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6" r:id="rId2"/>
    <p:sldId id="256" r:id="rId3"/>
    <p:sldId id="292" r:id="rId4"/>
    <p:sldId id="257" r:id="rId5"/>
    <p:sldId id="259" r:id="rId6"/>
    <p:sldId id="258" r:id="rId7"/>
    <p:sldId id="278" r:id="rId8"/>
    <p:sldId id="288" r:id="rId9"/>
    <p:sldId id="279" r:id="rId10"/>
    <p:sldId id="290" r:id="rId11"/>
    <p:sldId id="291" r:id="rId12"/>
    <p:sldId id="270" r:id="rId13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FBFBF"/>
    <a:srgbClr val="E8959F"/>
    <a:srgbClr val="4C9488"/>
    <a:srgbClr val="FFFFFF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4660"/>
  </p:normalViewPr>
  <p:slideViewPr>
    <p:cSldViewPr>
      <p:cViewPr varScale="1">
        <p:scale>
          <a:sx n="68" d="100"/>
          <a:sy n="68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9D4C7-4556-40B8-8EF8-A8DB8AE5BA9B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A622F-5CC6-4EFB-ABBC-FCE5937CE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22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</a:t>
            </a:r>
            <a:r>
              <a:rPr lang="en-US" baseline="0"/>
              <a:t>GMAIL: huyduan2410@gmail.com - https://www.facebook.com/huyduan24/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622F-5CC6-4EFB-ABBC-FCE5937CEAB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3655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622F-5CC6-4EFB-ABBC-FCE5937CEAB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3597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7655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831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924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64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358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76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38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267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40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35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2696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2F615-32DD-4336-820C-95AE8B096610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62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630710" y="1514631"/>
            <a:ext cx="9649072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4201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t="-16000" r="-8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2BDDF21-E188-49AE-B5E7-6008D097DDE1}"/>
              </a:ext>
            </a:extLst>
          </p:cNvPr>
          <p:cNvGrpSpPr/>
          <p:nvPr/>
        </p:nvGrpSpPr>
        <p:grpSpPr>
          <a:xfrm>
            <a:off x="0" y="915653"/>
            <a:ext cx="4367014" cy="3436535"/>
            <a:chOff x="978611" y="2188342"/>
            <a:chExt cx="4367014" cy="34365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D1C662-491D-41CA-A633-164CAAA52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1" t="39259" r="9613" b="35109"/>
            <a:stretch/>
          </p:blipFill>
          <p:spPr>
            <a:xfrm>
              <a:off x="978611" y="2188342"/>
              <a:ext cx="4367014" cy="3436535"/>
            </a:xfrm>
            <a:prstGeom prst="rect">
              <a:avLst/>
            </a:prstGeom>
          </p:spPr>
        </p:pic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id="{29B2478A-3EC1-4D9D-ADDF-DFA0B1060FBE}"/>
                </a:ext>
              </a:extLst>
            </p:cNvPr>
            <p:cNvSpPr/>
            <p:nvPr/>
          </p:nvSpPr>
          <p:spPr>
            <a:xfrm>
              <a:off x="1282565" y="3765585"/>
              <a:ext cx="2583332" cy="1307848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kg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>
                <a:spcAft>
                  <a:spcPts val="1200"/>
                </a:spcAft>
              </a:pP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kg  : 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F34A03-1D8D-4A4B-9362-C726965427BD}"/>
              </a:ext>
            </a:extLst>
          </p:cNvPr>
          <p:cNvSpPr txBox="1"/>
          <p:nvPr/>
        </p:nvSpPr>
        <p:spPr>
          <a:xfrm>
            <a:off x="2410856" y="2564904"/>
            <a:ext cx="148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kg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1E61A0-3CC8-43B6-A877-BCB80E8AF94B}"/>
              </a:ext>
            </a:extLst>
          </p:cNvPr>
          <p:cNvSpPr txBox="1"/>
          <p:nvPr/>
        </p:nvSpPr>
        <p:spPr>
          <a:xfrm>
            <a:off x="2401682" y="3212976"/>
            <a:ext cx="148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kg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1FBDFE-B107-428D-89C6-9939D4349166}"/>
              </a:ext>
            </a:extLst>
          </p:cNvPr>
          <p:cNvGrpSpPr/>
          <p:nvPr/>
        </p:nvGrpSpPr>
        <p:grpSpPr>
          <a:xfrm>
            <a:off x="484139" y="170945"/>
            <a:ext cx="4251352" cy="678033"/>
            <a:chOff x="1253941" y="511805"/>
            <a:chExt cx="4251352" cy="6780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0C09735-12EB-4D9E-AC74-F06CD05D3B53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2AD0C91-254B-4A73-92F9-02D4933EC630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1BDDD38-0CB9-44CA-BA1C-F395482A85B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117119-FE25-444C-8000-D5D9A7AC89FF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FCE82F-7A4E-47D4-9EC7-A1087561C8E9}"/>
              </a:ext>
            </a:extLst>
          </p:cNvPr>
          <p:cNvCxnSpPr>
            <a:cxnSpLocks/>
          </p:cNvCxnSpPr>
          <p:nvPr/>
        </p:nvCxnSpPr>
        <p:spPr>
          <a:xfrm>
            <a:off x="1289670" y="755720"/>
            <a:ext cx="34458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19591C-368A-480C-A284-8807E58C9F51}"/>
              </a:ext>
            </a:extLst>
          </p:cNvPr>
          <p:cNvGrpSpPr/>
          <p:nvPr/>
        </p:nvGrpSpPr>
        <p:grpSpPr>
          <a:xfrm>
            <a:off x="4254883" y="2823881"/>
            <a:ext cx="4118579" cy="3876337"/>
            <a:chOff x="1102828" y="1718750"/>
            <a:chExt cx="4118579" cy="387633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EE3A994-A306-4A79-84D3-D724E9BD1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6189" r="56146" b="67362"/>
            <a:stretch/>
          </p:blipFill>
          <p:spPr>
            <a:xfrm>
              <a:off x="1102828" y="1718750"/>
              <a:ext cx="4118579" cy="3876337"/>
            </a:xfrm>
            <a:prstGeom prst="rect">
              <a:avLst/>
            </a:prstGeom>
          </p:spPr>
        </p:pic>
        <p:sp>
          <p:nvSpPr>
            <p:cNvPr id="31" name="Rounded Rectangle 9">
              <a:extLst>
                <a:ext uri="{FF2B5EF4-FFF2-40B4-BE49-F238E27FC236}">
                  <a16:creationId xmlns:a16="http://schemas.microsoft.com/office/drawing/2014/main" id="{82CB3485-3C7D-44AD-8AD6-BF58EB2565C6}"/>
                </a:ext>
              </a:extLst>
            </p:cNvPr>
            <p:cNvSpPr/>
            <p:nvPr/>
          </p:nvSpPr>
          <p:spPr>
            <a:xfrm>
              <a:off x="1214959" y="3836037"/>
              <a:ext cx="2583332" cy="1307848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cm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>
                <a:spcAft>
                  <a:spcPts val="1200"/>
                </a:spcAft>
              </a:pP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 : 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20592A2-2F20-47DD-9F16-3695FA03F9B7}"/>
              </a:ext>
            </a:extLst>
          </p:cNvPr>
          <p:cNvSpPr txBox="1"/>
          <p:nvPr/>
        </p:nvSpPr>
        <p:spPr>
          <a:xfrm>
            <a:off x="6541522" y="5013176"/>
            <a:ext cx="162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0786DC-E5BE-4CDF-9368-BB856892947E}"/>
              </a:ext>
            </a:extLst>
          </p:cNvPr>
          <p:cNvSpPr txBox="1"/>
          <p:nvPr/>
        </p:nvSpPr>
        <p:spPr>
          <a:xfrm>
            <a:off x="6532348" y="5687643"/>
            <a:ext cx="184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DEA0F7-0151-4A41-AC20-7F3C6BA07B64}"/>
              </a:ext>
            </a:extLst>
          </p:cNvPr>
          <p:cNvGrpSpPr/>
          <p:nvPr/>
        </p:nvGrpSpPr>
        <p:grpSpPr>
          <a:xfrm>
            <a:off x="7901856" y="476672"/>
            <a:ext cx="4118579" cy="3876337"/>
            <a:chOff x="1102828" y="1649072"/>
            <a:chExt cx="4118579" cy="387633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09DB834-BC1E-4931-9DFA-DEA2F80E6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2" t="67543" r="56792" b="6008"/>
            <a:stretch/>
          </p:blipFill>
          <p:spPr>
            <a:xfrm>
              <a:off x="1102828" y="1649072"/>
              <a:ext cx="4118579" cy="3876337"/>
            </a:xfrm>
            <a:prstGeom prst="rect">
              <a:avLst/>
            </a:prstGeom>
          </p:spPr>
        </p:pic>
        <p:sp>
          <p:nvSpPr>
            <p:cNvPr id="37" name="Rounded Rectangle 9">
              <a:extLst>
                <a:ext uri="{FF2B5EF4-FFF2-40B4-BE49-F238E27FC236}">
                  <a16:creationId xmlns:a16="http://schemas.microsoft.com/office/drawing/2014/main" id="{2CBC00E2-072A-452D-AC7C-07D2502393EA}"/>
                </a:ext>
              </a:extLst>
            </p:cNvPr>
            <p:cNvSpPr/>
            <p:nvPr/>
          </p:nvSpPr>
          <p:spPr>
            <a:xfrm>
              <a:off x="1574434" y="3927860"/>
              <a:ext cx="2583332" cy="1307848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>
                <a:spcAft>
                  <a:spcPts val="1200"/>
                </a:spcAft>
              </a:pP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44B752D-3ABF-4AA0-9CA1-386DE7750361}"/>
              </a:ext>
            </a:extLst>
          </p:cNvPr>
          <p:cNvSpPr txBox="1"/>
          <p:nvPr/>
        </p:nvSpPr>
        <p:spPr>
          <a:xfrm>
            <a:off x="10076364" y="2842476"/>
            <a:ext cx="162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FFC93-7B98-4144-B386-732ACAE0E361}"/>
              </a:ext>
            </a:extLst>
          </p:cNvPr>
          <p:cNvSpPr txBox="1"/>
          <p:nvPr/>
        </p:nvSpPr>
        <p:spPr>
          <a:xfrm>
            <a:off x="10067190" y="3478533"/>
            <a:ext cx="184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vi-VN" sz="32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96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/>
      <p:bldP spid="14" grpId="0" uiExpand="1"/>
      <p:bldP spid="32" grpId="0" uiExpand="1"/>
      <p:bldP spid="33" grpId="0" uiExpand="1"/>
      <p:bldP spid="38" grpId="0" uiExpand="1"/>
      <p:bldP spid="39" grpId="0" uiExpan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90CCB1F5-A3E5-48FF-916E-1EA1606A6CF0}"/>
              </a:ext>
            </a:extLst>
          </p:cNvPr>
          <p:cNvGrpSpPr/>
          <p:nvPr/>
        </p:nvGrpSpPr>
        <p:grpSpPr>
          <a:xfrm>
            <a:off x="6743278" y="595652"/>
            <a:ext cx="3096344" cy="5857684"/>
            <a:chOff x="6743278" y="546033"/>
            <a:chExt cx="3096344" cy="585768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17AB006-AF18-4006-B162-B6E1A603825C}"/>
                </a:ext>
              </a:extLst>
            </p:cNvPr>
            <p:cNvSpPr txBox="1"/>
            <p:nvPr/>
          </p:nvSpPr>
          <p:spPr>
            <a:xfrm>
              <a:off x="6959302" y="548680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:   </a:t>
              </a:r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=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9BD156C-0862-4A5D-B00E-27E46BE97EB8}"/>
                </a:ext>
              </a:extLst>
            </p:cNvPr>
            <p:cNvSpPr txBox="1"/>
            <p:nvPr/>
          </p:nvSpPr>
          <p:spPr>
            <a:xfrm>
              <a:off x="6743278" y="1131690"/>
              <a:ext cx="2376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:   </a:t>
              </a:r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=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529A641-69A7-459C-846C-F89A2D41AED8}"/>
                </a:ext>
              </a:extLst>
            </p:cNvPr>
            <p:cNvSpPr txBox="1"/>
            <p:nvPr/>
          </p:nvSpPr>
          <p:spPr>
            <a:xfrm>
              <a:off x="6743279" y="1714700"/>
              <a:ext cx="2664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:   </a:t>
              </a:r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=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31FD642-574A-49DD-A61B-3DA287D2DB46}"/>
                </a:ext>
              </a:extLst>
            </p:cNvPr>
            <p:cNvSpPr txBox="1"/>
            <p:nvPr/>
          </p:nvSpPr>
          <p:spPr>
            <a:xfrm>
              <a:off x="6743279" y="2297710"/>
              <a:ext cx="2664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:   </a:t>
              </a:r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=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17B055A-BDBF-4EA0-8767-97811BCABA07}"/>
                </a:ext>
              </a:extLst>
            </p:cNvPr>
            <p:cNvSpPr txBox="1"/>
            <p:nvPr/>
          </p:nvSpPr>
          <p:spPr>
            <a:xfrm>
              <a:off x="6743278" y="2900933"/>
              <a:ext cx="2448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:   </a:t>
              </a:r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=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BF822F6-B588-49F2-B8A7-B8944CF67DB2}"/>
                </a:ext>
              </a:extLst>
            </p:cNvPr>
            <p:cNvSpPr txBox="1"/>
            <p:nvPr/>
          </p:nvSpPr>
          <p:spPr>
            <a:xfrm>
              <a:off x="6743278" y="3463730"/>
              <a:ext cx="2448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:   </a:t>
              </a:r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=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B9A2FB5-BC4C-47A5-A857-63D61330ABA8}"/>
                </a:ext>
              </a:extLst>
            </p:cNvPr>
            <p:cNvSpPr txBox="1"/>
            <p:nvPr/>
          </p:nvSpPr>
          <p:spPr>
            <a:xfrm>
              <a:off x="6743278" y="4046740"/>
              <a:ext cx="2448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:   </a:t>
              </a:r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=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A92F0E9-0783-4EBB-BF65-56A489B7BE2B}"/>
                </a:ext>
              </a:extLst>
            </p:cNvPr>
            <p:cNvSpPr txBox="1"/>
            <p:nvPr/>
          </p:nvSpPr>
          <p:spPr>
            <a:xfrm>
              <a:off x="6743278" y="4629750"/>
              <a:ext cx="2448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:   </a:t>
              </a:r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=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344395F-8B7C-4D7F-8420-C12222761C8B}"/>
                </a:ext>
              </a:extLst>
            </p:cNvPr>
            <p:cNvSpPr txBox="1"/>
            <p:nvPr/>
          </p:nvSpPr>
          <p:spPr>
            <a:xfrm>
              <a:off x="6743278" y="5212760"/>
              <a:ext cx="2448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:   </a:t>
              </a:r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=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C4FA56B-AE4F-41D4-B9D2-B0C80C6E75DE}"/>
                </a:ext>
              </a:extLst>
            </p:cNvPr>
            <p:cNvSpPr txBox="1"/>
            <p:nvPr/>
          </p:nvSpPr>
          <p:spPr>
            <a:xfrm>
              <a:off x="6743278" y="5795769"/>
              <a:ext cx="2448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:   </a:t>
              </a:r>
              <a:r>
                <a:rPr lang="vi-VN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  =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B2B2415-742C-48C9-92E7-1FA81BF3C623}"/>
                </a:ext>
              </a:extLst>
            </p:cNvPr>
            <p:cNvSpPr txBox="1"/>
            <p:nvPr/>
          </p:nvSpPr>
          <p:spPr>
            <a:xfrm>
              <a:off x="9119542" y="546033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AA8DBBB-F0A2-4397-B503-813BF26A45BF}"/>
                </a:ext>
              </a:extLst>
            </p:cNvPr>
            <p:cNvSpPr txBox="1"/>
            <p:nvPr/>
          </p:nvSpPr>
          <p:spPr>
            <a:xfrm>
              <a:off x="9119542" y="1129043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ACD0DA9-448A-44CD-86E4-FFAB0F49F72F}"/>
                </a:ext>
              </a:extLst>
            </p:cNvPr>
            <p:cNvSpPr txBox="1"/>
            <p:nvPr/>
          </p:nvSpPr>
          <p:spPr>
            <a:xfrm>
              <a:off x="9119542" y="1719112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A78BC37-2F93-4022-8E77-F4CA2006AD43}"/>
                </a:ext>
              </a:extLst>
            </p:cNvPr>
            <p:cNvSpPr txBox="1"/>
            <p:nvPr/>
          </p:nvSpPr>
          <p:spPr>
            <a:xfrm>
              <a:off x="9119542" y="2277061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DBBBF84-A8C0-4895-AB28-3D0D7A7376EA}"/>
                </a:ext>
              </a:extLst>
            </p:cNvPr>
            <p:cNvSpPr txBox="1"/>
            <p:nvPr/>
          </p:nvSpPr>
          <p:spPr>
            <a:xfrm>
              <a:off x="9119542" y="286007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62783DB-7A45-4779-B742-298D8AEBED49}"/>
                </a:ext>
              </a:extLst>
            </p:cNvPr>
            <p:cNvSpPr txBox="1"/>
            <p:nvPr/>
          </p:nvSpPr>
          <p:spPr>
            <a:xfrm>
              <a:off x="9119542" y="3450140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BC1613C-D6C7-4D78-87F6-538EF42F9DF5}"/>
                </a:ext>
              </a:extLst>
            </p:cNvPr>
            <p:cNvSpPr txBox="1"/>
            <p:nvPr/>
          </p:nvSpPr>
          <p:spPr>
            <a:xfrm>
              <a:off x="9119542" y="4053799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9E411E9-CF4D-450F-8024-3DE325335183}"/>
                </a:ext>
              </a:extLst>
            </p:cNvPr>
            <p:cNvSpPr txBox="1"/>
            <p:nvPr/>
          </p:nvSpPr>
          <p:spPr>
            <a:xfrm>
              <a:off x="9119542" y="4677225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35251E3-07ED-41A1-81FA-64B2C77DF10C}"/>
                </a:ext>
              </a:extLst>
            </p:cNvPr>
            <p:cNvSpPr txBox="1"/>
            <p:nvPr/>
          </p:nvSpPr>
          <p:spPr>
            <a:xfrm>
              <a:off x="9119542" y="5225698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1128F9C-0C39-4477-9AB8-5C63D7076958}"/>
                </a:ext>
              </a:extLst>
            </p:cNvPr>
            <p:cNvSpPr txBox="1"/>
            <p:nvPr/>
          </p:nvSpPr>
          <p:spPr>
            <a:xfrm>
              <a:off x="9119542" y="5818942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Cloud 47">
            <a:extLst>
              <a:ext uri="{FF2B5EF4-FFF2-40B4-BE49-F238E27FC236}">
                <a16:creationId xmlns:a16="http://schemas.microsoft.com/office/drawing/2014/main" id="{255BED40-B70F-4067-A402-C3221375499C}"/>
              </a:ext>
            </a:extLst>
          </p:cNvPr>
          <p:cNvSpPr/>
          <p:nvPr/>
        </p:nvSpPr>
        <p:spPr>
          <a:xfrm>
            <a:off x="1715789" y="2410048"/>
            <a:ext cx="4824534" cy="1929079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BẢNG </a:t>
            </a:r>
            <a:r>
              <a:rPr lang="en-US" sz="3200" b="1">
                <a:solidFill>
                  <a:schemeClr val="tx1"/>
                </a:solidFill>
              </a:rPr>
              <a:t>CHIA</a:t>
            </a:r>
            <a:r>
              <a:rPr lang="vi-VN" sz="3200" b="1">
                <a:solidFill>
                  <a:schemeClr val="tx1"/>
                </a:solidFill>
              </a:rPr>
              <a:t> 5</a:t>
            </a:r>
            <a:endParaRPr lang="en-US" sz="3200" b="1">
              <a:solidFill>
                <a:schemeClr val="tx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E44A186-8B86-4708-B272-56DEBE0D8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034332" y="536391"/>
            <a:ext cx="642124" cy="64212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C70D80A-E510-4D25-AD12-E6CE12809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034332" y="1655184"/>
            <a:ext cx="642124" cy="64212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CE9326B-938C-4D46-9291-E75A91F12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034332" y="2235546"/>
            <a:ext cx="642124" cy="64212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2523052-A35C-42F0-BFA1-77105A01F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034332" y="2789587"/>
            <a:ext cx="642124" cy="64212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46558AD-8EC7-43AC-B96B-789545560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034332" y="3971450"/>
            <a:ext cx="642124" cy="64212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9AE696D-19F3-44C1-95CD-2AB4EC47C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034332" y="5262804"/>
            <a:ext cx="642124" cy="64212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DF7858A-1121-48F2-9B9A-11E8F9EC3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104431" y="5759639"/>
            <a:ext cx="642124" cy="64212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F01F5E9-AA98-4923-B896-541069195C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83760" y="1170256"/>
            <a:ext cx="642124" cy="64212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251DB5D-8CE6-43BE-80D1-6A8779523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5572" y="2279710"/>
            <a:ext cx="642124" cy="64212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A275075-A7FC-4CE6-B7DD-54E0FC7BD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5440" y="3483526"/>
            <a:ext cx="642124" cy="642124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A67F83D9-8713-4A93-85EF-0DF7D41E0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978665" y="4607425"/>
            <a:ext cx="642124" cy="642124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32D00DE-D8D8-411D-92E9-EAAD981BB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96632" y="5794702"/>
            <a:ext cx="642124" cy="642124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2A9629A7-7CF3-4C78-A80A-B96567A24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889338" y="559519"/>
            <a:ext cx="642124" cy="642124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100C5FBD-3192-4FAC-8467-AB5758146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034332" y="1087262"/>
            <a:ext cx="642124" cy="64212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AA6467BA-676B-486E-B22E-0FCB500E55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4295" y="2944934"/>
            <a:ext cx="642124" cy="64212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B9C7234-9E28-4D40-A70C-10F22DAA1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033055" y="3516042"/>
            <a:ext cx="642124" cy="64212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517CF31E-EDA0-4D8C-8300-2B77ACF93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66650" y="4639114"/>
            <a:ext cx="642124" cy="64212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108ABD65-069F-4A0B-99EB-861BAE49F8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850492" y="5817596"/>
            <a:ext cx="642124" cy="64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5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0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5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0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8114" y="332656"/>
            <a:ext cx="75376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6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6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23835" y="3717032"/>
            <a:ext cx="8142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9600" b="1" cap="none" spc="0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505056" y="6597352"/>
            <a:ext cx="2422798" cy="240072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t="-15000" r="-1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BCADC-AE43-4C2F-A288-8DF22BFE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3" y="1052736"/>
            <a:ext cx="1218281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31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t="-15000" r="-1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2DDD49-D8B9-44B2-BBD2-0B0268851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9268" y="2420888"/>
            <a:ext cx="4871876" cy="4871876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2FBCBCE-E224-41B3-82ED-16D003C26025}"/>
              </a:ext>
            </a:extLst>
          </p:cNvPr>
          <p:cNvSpPr/>
          <p:nvPr/>
        </p:nvSpPr>
        <p:spPr>
          <a:xfrm>
            <a:off x="6815286" y="1484784"/>
            <a:ext cx="3024336" cy="1440160"/>
          </a:xfrm>
          <a:prstGeom prst="wedgeRoundRectCallout">
            <a:avLst>
              <a:gd name="adj1" fmla="val -47918"/>
              <a:gd name="adj2" fmla="val 75728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/>
              <a:t>10 : 5 = ?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1364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t="-15000" r="-1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6251454-AE18-41D4-8827-469876B1FCBF}"/>
              </a:ext>
            </a:extLst>
          </p:cNvPr>
          <p:cNvSpPr/>
          <p:nvPr/>
        </p:nvSpPr>
        <p:spPr>
          <a:xfrm>
            <a:off x="7584111" y="2748364"/>
            <a:ext cx="2069273" cy="1368152"/>
          </a:xfrm>
          <a:prstGeom prst="roundRect">
            <a:avLst>
              <a:gd name="adj" fmla="val 30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9029D15-FBCB-4974-9001-D1E254C2A30D}"/>
              </a:ext>
            </a:extLst>
          </p:cNvPr>
          <p:cNvSpPr/>
          <p:nvPr/>
        </p:nvSpPr>
        <p:spPr>
          <a:xfrm>
            <a:off x="2639629" y="2744924"/>
            <a:ext cx="2347400" cy="1368152"/>
          </a:xfrm>
          <a:prstGeom prst="roundRect">
            <a:avLst>
              <a:gd name="adj" fmla="val 30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B3F087-B6B7-4ECA-895D-392A068E4FAB}"/>
              </a:ext>
            </a:extLst>
          </p:cNvPr>
          <p:cNvSpPr/>
          <p:nvPr/>
        </p:nvSpPr>
        <p:spPr>
          <a:xfrm>
            <a:off x="334566" y="260648"/>
            <a:ext cx="2304256" cy="93610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C47F86-1185-4F6E-801D-3AAA89450EFD}"/>
              </a:ext>
            </a:extLst>
          </p:cNvPr>
          <p:cNvSpPr/>
          <p:nvPr/>
        </p:nvSpPr>
        <p:spPr>
          <a:xfrm>
            <a:off x="2278782" y="1556792"/>
            <a:ext cx="720080" cy="6480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F64179-B768-4778-B8FE-E7736721ECA4}"/>
              </a:ext>
            </a:extLst>
          </p:cNvPr>
          <p:cNvSpPr/>
          <p:nvPr/>
        </p:nvSpPr>
        <p:spPr>
          <a:xfrm>
            <a:off x="3394604" y="1556792"/>
            <a:ext cx="720080" cy="6480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787C5E-ED64-4169-A0A0-483427595530}"/>
              </a:ext>
            </a:extLst>
          </p:cNvPr>
          <p:cNvSpPr/>
          <p:nvPr/>
        </p:nvSpPr>
        <p:spPr>
          <a:xfrm>
            <a:off x="4510426" y="1556792"/>
            <a:ext cx="720080" cy="6480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4A989E-01CC-4CDF-A034-D3EFABF18698}"/>
              </a:ext>
            </a:extLst>
          </p:cNvPr>
          <p:cNvSpPr/>
          <p:nvPr/>
        </p:nvSpPr>
        <p:spPr>
          <a:xfrm>
            <a:off x="5626248" y="1556792"/>
            <a:ext cx="720080" cy="6480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0E74B0-D7B4-4B2D-A3ED-56DB580BFECA}"/>
              </a:ext>
            </a:extLst>
          </p:cNvPr>
          <p:cNvSpPr txBox="1"/>
          <p:nvPr/>
        </p:nvSpPr>
        <p:spPr>
          <a:xfrm>
            <a:off x="2638822" y="478413"/>
            <a:ext cx="85198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hình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tròn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chia </a:t>
            </a:r>
            <a:r>
              <a:rPr lang="en-US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đều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thành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phần</a:t>
            </a:r>
            <a:endParaRPr lang="en-US" sz="3600" b="0" dirty="0">
              <a:effectLst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BA9DFA4-9E18-4DDF-8343-1806E200592D}"/>
              </a:ext>
            </a:extLst>
          </p:cNvPr>
          <p:cNvSpPr/>
          <p:nvPr/>
        </p:nvSpPr>
        <p:spPr>
          <a:xfrm>
            <a:off x="289105" y="2723196"/>
            <a:ext cx="2180040" cy="1368152"/>
          </a:xfrm>
          <a:prstGeom prst="roundRect">
            <a:avLst>
              <a:gd name="adj" fmla="val 30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A0E296-139E-4838-AED6-0A5D93F6CB61}"/>
              </a:ext>
            </a:extLst>
          </p:cNvPr>
          <p:cNvSpPr/>
          <p:nvPr/>
        </p:nvSpPr>
        <p:spPr>
          <a:xfrm>
            <a:off x="5185207" y="2723196"/>
            <a:ext cx="2281543" cy="1368152"/>
          </a:xfrm>
          <a:prstGeom prst="roundRect">
            <a:avLst>
              <a:gd name="adj" fmla="val 30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530C8C-B04B-4B5E-9F47-6CAA7C14D723}"/>
              </a:ext>
            </a:extLst>
          </p:cNvPr>
          <p:cNvSpPr/>
          <p:nvPr/>
        </p:nvSpPr>
        <p:spPr>
          <a:xfrm>
            <a:off x="476951" y="3083236"/>
            <a:ext cx="720080" cy="6480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915FC0F-B2F7-4913-85B4-9DFEDACAF2FA}"/>
              </a:ext>
            </a:extLst>
          </p:cNvPr>
          <p:cNvSpPr/>
          <p:nvPr/>
        </p:nvSpPr>
        <p:spPr>
          <a:xfrm>
            <a:off x="5450482" y="3083236"/>
            <a:ext cx="720080" cy="6480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A6E717C-58E7-4307-BECD-3E5FCE04A0E2}"/>
              </a:ext>
            </a:extLst>
          </p:cNvPr>
          <p:cNvSpPr/>
          <p:nvPr/>
        </p:nvSpPr>
        <p:spPr>
          <a:xfrm>
            <a:off x="2855443" y="3104964"/>
            <a:ext cx="720080" cy="6480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56455E-84E4-4841-8858-50A8A89D10DC}"/>
              </a:ext>
            </a:extLst>
          </p:cNvPr>
          <p:cNvSpPr/>
          <p:nvPr/>
        </p:nvSpPr>
        <p:spPr>
          <a:xfrm>
            <a:off x="7810058" y="3157170"/>
            <a:ext cx="720080" cy="6480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55E8D8-6BC0-4850-BC93-5D1A71E9D77B}"/>
              </a:ext>
            </a:extLst>
          </p:cNvPr>
          <p:cNvSpPr/>
          <p:nvPr/>
        </p:nvSpPr>
        <p:spPr>
          <a:xfrm>
            <a:off x="1252570" y="1592796"/>
            <a:ext cx="720080" cy="6480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E01D622-9335-4ACE-B9F0-E73D091D7612}"/>
              </a:ext>
            </a:extLst>
          </p:cNvPr>
          <p:cNvSpPr/>
          <p:nvPr/>
        </p:nvSpPr>
        <p:spPr>
          <a:xfrm>
            <a:off x="9879331" y="2744924"/>
            <a:ext cx="2069273" cy="1368152"/>
          </a:xfrm>
          <a:prstGeom prst="roundRect">
            <a:avLst>
              <a:gd name="adj" fmla="val 30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CB44090-2D79-49EA-8C93-7986A93C0E95}"/>
              </a:ext>
            </a:extLst>
          </p:cNvPr>
          <p:cNvSpPr/>
          <p:nvPr/>
        </p:nvSpPr>
        <p:spPr>
          <a:xfrm>
            <a:off x="10105278" y="3153730"/>
            <a:ext cx="720080" cy="6480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E4FFBFA-1EEE-4A16-A21C-CE9E155E56DE}"/>
              </a:ext>
            </a:extLst>
          </p:cNvPr>
          <p:cNvSpPr txBox="1"/>
          <p:nvPr/>
        </p:nvSpPr>
        <p:spPr>
          <a:xfrm>
            <a:off x="228041" y="4107250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Lần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3A2AFA-362E-4CBE-B8AE-84DF431A71D6}"/>
              </a:ext>
            </a:extLst>
          </p:cNvPr>
          <p:cNvSpPr txBox="1"/>
          <p:nvPr/>
        </p:nvSpPr>
        <p:spPr>
          <a:xfrm>
            <a:off x="2558700" y="4081044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Lần 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233DA5D-2ECF-49BF-9A3A-5F454F720FAE}"/>
              </a:ext>
            </a:extLst>
          </p:cNvPr>
          <p:cNvSpPr txBox="1"/>
          <p:nvPr/>
        </p:nvSpPr>
        <p:spPr>
          <a:xfrm>
            <a:off x="5230506" y="4159000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Lần 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0A03D4B-F269-470D-B632-5FF5930A58FB}"/>
              </a:ext>
            </a:extLst>
          </p:cNvPr>
          <p:cNvSpPr txBox="1"/>
          <p:nvPr/>
        </p:nvSpPr>
        <p:spPr>
          <a:xfrm>
            <a:off x="7664158" y="4081044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Lần 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774D4B9-1476-402D-A5FF-21F6780937C4}"/>
              </a:ext>
            </a:extLst>
          </p:cNvPr>
          <p:cNvSpPr txBox="1"/>
          <p:nvPr/>
        </p:nvSpPr>
        <p:spPr>
          <a:xfrm>
            <a:off x="9828413" y="4153174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Lần 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32E77FF-77BF-4027-8927-93D79A9E60DB}"/>
              </a:ext>
            </a:extLst>
          </p:cNvPr>
          <p:cNvSpPr txBox="1"/>
          <p:nvPr/>
        </p:nvSpPr>
        <p:spPr>
          <a:xfrm>
            <a:off x="1260160" y="4123699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 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C9A5EE2-29D0-4979-B78E-883CD0B2C444}"/>
              </a:ext>
            </a:extLst>
          </p:cNvPr>
          <p:cNvSpPr txBox="1"/>
          <p:nvPr/>
        </p:nvSpPr>
        <p:spPr>
          <a:xfrm>
            <a:off x="3693812" y="4094258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 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55FB7B5-78EF-426E-BED3-22666B8CCE4C}"/>
              </a:ext>
            </a:extLst>
          </p:cNvPr>
          <p:cNvSpPr txBox="1"/>
          <p:nvPr/>
        </p:nvSpPr>
        <p:spPr>
          <a:xfrm>
            <a:off x="6365618" y="4123699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 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C560241-225A-4F25-B2A3-724AFF0B0748}"/>
              </a:ext>
            </a:extLst>
          </p:cNvPr>
          <p:cNvSpPr txBox="1"/>
          <p:nvPr/>
        </p:nvSpPr>
        <p:spPr>
          <a:xfrm>
            <a:off x="8695068" y="4094258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 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113DA45-D920-4E4F-80FA-C3E7D1B82EF7}"/>
              </a:ext>
            </a:extLst>
          </p:cNvPr>
          <p:cNvSpPr txBox="1"/>
          <p:nvPr/>
        </p:nvSpPr>
        <p:spPr>
          <a:xfrm>
            <a:off x="10884064" y="4131854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 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A412F5D8-9235-47A6-B945-375B5A613EE3}"/>
              </a:ext>
            </a:extLst>
          </p:cNvPr>
          <p:cNvSpPr/>
          <p:nvPr/>
        </p:nvSpPr>
        <p:spPr>
          <a:xfrm>
            <a:off x="2880902" y="4851627"/>
            <a:ext cx="6870316" cy="194676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Mỗi phần có </a:t>
            </a:r>
            <a:r>
              <a:rPr lang="vi-VN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hình tròn.</a:t>
            </a:r>
            <a:endParaRPr lang="en-US" sz="3200" b="0">
              <a:solidFill>
                <a:schemeClr val="bg1"/>
              </a:solidFill>
              <a:effectLst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 có phép chia</a:t>
            </a:r>
            <a:endParaRPr lang="vi-VN" sz="3200" b="0" i="0" u="none" strike="noStrike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1" i="0" u="none" strike="noStrike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10 : 5 = 2</a:t>
            </a:r>
            <a:endParaRPr lang="en-US" sz="32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24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7" grpId="0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6" grpId="0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59" grpId="0" animBg="1"/>
      <p:bldP spid="59" grpId="1" animBg="1"/>
      <p:bldP spid="64" grpId="0" animBg="1"/>
      <p:bldP spid="65" grpId="0" animBg="1"/>
      <p:bldP spid="67" grpId="0"/>
      <p:bldP spid="68" grpId="0"/>
      <p:bldP spid="69" grpId="0"/>
      <p:bldP spid="70" grpId="0"/>
      <p:bldP spid="72" grpId="0"/>
      <p:bldP spid="73" grpId="0"/>
      <p:bldP spid="74" grpId="0"/>
      <p:bldP spid="75" grpId="0"/>
      <p:bldP spid="76" grpId="0"/>
      <p:bldP spid="77" grpId="0"/>
      <p:bldP spid="78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t="-15000" r="-1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106EF9-E263-4385-90CB-928999769D7D}"/>
              </a:ext>
            </a:extLst>
          </p:cNvPr>
          <p:cNvSpPr/>
          <p:nvPr/>
        </p:nvSpPr>
        <p:spPr>
          <a:xfrm>
            <a:off x="334566" y="260648"/>
            <a:ext cx="2304256" cy="93610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10 : 5 = ?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11CCBB-9B18-4DC5-8A53-7B09C0DE6831}"/>
              </a:ext>
            </a:extLst>
          </p:cNvPr>
          <p:cNvSpPr txBox="1"/>
          <p:nvPr/>
        </p:nvSpPr>
        <p:spPr>
          <a:xfrm>
            <a:off x="1990750" y="1634959"/>
            <a:ext cx="820891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Dựa vào phép nhân: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10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8F9B3F-CCD6-440A-985B-9CCBAC9716E7}"/>
              </a:ext>
            </a:extLst>
          </p:cNvPr>
          <p:cNvSpPr txBox="1"/>
          <p:nvPr/>
        </p:nvSpPr>
        <p:spPr>
          <a:xfrm>
            <a:off x="2062758" y="3898089"/>
            <a:ext cx="820891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Ta được phép chia: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2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02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5B1074-441D-411A-9EFB-A69521536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9" b="19151"/>
          <a:stretch/>
        </p:blipFill>
        <p:spPr>
          <a:xfrm>
            <a:off x="4583038" y="2565676"/>
            <a:ext cx="4887192" cy="292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85E39-9D71-4179-BD31-290B6C48507B}"/>
              </a:ext>
            </a:extLst>
          </p:cNvPr>
          <p:cNvSpPr txBox="1"/>
          <p:nvPr/>
        </p:nvSpPr>
        <p:spPr>
          <a:xfrm>
            <a:off x="5972001" y="403045"/>
            <a:ext cx="3672800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7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659EFF0-B767-4D06-ACA2-32D9BA0515BB}"/>
              </a:ext>
            </a:extLst>
          </p:cNvPr>
          <p:cNvSpPr txBox="1"/>
          <p:nvPr/>
        </p:nvSpPr>
        <p:spPr>
          <a:xfrm>
            <a:off x="6959302" y="54868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:  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8FD6C0-5B0B-461A-8F12-2ABDA452FB68}"/>
              </a:ext>
            </a:extLst>
          </p:cNvPr>
          <p:cNvSpPr txBox="1"/>
          <p:nvPr/>
        </p:nvSpPr>
        <p:spPr>
          <a:xfrm>
            <a:off x="6743278" y="113169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:  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7FAF6E-F8B8-46D2-A519-4005C29C3DFC}"/>
              </a:ext>
            </a:extLst>
          </p:cNvPr>
          <p:cNvSpPr txBox="1"/>
          <p:nvPr/>
        </p:nvSpPr>
        <p:spPr>
          <a:xfrm>
            <a:off x="6743279" y="1714700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:  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ECC27-41FE-425E-8E54-1F02C934D095}"/>
              </a:ext>
            </a:extLst>
          </p:cNvPr>
          <p:cNvSpPr txBox="1"/>
          <p:nvPr/>
        </p:nvSpPr>
        <p:spPr>
          <a:xfrm>
            <a:off x="6743279" y="2297710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:  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54FF58-A6FD-4E73-9A56-AA77E7CF1AA6}"/>
              </a:ext>
            </a:extLst>
          </p:cNvPr>
          <p:cNvSpPr txBox="1"/>
          <p:nvPr/>
        </p:nvSpPr>
        <p:spPr>
          <a:xfrm>
            <a:off x="6743278" y="2900933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:  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39430F-D621-4F9A-B4A8-30DE84BF08B1}"/>
              </a:ext>
            </a:extLst>
          </p:cNvPr>
          <p:cNvSpPr txBox="1"/>
          <p:nvPr/>
        </p:nvSpPr>
        <p:spPr>
          <a:xfrm>
            <a:off x="6743278" y="346373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:  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76B46F-1CEF-408E-9FE5-18B86883EB9A}"/>
              </a:ext>
            </a:extLst>
          </p:cNvPr>
          <p:cNvSpPr txBox="1"/>
          <p:nvPr/>
        </p:nvSpPr>
        <p:spPr>
          <a:xfrm>
            <a:off x="6743278" y="404674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:  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BAFA90-11BC-4F8F-9C60-5F277B052075}"/>
              </a:ext>
            </a:extLst>
          </p:cNvPr>
          <p:cNvSpPr txBox="1"/>
          <p:nvPr/>
        </p:nvSpPr>
        <p:spPr>
          <a:xfrm>
            <a:off x="6743278" y="462975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:  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EA2211-9539-43F3-B846-5CD443930254}"/>
              </a:ext>
            </a:extLst>
          </p:cNvPr>
          <p:cNvSpPr txBox="1"/>
          <p:nvPr/>
        </p:nvSpPr>
        <p:spPr>
          <a:xfrm>
            <a:off x="6743278" y="521276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:  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D6B1EC-B57E-4A94-8077-7725DF764A35}"/>
              </a:ext>
            </a:extLst>
          </p:cNvPr>
          <p:cNvSpPr txBox="1"/>
          <p:nvPr/>
        </p:nvSpPr>
        <p:spPr>
          <a:xfrm>
            <a:off x="6743278" y="5795769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:  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4AA812-845A-41E8-9F82-9939DD924C51}"/>
              </a:ext>
            </a:extLst>
          </p:cNvPr>
          <p:cNvSpPr txBox="1"/>
          <p:nvPr/>
        </p:nvSpPr>
        <p:spPr>
          <a:xfrm>
            <a:off x="9119542" y="54603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277AA1-AA27-4E99-B0C4-E84E97B21E29}"/>
              </a:ext>
            </a:extLst>
          </p:cNvPr>
          <p:cNvSpPr txBox="1"/>
          <p:nvPr/>
        </p:nvSpPr>
        <p:spPr>
          <a:xfrm>
            <a:off x="9119542" y="112904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145D73-F80B-4479-8F46-6A03AC17C043}"/>
              </a:ext>
            </a:extLst>
          </p:cNvPr>
          <p:cNvSpPr txBox="1"/>
          <p:nvPr/>
        </p:nvSpPr>
        <p:spPr>
          <a:xfrm>
            <a:off x="9119542" y="1719112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4FB74C-CFC0-46E1-A0F7-6D7E653873C2}"/>
              </a:ext>
            </a:extLst>
          </p:cNvPr>
          <p:cNvSpPr txBox="1"/>
          <p:nvPr/>
        </p:nvSpPr>
        <p:spPr>
          <a:xfrm>
            <a:off x="9119542" y="2277061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775AF1-E157-4C7A-9838-0BAB7C7B8028}"/>
              </a:ext>
            </a:extLst>
          </p:cNvPr>
          <p:cNvSpPr txBox="1"/>
          <p:nvPr/>
        </p:nvSpPr>
        <p:spPr>
          <a:xfrm>
            <a:off x="9119542" y="2860071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A7E534-6652-4051-B5C5-8847A4EEF3CD}"/>
              </a:ext>
            </a:extLst>
          </p:cNvPr>
          <p:cNvSpPr txBox="1"/>
          <p:nvPr/>
        </p:nvSpPr>
        <p:spPr>
          <a:xfrm>
            <a:off x="9119542" y="3450140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F37A96-5864-4D83-B9E4-4FFD79B6E979}"/>
              </a:ext>
            </a:extLst>
          </p:cNvPr>
          <p:cNvSpPr txBox="1"/>
          <p:nvPr/>
        </p:nvSpPr>
        <p:spPr>
          <a:xfrm>
            <a:off x="9119542" y="4053799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C7971F-591C-49A8-B438-A4A7B9E63489}"/>
              </a:ext>
            </a:extLst>
          </p:cNvPr>
          <p:cNvSpPr txBox="1"/>
          <p:nvPr/>
        </p:nvSpPr>
        <p:spPr>
          <a:xfrm>
            <a:off x="9119542" y="4677225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8878EE-FE77-4D58-8351-5CC29E7C96D5}"/>
              </a:ext>
            </a:extLst>
          </p:cNvPr>
          <p:cNvSpPr txBox="1"/>
          <p:nvPr/>
        </p:nvSpPr>
        <p:spPr>
          <a:xfrm>
            <a:off x="9119542" y="5225698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EE91F4-F27A-4793-964F-6A612CF33EFA}"/>
              </a:ext>
            </a:extLst>
          </p:cNvPr>
          <p:cNvSpPr txBox="1"/>
          <p:nvPr/>
        </p:nvSpPr>
        <p:spPr>
          <a:xfrm>
            <a:off x="9119542" y="5818942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255BED40-B70F-4067-A402-C3221375499C}"/>
              </a:ext>
            </a:extLst>
          </p:cNvPr>
          <p:cNvSpPr/>
          <p:nvPr/>
        </p:nvSpPr>
        <p:spPr>
          <a:xfrm>
            <a:off x="1715789" y="2410048"/>
            <a:ext cx="4824534" cy="1929079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BẢNG </a:t>
            </a:r>
            <a:r>
              <a:rPr lang="en-US" sz="3200" b="1">
                <a:solidFill>
                  <a:schemeClr val="tx1"/>
                </a:solidFill>
              </a:rPr>
              <a:t>CHIA</a:t>
            </a:r>
            <a:r>
              <a:rPr lang="vi-VN" sz="3200" b="1">
                <a:solidFill>
                  <a:schemeClr val="tx1"/>
                </a:solidFill>
              </a:rPr>
              <a:t> 5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538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t="-16000" r="-8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609A76-F57D-4DCE-87AB-3C03097BD7D4}"/>
              </a:ext>
            </a:extLst>
          </p:cNvPr>
          <p:cNvGrpSpPr/>
          <p:nvPr/>
        </p:nvGrpSpPr>
        <p:grpSpPr>
          <a:xfrm>
            <a:off x="484139" y="170945"/>
            <a:ext cx="4251352" cy="678033"/>
            <a:chOff x="1253941" y="511805"/>
            <a:chExt cx="4251352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755D264-9B2F-4965-A3AD-7B50A9987EF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2CA5864-928E-4549-9E0A-7F0CD4C0E72C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16BE8D7-F88B-4C49-AE9B-C1818EC40527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28222D-A5E7-4337-ABE5-F7AC1E34ABD7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993461-7995-4367-8827-07617B1E5CBB}"/>
              </a:ext>
            </a:extLst>
          </p:cNvPr>
          <p:cNvGrpSpPr/>
          <p:nvPr/>
        </p:nvGrpSpPr>
        <p:grpSpPr>
          <a:xfrm>
            <a:off x="660880" y="1397856"/>
            <a:ext cx="2779581" cy="5172273"/>
            <a:chOff x="1181188" y="1041449"/>
            <a:chExt cx="2779581" cy="51722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02B469-D548-4C81-9B8D-FEB1CD403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9" r="36415" b="31848"/>
            <a:stretch/>
          </p:blipFill>
          <p:spPr>
            <a:xfrm>
              <a:off x="1181188" y="1041449"/>
              <a:ext cx="2779581" cy="5172273"/>
            </a:xfrm>
            <a:prstGeom prst="rect">
              <a:avLst/>
            </a:prstGeom>
          </p:spPr>
        </p:pic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id="{8901EA64-A426-4944-AB1D-DF081352ED4A}"/>
                </a:ext>
              </a:extLst>
            </p:cNvPr>
            <p:cNvSpPr/>
            <p:nvPr/>
          </p:nvSpPr>
          <p:spPr>
            <a:xfrm>
              <a:off x="1216358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14C4944-B6AC-46ED-BA57-0C6EC51E9C4A}"/>
              </a:ext>
            </a:extLst>
          </p:cNvPr>
          <p:cNvSpPr txBox="1"/>
          <p:nvPr/>
        </p:nvSpPr>
        <p:spPr>
          <a:xfrm>
            <a:off x="2232368" y="4238327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6C27B-DC48-44FF-B56C-E0A27D92E710}"/>
              </a:ext>
            </a:extLst>
          </p:cNvPr>
          <p:cNvSpPr txBox="1"/>
          <p:nvPr/>
        </p:nvSpPr>
        <p:spPr>
          <a:xfrm>
            <a:off x="2206774" y="4917783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7CCE2E-A3DD-4AA8-ADF0-F46A68AFCEC4}"/>
              </a:ext>
            </a:extLst>
          </p:cNvPr>
          <p:cNvCxnSpPr/>
          <p:nvPr/>
        </p:nvCxnSpPr>
        <p:spPr>
          <a:xfrm>
            <a:off x="1289670" y="755720"/>
            <a:ext cx="23531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1FFB408-E729-457A-B0F5-508CBA3CDA32}"/>
              </a:ext>
            </a:extLst>
          </p:cNvPr>
          <p:cNvSpPr txBox="1"/>
          <p:nvPr/>
        </p:nvSpPr>
        <p:spPr>
          <a:xfrm>
            <a:off x="2206774" y="5589240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F45ECE-E23F-4315-84D4-71F151ECD900}"/>
              </a:ext>
            </a:extLst>
          </p:cNvPr>
          <p:cNvGrpSpPr/>
          <p:nvPr/>
        </p:nvGrpSpPr>
        <p:grpSpPr>
          <a:xfrm>
            <a:off x="4525503" y="2115295"/>
            <a:ext cx="2779581" cy="4454834"/>
            <a:chOff x="982489" y="1737026"/>
            <a:chExt cx="2779581" cy="445483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3B1A05-A63E-42FC-9DC1-2224A5F9D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89" t="6550" r="4265" b="25298"/>
            <a:stretch/>
          </p:blipFill>
          <p:spPr>
            <a:xfrm>
              <a:off x="982489" y="1737026"/>
              <a:ext cx="2779581" cy="4454834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30E76AE4-B48D-46DD-818F-FE70A1042F82}"/>
                </a:ext>
              </a:extLst>
            </p:cNvPr>
            <p:cNvSpPr/>
            <p:nvPr/>
          </p:nvSpPr>
          <p:spPr>
            <a:xfrm>
              <a:off x="1129580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9FA70BB-8329-43C3-81CD-B515D28EB577}"/>
              </a:ext>
            </a:extLst>
          </p:cNvPr>
          <p:cNvSpPr txBox="1"/>
          <p:nvPr/>
        </p:nvSpPr>
        <p:spPr>
          <a:xfrm>
            <a:off x="6208912" y="4260189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26044B-8478-4DB0-9132-949F2D1ED46E}"/>
              </a:ext>
            </a:extLst>
          </p:cNvPr>
          <p:cNvSpPr txBox="1"/>
          <p:nvPr/>
        </p:nvSpPr>
        <p:spPr>
          <a:xfrm>
            <a:off x="6183318" y="4939645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A45569-D651-41BF-8532-20CFB02A93D6}"/>
              </a:ext>
            </a:extLst>
          </p:cNvPr>
          <p:cNvSpPr txBox="1"/>
          <p:nvPr/>
        </p:nvSpPr>
        <p:spPr>
          <a:xfrm>
            <a:off x="6208912" y="5611102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347C230-AE1B-4F61-B1CC-517068F740B0}"/>
              </a:ext>
            </a:extLst>
          </p:cNvPr>
          <p:cNvGrpSpPr/>
          <p:nvPr/>
        </p:nvGrpSpPr>
        <p:grpSpPr>
          <a:xfrm>
            <a:off x="8502047" y="2085770"/>
            <a:ext cx="2779581" cy="4454834"/>
            <a:chOff x="982489" y="1737026"/>
            <a:chExt cx="2779581" cy="445483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CE46C08-9F23-4383-82D8-A26B3BEE8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8" t="6792" r="68856" b="25056"/>
            <a:stretch/>
          </p:blipFill>
          <p:spPr>
            <a:xfrm>
              <a:off x="982489" y="1737026"/>
              <a:ext cx="2779581" cy="4454834"/>
            </a:xfrm>
            <a:prstGeom prst="rect">
              <a:avLst/>
            </a:prstGeom>
          </p:spPr>
        </p:pic>
        <p:sp>
          <p:nvSpPr>
            <p:cNvPr id="32" name="Rounded Rectangle 9">
              <a:extLst>
                <a:ext uri="{FF2B5EF4-FFF2-40B4-BE49-F238E27FC236}">
                  <a16:creationId xmlns:a16="http://schemas.microsoft.com/office/drawing/2014/main" id="{F8253CE5-4BB3-46D8-9528-A6893C39CACB}"/>
                </a:ext>
              </a:extLst>
            </p:cNvPr>
            <p:cNvSpPr/>
            <p:nvPr/>
          </p:nvSpPr>
          <p:spPr>
            <a:xfrm>
              <a:off x="1129580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C72A43C-1FEC-4042-859C-D41D9FEEF12F}"/>
              </a:ext>
            </a:extLst>
          </p:cNvPr>
          <p:cNvSpPr txBox="1"/>
          <p:nvPr/>
        </p:nvSpPr>
        <p:spPr>
          <a:xfrm>
            <a:off x="10185456" y="4230664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CC2C8E-2485-45AD-AD3F-5C2EF4C2CF1A}"/>
              </a:ext>
            </a:extLst>
          </p:cNvPr>
          <p:cNvSpPr txBox="1"/>
          <p:nvPr/>
        </p:nvSpPr>
        <p:spPr>
          <a:xfrm>
            <a:off x="10159862" y="4910120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959937-8FD9-4C81-A3FC-0238DCAE683C}"/>
              </a:ext>
            </a:extLst>
          </p:cNvPr>
          <p:cNvSpPr txBox="1"/>
          <p:nvPr/>
        </p:nvSpPr>
        <p:spPr>
          <a:xfrm>
            <a:off x="10185456" y="5581577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45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/>
      <p:bldP spid="17" grpId="0" uiExpand="1"/>
      <p:bldP spid="23" grpId="0" uiExpand="1"/>
      <p:bldP spid="27" grpId="0" uiExpand="1"/>
      <p:bldP spid="28" grpId="0" uiExpand="1"/>
      <p:bldP spid="29" grpId="0" uiExpand="1"/>
      <p:bldP spid="33" grpId="0" uiExpand="1"/>
      <p:bldP spid="34" grpId="0" uiExpand="1"/>
      <p:bldP spid="35" grpId="0" uiExpan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326</Words>
  <Application>Microsoft Office PowerPoint</Application>
  <PresentationFormat>Custom</PresentationFormat>
  <Paragraphs>104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ltgsvn@outlook.com</cp:lastModifiedBy>
  <cp:revision>65</cp:revision>
  <dcterms:created xsi:type="dcterms:W3CDTF">2021-07-29T15:52:48Z</dcterms:created>
  <dcterms:modified xsi:type="dcterms:W3CDTF">2022-02-14T07:46:46Z</dcterms:modified>
</cp:coreProperties>
</file>