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78" r:id="rId3"/>
    <p:sldId id="291" r:id="rId4"/>
    <p:sldId id="292" r:id="rId5"/>
    <p:sldId id="293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8E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1652" autoAdjust="0"/>
  </p:normalViewPr>
  <p:slideViewPr>
    <p:cSldViewPr snapToGrid="0">
      <p:cViewPr varScale="1">
        <p:scale>
          <a:sx n="66" d="100"/>
          <a:sy n="66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60148-4F97-424F-9AD8-C4D6FE808E89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E039-6080-45C6-9ACE-6CBC3EC794C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30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3E039-6080-45C6-9ACE-6CBC3EC794C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50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7939" y="2705725"/>
            <a:ext cx="876226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8800" b="1" spc="5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CHIA 2</a:t>
            </a:r>
            <a:endParaRPr lang="en-US" sz="8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955616" y="0"/>
            <a:ext cx="1109437" cy="1110604"/>
          </a:xfrm>
          <a:prstGeom prst="rect">
            <a:avLst/>
          </a:prstGeom>
          <a:solidFill>
            <a:srgbClr val="FF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091ECD-640A-47BA-B12E-58337A36C7B8}"/>
              </a:ext>
            </a:extLst>
          </p:cNvPr>
          <p:cNvGrpSpPr/>
          <p:nvPr/>
        </p:nvGrpSpPr>
        <p:grpSpPr>
          <a:xfrm>
            <a:off x="484139" y="170945"/>
            <a:ext cx="4251352" cy="678033"/>
            <a:chOff x="1253941" y="511805"/>
            <a:chExt cx="4251352" cy="67803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66AE569-8D51-4E26-921A-9164A4111D2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20F1F4D-2096-4B75-9D50-945AC734F60A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5B28764-DEA4-4358-999F-D874DD50E9B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3241F1-C970-4408-BE8C-64D0EF16AE47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098D102-40F0-43BA-9961-FA9994535EEE}"/>
              </a:ext>
            </a:extLst>
          </p:cNvPr>
          <p:cNvGrpSpPr/>
          <p:nvPr/>
        </p:nvGrpSpPr>
        <p:grpSpPr>
          <a:xfrm>
            <a:off x="660880" y="1397856"/>
            <a:ext cx="2779581" cy="5172273"/>
            <a:chOff x="1181188" y="1041449"/>
            <a:chExt cx="2779581" cy="517227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14E4D74-4E5D-4CB3-974F-EA3DC49CD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9" r="36415" b="31848"/>
            <a:stretch/>
          </p:blipFill>
          <p:spPr>
            <a:xfrm>
              <a:off x="1181188" y="1041449"/>
              <a:ext cx="2779581" cy="5172273"/>
            </a:xfrm>
            <a:prstGeom prst="rect">
              <a:avLst/>
            </a:prstGeom>
          </p:spPr>
        </p:pic>
        <p:sp>
          <p:nvSpPr>
            <p:cNvPr id="41" name="Rounded Rectangle 9">
              <a:extLst>
                <a:ext uri="{FF2B5EF4-FFF2-40B4-BE49-F238E27FC236}">
                  <a16:creationId xmlns:a16="http://schemas.microsoft.com/office/drawing/2014/main" id="{218C67D8-9890-4DD2-A5D2-CC2A01BF5644}"/>
                </a:ext>
              </a:extLst>
            </p:cNvPr>
            <p:cNvSpPr/>
            <p:nvPr/>
          </p:nvSpPr>
          <p:spPr>
            <a:xfrm>
              <a:off x="1216358" y="3804422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 x 3 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 : 2</a:t>
              </a:r>
              <a:endPara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8D06893-87BC-44D2-880B-B9F6AD5FAF0C}"/>
              </a:ext>
            </a:extLst>
          </p:cNvPr>
          <p:cNvSpPr txBox="1"/>
          <p:nvPr/>
        </p:nvSpPr>
        <p:spPr>
          <a:xfrm>
            <a:off x="2232368" y="4238327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51D35E-476E-4B61-8C66-9A9088B7A954}"/>
              </a:ext>
            </a:extLst>
          </p:cNvPr>
          <p:cNvSpPr txBox="1"/>
          <p:nvPr/>
        </p:nvSpPr>
        <p:spPr>
          <a:xfrm>
            <a:off x="2206774" y="4917783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CB55EFC-ECFA-4A32-9A5A-5EF2407A2DC9}"/>
              </a:ext>
            </a:extLst>
          </p:cNvPr>
          <p:cNvCxnSpPr/>
          <p:nvPr/>
        </p:nvCxnSpPr>
        <p:spPr>
          <a:xfrm>
            <a:off x="1289670" y="755720"/>
            <a:ext cx="2353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4F41FF-A0F6-40A0-86D9-90E1D0ACADCB}"/>
              </a:ext>
            </a:extLst>
          </p:cNvPr>
          <p:cNvSpPr txBox="1"/>
          <p:nvPr/>
        </p:nvSpPr>
        <p:spPr>
          <a:xfrm>
            <a:off x="2206774" y="5589240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378C8FE-DC86-422E-AE8B-49B66DFDB647}"/>
              </a:ext>
            </a:extLst>
          </p:cNvPr>
          <p:cNvGrpSpPr/>
          <p:nvPr/>
        </p:nvGrpSpPr>
        <p:grpSpPr>
          <a:xfrm>
            <a:off x="4525503" y="2115295"/>
            <a:ext cx="2779581" cy="4454834"/>
            <a:chOff x="982489" y="1737026"/>
            <a:chExt cx="2779581" cy="445483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4F2AB1E-5872-4820-82D1-F214305C9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89" t="6550" r="4265" b="25298"/>
            <a:stretch/>
          </p:blipFill>
          <p:spPr>
            <a:xfrm>
              <a:off x="982489" y="1737026"/>
              <a:ext cx="2779581" cy="4454834"/>
            </a:xfrm>
            <a:prstGeom prst="rect">
              <a:avLst/>
            </a:prstGeom>
          </p:spPr>
        </p:pic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1E2AD47A-A3A3-4A9C-A767-C630FFF7DC05}"/>
                </a:ext>
              </a:extLst>
            </p:cNvPr>
            <p:cNvSpPr/>
            <p:nvPr/>
          </p:nvSpPr>
          <p:spPr>
            <a:xfrm>
              <a:off x="1129580" y="3804422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6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2</a:t>
              </a:r>
            </a:p>
            <a:p>
              <a:pPr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2398B7F-D82B-4F32-B813-C5FC3FB5CF29}"/>
              </a:ext>
            </a:extLst>
          </p:cNvPr>
          <p:cNvSpPr txBox="1"/>
          <p:nvPr/>
        </p:nvSpPr>
        <p:spPr>
          <a:xfrm>
            <a:off x="6208912" y="4260189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8635FB-688F-45B8-8008-1C08E17D07B3}"/>
              </a:ext>
            </a:extLst>
          </p:cNvPr>
          <p:cNvSpPr txBox="1"/>
          <p:nvPr/>
        </p:nvSpPr>
        <p:spPr>
          <a:xfrm>
            <a:off x="6183318" y="4939645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4FA1BC3-F4E8-4C22-929C-E0EEF8845541}"/>
              </a:ext>
            </a:extLst>
          </p:cNvPr>
          <p:cNvSpPr txBox="1"/>
          <p:nvPr/>
        </p:nvSpPr>
        <p:spPr>
          <a:xfrm>
            <a:off x="6208912" y="5611102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197C2E-A65D-48D8-A0F8-A693C6FE7F99}"/>
              </a:ext>
            </a:extLst>
          </p:cNvPr>
          <p:cNvGrpSpPr/>
          <p:nvPr/>
        </p:nvGrpSpPr>
        <p:grpSpPr>
          <a:xfrm>
            <a:off x="8502047" y="2085770"/>
            <a:ext cx="2779581" cy="4454834"/>
            <a:chOff x="982489" y="1737026"/>
            <a:chExt cx="2779581" cy="445483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CDCCBBE-A1A6-45ED-8A33-662A08FB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" t="6792" r="68856" b="25056"/>
            <a:stretch/>
          </p:blipFill>
          <p:spPr>
            <a:xfrm>
              <a:off x="982489" y="1737026"/>
              <a:ext cx="2779581" cy="4454834"/>
            </a:xfrm>
            <a:prstGeom prst="rect">
              <a:avLst/>
            </a:prstGeom>
          </p:spPr>
        </p:pic>
        <p:sp>
          <p:nvSpPr>
            <p:cNvPr id="54" name="Rounded Rectangle 9">
              <a:extLst>
                <a:ext uri="{FF2B5EF4-FFF2-40B4-BE49-F238E27FC236}">
                  <a16:creationId xmlns:a16="http://schemas.microsoft.com/office/drawing/2014/main" id="{6E4EBFD2-32F8-4201-8239-530A001733ED}"/>
                </a:ext>
              </a:extLst>
            </p:cNvPr>
            <p:cNvSpPr/>
            <p:nvPr/>
          </p:nvSpPr>
          <p:spPr>
            <a:xfrm>
              <a:off x="1129580" y="3804422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 x 9 </a:t>
              </a:r>
              <a:endPara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2</a:t>
              </a:r>
              <a:endPara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</a:t>
              </a:r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3767EC0-54DB-4CE2-A2C9-6600A5CF99DB}"/>
              </a:ext>
            </a:extLst>
          </p:cNvPr>
          <p:cNvSpPr txBox="1"/>
          <p:nvPr/>
        </p:nvSpPr>
        <p:spPr>
          <a:xfrm>
            <a:off x="10185456" y="4230664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E7497D3-2E79-4535-A77B-9527E9C3AF83}"/>
              </a:ext>
            </a:extLst>
          </p:cNvPr>
          <p:cNvSpPr txBox="1"/>
          <p:nvPr/>
        </p:nvSpPr>
        <p:spPr>
          <a:xfrm>
            <a:off x="10159862" y="4910120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96C7D62-A516-4373-A7B2-E0F7725426BC}"/>
              </a:ext>
            </a:extLst>
          </p:cNvPr>
          <p:cNvSpPr txBox="1"/>
          <p:nvPr/>
        </p:nvSpPr>
        <p:spPr>
          <a:xfrm>
            <a:off x="10185456" y="5581577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14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/>
      <p:bldP spid="43" grpId="0" uiExpand="1"/>
      <p:bldP spid="45" grpId="0" uiExpand="1"/>
      <p:bldP spid="49" grpId="0" uiExpand="1"/>
      <p:bldP spid="50" grpId="0" uiExpand="1"/>
      <p:bldP spid="51" grpId="0" uiExpand="1"/>
      <p:bldP spid="55" grpId="0" uiExpand="1"/>
      <p:bldP spid="56" grpId="0" uiExpand="1"/>
      <p:bldP spid="57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0162232-A640-449E-AD6A-6F7A6FB70691}"/>
              </a:ext>
            </a:extLst>
          </p:cNvPr>
          <p:cNvSpPr txBox="1"/>
          <p:nvPr/>
        </p:nvSpPr>
        <p:spPr>
          <a:xfrm>
            <a:off x="438359" y="3940278"/>
            <a:ext cx="11160083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10 quả thông, chia đều cho 2 bạn sóc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Mỗi bạn Sóc được 5 quả thông.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4FEEE6-F73B-4CDE-85CE-C7A58BE7538F}"/>
              </a:ext>
            </a:extLst>
          </p:cNvPr>
          <p:cNvGrpSpPr/>
          <p:nvPr/>
        </p:nvGrpSpPr>
        <p:grpSpPr>
          <a:xfrm>
            <a:off x="3687024" y="5952109"/>
            <a:ext cx="4817952" cy="827795"/>
            <a:chOff x="4105812" y="5615379"/>
            <a:chExt cx="4293650" cy="682943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A919F316-7E4A-4E9C-B3AA-EC50750ED1C7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id="{C53ED9C2-0C25-41BA-94CE-C6BEFEF1A9AC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id="{071AEA02-EA38-45E6-AA56-5EF6ECF1048A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4A224AF-1205-4358-83ED-5EB515AB3E88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391D073-0EB3-406E-82E2-5F0C6F84580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AF915BF0-4FD9-463D-8BEF-5F23C75E2C2B}"/>
              </a:ext>
            </a:extLst>
          </p:cNvPr>
          <p:cNvSpPr/>
          <p:nvPr/>
        </p:nvSpPr>
        <p:spPr>
          <a:xfrm>
            <a:off x="3753031" y="6072803"/>
            <a:ext cx="769667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A54643FF-93BF-4BF1-B61A-24BECF634A9B}"/>
              </a:ext>
            </a:extLst>
          </p:cNvPr>
          <p:cNvSpPr/>
          <p:nvPr/>
        </p:nvSpPr>
        <p:spPr>
          <a:xfrm>
            <a:off x="4875328" y="6123429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32E8F2DE-2EA9-4BB6-8CEC-9B4CE359560D}"/>
              </a:ext>
            </a:extLst>
          </p:cNvPr>
          <p:cNvSpPr/>
          <p:nvPr/>
        </p:nvSpPr>
        <p:spPr>
          <a:xfrm>
            <a:off x="5832482" y="6103426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4DB85D02-83CB-49C4-AD12-DE232EC42BEA}"/>
              </a:ext>
            </a:extLst>
          </p:cNvPr>
          <p:cNvSpPr/>
          <p:nvPr/>
        </p:nvSpPr>
        <p:spPr>
          <a:xfrm>
            <a:off x="7674786" y="6049982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79DFDF-F692-444C-A818-D6D09BD60519}"/>
              </a:ext>
            </a:extLst>
          </p:cNvPr>
          <p:cNvGrpSpPr/>
          <p:nvPr/>
        </p:nvGrpSpPr>
        <p:grpSpPr>
          <a:xfrm>
            <a:off x="1271465" y="247771"/>
            <a:ext cx="10192629" cy="678033"/>
            <a:chOff x="1253941" y="511805"/>
            <a:chExt cx="10192629" cy="67803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B53F6D7-60E5-4082-ACDD-CCE866D4670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EA877D-3E02-4338-BAEB-FF72CEB0AE5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0D6F05-ADA7-4887-9F51-20A0F52F1E4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7C0331-EE07-42B5-85E3-4BB0EDC0A953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thích hợp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714464-8D36-4E4D-A467-6BD7E48350CF}"/>
              </a:ext>
            </a:extLst>
          </p:cNvPr>
          <p:cNvCxnSpPr>
            <a:cxnSpLocks/>
          </p:cNvCxnSpPr>
          <p:nvPr/>
        </p:nvCxnSpPr>
        <p:spPr>
          <a:xfrm flipV="1">
            <a:off x="2142862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5F92DD6B-3B2F-4CF0-B870-0D165CF8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" b="-105"/>
          <a:stretch/>
        </p:blipFill>
        <p:spPr>
          <a:xfrm>
            <a:off x="1271465" y="1165308"/>
            <a:ext cx="9425799" cy="275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/>
      <p:bldP spid="33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0162232-A640-449E-AD6A-6F7A6FB70691}"/>
              </a:ext>
            </a:extLst>
          </p:cNvPr>
          <p:cNvSpPr txBox="1"/>
          <p:nvPr/>
        </p:nvSpPr>
        <p:spPr>
          <a:xfrm>
            <a:off x="416298" y="4078672"/>
            <a:ext cx="1162029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8 bánh xe, lắp vào mỗi xe đạp 2 bánh. Lắp đủ cho 4 xe đạp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4FEEE6-F73B-4CDE-85CE-C7A58BE7538F}"/>
              </a:ext>
            </a:extLst>
          </p:cNvPr>
          <p:cNvGrpSpPr/>
          <p:nvPr/>
        </p:nvGrpSpPr>
        <p:grpSpPr>
          <a:xfrm>
            <a:off x="3817467" y="5682758"/>
            <a:ext cx="4817952" cy="827795"/>
            <a:chOff x="4105812" y="5615379"/>
            <a:chExt cx="4293650" cy="682943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A919F316-7E4A-4E9C-B3AA-EC50750ED1C7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id="{C53ED9C2-0C25-41BA-94CE-C6BEFEF1A9AC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id="{071AEA02-EA38-45E6-AA56-5EF6ECF1048A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4A224AF-1205-4358-83ED-5EB515AB3E88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391D073-0EB3-406E-82E2-5F0C6F84580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AF915BF0-4FD9-463D-8BEF-5F23C75E2C2B}"/>
              </a:ext>
            </a:extLst>
          </p:cNvPr>
          <p:cNvSpPr/>
          <p:nvPr/>
        </p:nvSpPr>
        <p:spPr>
          <a:xfrm>
            <a:off x="3883474" y="5803452"/>
            <a:ext cx="769667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A54643FF-93BF-4BF1-B61A-24BECF634A9B}"/>
              </a:ext>
            </a:extLst>
          </p:cNvPr>
          <p:cNvSpPr/>
          <p:nvPr/>
        </p:nvSpPr>
        <p:spPr>
          <a:xfrm>
            <a:off x="5005771" y="5854078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32E8F2DE-2EA9-4BB6-8CEC-9B4CE359560D}"/>
              </a:ext>
            </a:extLst>
          </p:cNvPr>
          <p:cNvSpPr/>
          <p:nvPr/>
        </p:nvSpPr>
        <p:spPr>
          <a:xfrm>
            <a:off x="5962925" y="5834075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4DB85D02-83CB-49C4-AD12-DE232EC42BEA}"/>
              </a:ext>
            </a:extLst>
          </p:cNvPr>
          <p:cNvSpPr/>
          <p:nvPr/>
        </p:nvSpPr>
        <p:spPr>
          <a:xfrm>
            <a:off x="7805229" y="5780631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79DFDF-F692-444C-A818-D6D09BD60519}"/>
              </a:ext>
            </a:extLst>
          </p:cNvPr>
          <p:cNvGrpSpPr/>
          <p:nvPr/>
        </p:nvGrpSpPr>
        <p:grpSpPr>
          <a:xfrm>
            <a:off x="1271465" y="247771"/>
            <a:ext cx="10192629" cy="678033"/>
            <a:chOff x="1253941" y="511805"/>
            <a:chExt cx="10192629" cy="67803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B53F6D7-60E5-4082-ACDD-CCE866D4670E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EA877D-3E02-4338-BAEB-FF72CEB0AE58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00D6F05-ADA7-4887-9F51-20A0F52F1E4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67C0331-EE07-42B5-85E3-4BB0EDC0A953}"/>
                </a:ext>
              </a:extLst>
            </p:cNvPr>
            <p:cNvSpPr txBox="1"/>
            <p:nvPr/>
          </p:nvSpPr>
          <p:spPr>
            <a:xfrm>
              <a:off x="2059471" y="511805"/>
              <a:ext cx="9387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tranh rồi nói phép chia thích hợp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714464-8D36-4E4D-A467-6BD7E48350CF}"/>
              </a:ext>
            </a:extLst>
          </p:cNvPr>
          <p:cNvCxnSpPr>
            <a:cxnSpLocks/>
          </p:cNvCxnSpPr>
          <p:nvPr/>
        </p:nvCxnSpPr>
        <p:spPr>
          <a:xfrm flipV="1">
            <a:off x="2142862" y="837278"/>
            <a:ext cx="6920432" cy="15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5F92DD6B-3B2F-4CF0-B870-0D165CF8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" b="245"/>
          <a:stretch/>
        </p:blipFill>
        <p:spPr>
          <a:xfrm>
            <a:off x="1682946" y="932808"/>
            <a:ext cx="9387100" cy="32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/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B2DB0D-CB22-404B-BB88-8215168A78A8}"/>
              </a:ext>
            </a:extLst>
          </p:cNvPr>
          <p:cNvGrpSpPr/>
          <p:nvPr/>
        </p:nvGrpSpPr>
        <p:grpSpPr>
          <a:xfrm>
            <a:off x="261258" y="150540"/>
            <a:ext cx="11669484" cy="1153990"/>
            <a:chOff x="1011004" y="557947"/>
            <a:chExt cx="11669484" cy="11537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53CA05-B591-49B7-AE66-9CC42FD82E8A}"/>
                </a:ext>
              </a:extLst>
            </p:cNvPr>
            <p:cNvSpPr txBox="1"/>
            <p:nvPr/>
          </p:nvSpPr>
          <p:spPr>
            <a:xfrm>
              <a:off x="1883641" y="634701"/>
              <a:ext cx="10796847" cy="1076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Kể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2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3DCCD0-9943-4E3D-9F28-8FAEC0B58566}"/>
                </a:ext>
              </a:extLst>
            </p:cNvPr>
            <p:cNvGrpSpPr/>
            <p:nvPr/>
          </p:nvGrpSpPr>
          <p:grpSpPr>
            <a:xfrm>
              <a:off x="1011004" y="557947"/>
              <a:ext cx="742008" cy="692618"/>
              <a:chOff x="1607045" y="971728"/>
              <a:chExt cx="623536" cy="6221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D252902-98DD-4B2B-ACAF-9C51B5670168}"/>
                  </a:ext>
                </a:extLst>
              </p:cNvPr>
              <p:cNvSpPr/>
              <p:nvPr/>
            </p:nvSpPr>
            <p:spPr>
              <a:xfrm>
                <a:off x="1716817" y="1085813"/>
                <a:ext cx="430959" cy="389405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083F0BF-E3BD-41B4-8AF5-D5D1E4149CA3}"/>
                  </a:ext>
                </a:extLst>
              </p:cNvPr>
              <p:cNvSpPr/>
              <p:nvPr/>
            </p:nvSpPr>
            <p:spPr>
              <a:xfrm>
                <a:off x="1607045" y="971728"/>
                <a:ext cx="623536" cy="622135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9450D0-CC9D-458E-AD93-EF9D8A2FE35B}"/>
              </a:ext>
            </a:extLst>
          </p:cNvPr>
          <p:cNvCxnSpPr>
            <a:cxnSpLocks/>
          </p:cNvCxnSpPr>
          <p:nvPr/>
        </p:nvCxnSpPr>
        <p:spPr>
          <a:xfrm>
            <a:off x="1133895" y="711201"/>
            <a:ext cx="1003702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FBDCFF-88A3-484E-ABE5-4F76FD2AB77F}"/>
              </a:ext>
            </a:extLst>
          </p:cNvPr>
          <p:cNvCxnSpPr>
            <a:cxnSpLocks/>
          </p:cNvCxnSpPr>
          <p:nvPr/>
        </p:nvCxnSpPr>
        <p:spPr>
          <a:xfrm>
            <a:off x="1133895" y="1238491"/>
            <a:ext cx="2295105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24E7016-5896-49EE-B60E-06B131BBECD5}"/>
              </a:ext>
            </a:extLst>
          </p:cNvPr>
          <p:cNvSpPr txBox="1"/>
          <p:nvPr/>
        </p:nvSpPr>
        <p:spPr>
          <a:xfrm>
            <a:off x="438359" y="3940278"/>
            <a:ext cx="1116008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Có 10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, chia đều cho 2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bình.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 Mỗi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bình có 5 bông hoa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Ta có phép chia: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F97419-87F3-473A-85B1-ACAE02E5ADD3}"/>
              </a:ext>
            </a:extLst>
          </p:cNvPr>
          <p:cNvGrpSpPr/>
          <p:nvPr/>
        </p:nvGrpSpPr>
        <p:grpSpPr>
          <a:xfrm>
            <a:off x="3687024" y="5786259"/>
            <a:ext cx="4817952" cy="827795"/>
            <a:chOff x="4105812" y="5615379"/>
            <a:chExt cx="4293650" cy="682943"/>
          </a:xfrm>
        </p:grpSpPr>
        <p:sp>
          <p:nvSpPr>
            <p:cNvPr id="27" name="Rounded Rectangle 8">
              <a:extLst>
                <a:ext uri="{FF2B5EF4-FFF2-40B4-BE49-F238E27FC236}">
                  <a16:creationId xmlns:a16="http://schemas.microsoft.com/office/drawing/2014/main" id="{27C1A49E-5066-453B-9947-205A46ABF0C7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9">
              <a:extLst>
                <a:ext uri="{FF2B5EF4-FFF2-40B4-BE49-F238E27FC236}">
                  <a16:creationId xmlns:a16="http://schemas.microsoft.com/office/drawing/2014/main" id="{CA2AAA8E-D9C4-41E6-9EA7-F807684F14F2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10">
              <a:extLst>
                <a:ext uri="{FF2B5EF4-FFF2-40B4-BE49-F238E27FC236}">
                  <a16:creationId xmlns:a16="http://schemas.microsoft.com/office/drawing/2014/main" id="{95FE3567-7589-4E59-BD91-6ACD2F9976D9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7DDB45F-3F3E-4E37-86C8-42808EFF1311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090663-3A12-47BF-AF34-5388112489C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4E80A133-5765-4849-85E6-22A089A2FAE4}"/>
              </a:ext>
            </a:extLst>
          </p:cNvPr>
          <p:cNvSpPr/>
          <p:nvPr/>
        </p:nvSpPr>
        <p:spPr>
          <a:xfrm>
            <a:off x="3753031" y="5906953"/>
            <a:ext cx="769667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EFC88B08-70B9-48CC-A0AD-2DF2137F9C9C}"/>
              </a:ext>
            </a:extLst>
          </p:cNvPr>
          <p:cNvSpPr/>
          <p:nvPr/>
        </p:nvSpPr>
        <p:spPr>
          <a:xfrm>
            <a:off x="4875328" y="5957579"/>
            <a:ext cx="665631" cy="43904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AB1A47CD-1F87-4150-9C5A-EFD962FC541E}"/>
              </a:ext>
            </a:extLst>
          </p:cNvPr>
          <p:cNvSpPr/>
          <p:nvPr/>
        </p:nvSpPr>
        <p:spPr>
          <a:xfrm>
            <a:off x="5832482" y="5937576"/>
            <a:ext cx="806651" cy="63768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5FAFC394-CB5B-4BAD-AE43-2DCEF000A08A}"/>
              </a:ext>
            </a:extLst>
          </p:cNvPr>
          <p:cNvSpPr/>
          <p:nvPr/>
        </p:nvSpPr>
        <p:spPr>
          <a:xfrm>
            <a:off x="7674786" y="5884132"/>
            <a:ext cx="794678" cy="66050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B55301-2E15-4B5C-87D2-E29F64DEE7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32" b="-2008"/>
          <a:stretch/>
        </p:blipFill>
        <p:spPr>
          <a:xfrm>
            <a:off x="2304914" y="1327906"/>
            <a:ext cx="7694985" cy="26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99954"/>
            <a:ext cx="10515600" cy="2987675"/>
          </a:xfrm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2695986" y="810834"/>
            <a:ext cx="71048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194</Words>
  <Application>Microsoft Office PowerPoint</Application>
  <PresentationFormat>Widescreen</PresentationFormat>
  <Paragraphs>62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66</cp:revision>
  <dcterms:created xsi:type="dcterms:W3CDTF">2020-07-28T08:39:47Z</dcterms:created>
  <dcterms:modified xsi:type="dcterms:W3CDTF">2022-02-14T07:46:26Z</dcterms:modified>
</cp:coreProperties>
</file>