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7" r:id="rId2"/>
    <p:sldId id="270" r:id="rId3"/>
    <p:sldId id="336" r:id="rId4"/>
    <p:sldId id="271" r:id="rId5"/>
    <p:sldId id="340" r:id="rId6"/>
    <p:sldId id="27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16" autoAdjust="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14/02/2022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92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08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172370" y="-343658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657661" y="375457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1465447" y="4400895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88058" y="1531386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286562" y="3140737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422366" y="5343256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25" y="4798876"/>
            <a:ext cx="3221436" cy="22749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64342" y="2090214"/>
            <a:ext cx="575260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CHIA</a:t>
            </a:r>
          </a:p>
          <a:p>
            <a:pPr algn="ctr"/>
            <a:r>
              <a:rPr lang="en-US" sz="8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(tiếp theo)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58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3000" r="-1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202470"/>
            <a:ext cx="11740057" cy="635000"/>
            <a:chOff x="1253941" y="554838"/>
            <a:chExt cx="11740057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5" y="611797"/>
              <a:ext cx="110193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phép nhân và phép chia thích hợp vào mỗi tranh vẽ 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181188" y="764445"/>
            <a:ext cx="104064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EF6E723-D062-4990-B1C3-2990F6078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7586" r="24278" b="66667"/>
          <a:stretch/>
        </p:blipFill>
        <p:spPr>
          <a:xfrm>
            <a:off x="2199289" y="969917"/>
            <a:ext cx="7793421" cy="3505469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12BC00B-4997-4714-A41F-28AA12AE79FB}"/>
              </a:ext>
            </a:extLst>
          </p:cNvPr>
          <p:cNvGrpSpPr/>
          <p:nvPr/>
        </p:nvGrpSpPr>
        <p:grpSpPr>
          <a:xfrm>
            <a:off x="1306211" y="4801643"/>
            <a:ext cx="9579579" cy="1947942"/>
            <a:chOff x="433811" y="4801643"/>
            <a:chExt cx="9579579" cy="194794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58F60B-4536-44A0-AE2D-598725F43D19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78CDFB-D6D7-44CB-92C1-D53292C39403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ounded Rectangle 9">
                <a:extLst>
                  <a:ext uri="{FF2B5EF4-FFF2-40B4-BE49-F238E27FC236}">
                    <a16:creationId xmlns:a16="http://schemas.microsoft.com/office/drawing/2014/main" id="{000A9605-A468-4131-A176-2A17D32853F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10">
                <a:extLst>
                  <a:ext uri="{FF2B5EF4-FFF2-40B4-BE49-F238E27FC236}">
                    <a16:creationId xmlns:a16="http://schemas.microsoft.com/office/drawing/2014/main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37" name="Rounded Rectangle 8">
                <a:extLst>
                  <a:ext uri="{FF2B5EF4-FFF2-40B4-BE49-F238E27FC236}">
                    <a16:creationId xmlns:a16="http://schemas.microsoft.com/office/drawing/2014/main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10">
                <a:extLst>
                  <a:ext uri="{FF2B5EF4-FFF2-40B4-BE49-F238E27FC236}">
                    <a16:creationId xmlns:a16="http://schemas.microsoft.com/office/drawing/2014/main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54" name="Rounded Rectangle 8">
                <a:extLst>
                  <a:ext uri="{FF2B5EF4-FFF2-40B4-BE49-F238E27FC236}">
                    <a16:creationId xmlns:a16="http://schemas.microsoft.com/office/drawing/2014/main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ounded Rectangle 9">
                <a:extLst>
                  <a:ext uri="{FF2B5EF4-FFF2-40B4-BE49-F238E27FC236}">
                    <a16:creationId xmlns:a16="http://schemas.microsoft.com/office/drawing/2014/main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10">
                <a:extLst>
                  <a:ext uri="{FF2B5EF4-FFF2-40B4-BE49-F238E27FC236}">
                    <a16:creationId xmlns:a16="http://schemas.microsoft.com/office/drawing/2014/main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26E8DA2-C968-4C11-8714-BE1957596B07}"/>
              </a:ext>
            </a:extLst>
          </p:cNvPr>
          <p:cNvSpPr txBox="1"/>
          <p:nvPr/>
        </p:nvSpPr>
        <p:spPr>
          <a:xfrm>
            <a:off x="1397019" y="102605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7A193D86-65D0-4A8D-B416-26618A6DFD1D}"/>
              </a:ext>
            </a:extLst>
          </p:cNvPr>
          <p:cNvSpPr/>
          <p:nvPr/>
        </p:nvSpPr>
        <p:spPr>
          <a:xfrm>
            <a:off x="1484716" y="5606417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3">
            <a:extLst>
              <a:ext uri="{FF2B5EF4-FFF2-40B4-BE49-F238E27FC236}">
                <a16:creationId xmlns:a16="http://schemas.microsoft.com/office/drawing/2014/main" id="{0146D664-D559-49BE-95B6-76547B140FE7}"/>
              </a:ext>
            </a:extLst>
          </p:cNvPr>
          <p:cNvSpPr/>
          <p:nvPr/>
        </p:nvSpPr>
        <p:spPr>
          <a:xfrm>
            <a:off x="2936726" y="558911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1E15DD90-D910-4A70-9D8B-8BD2937E17F8}"/>
              </a:ext>
            </a:extLst>
          </p:cNvPr>
          <p:cNvSpPr/>
          <p:nvPr/>
        </p:nvSpPr>
        <p:spPr>
          <a:xfrm>
            <a:off x="4489272" y="5599135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0CC63640-C3E8-46CE-B0FB-6C8CCB852531}"/>
              </a:ext>
            </a:extLst>
          </p:cNvPr>
          <p:cNvSpPr/>
          <p:nvPr/>
        </p:nvSpPr>
        <p:spPr>
          <a:xfrm>
            <a:off x="7050703" y="4993370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31784794-4753-4415-AB03-72C145A30E7F}"/>
              </a:ext>
            </a:extLst>
          </p:cNvPr>
          <p:cNvSpPr/>
          <p:nvPr/>
        </p:nvSpPr>
        <p:spPr>
          <a:xfrm>
            <a:off x="8502713" y="4976072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52D5A62B-2451-4A68-932B-96B98857912E}"/>
              </a:ext>
            </a:extLst>
          </p:cNvPr>
          <p:cNvSpPr/>
          <p:nvPr/>
        </p:nvSpPr>
        <p:spPr>
          <a:xfrm>
            <a:off x="10055259" y="4986088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5B28BD18-EB35-4568-8219-922A8C12759D}"/>
              </a:ext>
            </a:extLst>
          </p:cNvPr>
          <p:cNvSpPr/>
          <p:nvPr/>
        </p:nvSpPr>
        <p:spPr>
          <a:xfrm>
            <a:off x="7050703" y="6157384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B65DEF15-260E-41D8-AB1F-C3C9D61884B8}"/>
              </a:ext>
            </a:extLst>
          </p:cNvPr>
          <p:cNvSpPr/>
          <p:nvPr/>
        </p:nvSpPr>
        <p:spPr>
          <a:xfrm>
            <a:off x="8502713" y="6140086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13">
            <a:extLst>
              <a:ext uri="{FF2B5EF4-FFF2-40B4-BE49-F238E27FC236}">
                <a16:creationId xmlns:a16="http://schemas.microsoft.com/office/drawing/2014/main" id="{DAB975AF-AEF4-433C-B016-F3A9991B7846}"/>
              </a:ext>
            </a:extLst>
          </p:cNvPr>
          <p:cNvSpPr/>
          <p:nvPr/>
        </p:nvSpPr>
        <p:spPr>
          <a:xfrm>
            <a:off x="10055259" y="6150102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8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-13000" r="-1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202470"/>
            <a:ext cx="11740057" cy="635000"/>
            <a:chOff x="1253941" y="554838"/>
            <a:chExt cx="11740057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5" y="611797"/>
              <a:ext cx="110193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phép nhân và phép chia thích hợp vào mỗi tranh vẽ 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181188" y="764445"/>
            <a:ext cx="104064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EF6E723-D062-4990-B1C3-2990F6078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49512" r="3017" b="18280"/>
          <a:stretch/>
        </p:blipFill>
        <p:spPr>
          <a:xfrm>
            <a:off x="1523045" y="1257494"/>
            <a:ext cx="9411572" cy="323209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12BC00B-4997-4714-A41F-28AA12AE79FB}"/>
              </a:ext>
            </a:extLst>
          </p:cNvPr>
          <p:cNvGrpSpPr/>
          <p:nvPr/>
        </p:nvGrpSpPr>
        <p:grpSpPr>
          <a:xfrm>
            <a:off x="936134" y="4801643"/>
            <a:ext cx="10319733" cy="1947942"/>
            <a:chOff x="433811" y="4801643"/>
            <a:chExt cx="9579579" cy="194794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8532E6E-EB64-4BB6-A40F-42632BC6704A}"/>
                </a:ext>
              </a:extLst>
            </p:cNvPr>
            <p:cNvSpPr/>
            <p:nvPr/>
          </p:nvSpPr>
          <p:spPr>
            <a:xfrm>
              <a:off x="433811" y="5425758"/>
              <a:ext cx="3956972" cy="780143"/>
            </a:xfrm>
            <a:prstGeom prst="roundRect">
              <a:avLst>
                <a:gd name="adj" fmla="val 25969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4117FC4-36FF-48D5-A4E4-8467217E392D}"/>
                </a:ext>
              </a:extLst>
            </p:cNvPr>
            <p:cNvSpPr/>
            <p:nvPr/>
          </p:nvSpPr>
          <p:spPr>
            <a:xfrm>
              <a:off x="5937471" y="4801643"/>
              <a:ext cx="4075919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D46204-2958-406D-AF35-BB6A60ACC34A}"/>
                </a:ext>
              </a:extLst>
            </p:cNvPr>
            <p:cNvSpPr/>
            <p:nvPr/>
          </p:nvSpPr>
          <p:spPr>
            <a:xfrm>
              <a:off x="5937471" y="5969442"/>
              <a:ext cx="4075918" cy="780143"/>
            </a:xfrm>
            <a:prstGeom prst="roundRect">
              <a:avLst>
                <a:gd name="adj" fmla="val 25969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58F60B-4536-44A0-AE2D-598725F43D19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 flipV="1">
              <a:off x="4390783" y="5191715"/>
              <a:ext cx="1546688" cy="6241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78CDFB-D6D7-44CB-92C1-D53292C39403}"/>
                </a:ext>
              </a:extLst>
            </p:cNvPr>
            <p:cNvCxnSpPr>
              <a:cxnSpLocks/>
              <a:stCxn id="29" idx="3"/>
              <a:endCxn id="31" idx="1"/>
            </p:cNvCxnSpPr>
            <p:nvPr/>
          </p:nvCxnSpPr>
          <p:spPr>
            <a:xfrm>
              <a:off x="4390783" y="5815830"/>
              <a:ext cx="1546688" cy="54368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8D0CB54-C82C-4B14-ADE5-8313B2EBFD87}"/>
                </a:ext>
              </a:extLst>
            </p:cNvPr>
            <p:cNvGrpSpPr/>
            <p:nvPr/>
          </p:nvGrpSpPr>
          <p:grpSpPr>
            <a:xfrm>
              <a:off x="6080551" y="4845164"/>
              <a:ext cx="3784907" cy="639684"/>
              <a:chOff x="4105812" y="5584055"/>
              <a:chExt cx="3845466" cy="688113"/>
            </a:xfrm>
          </p:grpSpPr>
          <p:sp>
            <p:nvSpPr>
              <p:cNvPr id="42" name="Rounded Rectangle 8">
                <a:extLst>
                  <a:ext uri="{FF2B5EF4-FFF2-40B4-BE49-F238E27FC236}">
                    <a16:creationId xmlns:a16="http://schemas.microsoft.com/office/drawing/2014/main" id="{169FEC89-945F-48A0-A147-0BCE360176B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ounded Rectangle 9">
                <a:extLst>
                  <a:ext uri="{FF2B5EF4-FFF2-40B4-BE49-F238E27FC236}">
                    <a16:creationId xmlns:a16="http://schemas.microsoft.com/office/drawing/2014/main" id="{000A9605-A468-4131-A176-2A17D32853FA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ounded Rectangle 10">
                <a:extLst>
                  <a:ext uri="{FF2B5EF4-FFF2-40B4-BE49-F238E27FC236}">
                    <a16:creationId xmlns:a16="http://schemas.microsoft.com/office/drawing/2014/main" id="{CEB63951-0C35-4107-8463-C2B5E1428E50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3E03AA0-934D-4089-BB8D-56D289A07B1F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583AEE0-E01B-4160-8E79-584CEBC7B8D3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DB7BD9-1641-4226-93E4-7710C8713E0E}"/>
                </a:ext>
              </a:extLst>
            </p:cNvPr>
            <p:cNvGrpSpPr/>
            <p:nvPr/>
          </p:nvGrpSpPr>
          <p:grpSpPr>
            <a:xfrm>
              <a:off x="6099982" y="6007943"/>
              <a:ext cx="3765476" cy="639684"/>
              <a:chOff x="4105812" y="5584055"/>
              <a:chExt cx="3845466" cy="688113"/>
            </a:xfrm>
          </p:grpSpPr>
          <p:sp>
            <p:nvSpPr>
              <p:cNvPr id="37" name="Rounded Rectangle 8">
                <a:extLst>
                  <a:ext uri="{FF2B5EF4-FFF2-40B4-BE49-F238E27FC236}">
                    <a16:creationId xmlns:a16="http://schemas.microsoft.com/office/drawing/2014/main" id="{B3A50148-9BDC-443D-A0C1-25E3F0513EBF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9">
                <a:extLst>
                  <a:ext uri="{FF2B5EF4-FFF2-40B4-BE49-F238E27FC236}">
                    <a16:creationId xmlns:a16="http://schemas.microsoft.com/office/drawing/2014/main" id="{74DF8FD6-8F7A-483F-82BA-50A054C24D7B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10">
                <a:extLst>
                  <a:ext uri="{FF2B5EF4-FFF2-40B4-BE49-F238E27FC236}">
                    <a16:creationId xmlns:a16="http://schemas.microsoft.com/office/drawing/2014/main" id="{1E711BFF-68AB-4F99-966F-B5BFBAA9AB4C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07EE961-D054-4258-BB01-58771F2C3527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833D57A-D09C-4AF7-905C-29B35A856458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F999A6D-3F86-4962-8F4F-1BAD96CFA047}"/>
                </a:ext>
              </a:extLst>
            </p:cNvPr>
            <p:cNvGrpSpPr/>
            <p:nvPr/>
          </p:nvGrpSpPr>
          <p:grpSpPr>
            <a:xfrm>
              <a:off x="524619" y="5480042"/>
              <a:ext cx="3784907" cy="639684"/>
              <a:chOff x="4105812" y="5584055"/>
              <a:chExt cx="3845466" cy="688113"/>
            </a:xfrm>
          </p:grpSpPr>
          <p:sp>
            <p:nvSpPr>
              <p:cNvPr id="54" name="Rounded Rectangle 8">
                <a:extLst>
                  <a:ext uri="{FF2B5EF4-FFF2-40B4-BE49-F238E27FC236}">
                    <a16:creationId xmlns:a16="http://schemas.microsoft.com/office/drawing/2014/main" id="{4487F41F-FF47-4BB6-B772-9CA31CAFE952}"/>
                  </a:ext>
                </a:extLst>
              </p:cNvPr>
              <p:cNvSpPr/>
              <p:nvPr/>
            </p:nvSpPr>
            <p:spPr>
              <a:xfrm>
                <a:off x="4105812" y="5624096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ounded Rectangle 9">
                <a:extLst>
                  <a:ext uri="{FF2B5EF4-FFF2-40B4-BE49-F238E27FC236}">
                    <a16:creationId xmlns:a16="http://schemas.microsoft.com/office/drawing/2014/main" id="{AFA85410-5D48-453F-9A57-58DA8C6B60E6}"/>
                  </a:ext>
                </a:extLst>
              </p:cNvPr>
              <p:cNvSpPr/>
              <p:nvPr/>
            </p:nvSpPr>
            <p:spPr>
              <a:xfrm>
                <a:off x="558341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10">
                <a:extLst>
                  <a:ext uri="{FF2B5EF4-FFF2-40B4-BE49-F238E27FC236}">
                    <a16:creationId xmlns:a16="http://schemas.microsoft.com/office/drawing/2014/main" id="{5AC27A14-6E82-4F1A-9CD3-F6C6BEA71E7B}"/>
                  </a:ext>
                </a:extLst>
              </p:cNvPr>
              <p:cNvSpPr/>
              <p:nvPr/>
            </p:nvSpPr>
            <p:spPr>
              <a:xfrm>
                <a:off x="7159190" y="5624093"/>
                <a:ext cx="792088" cy="64807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3261254-FAFF-4676-9746-7A43B6D2C214}"/>
                  </a:ext>
                </a:extLst>
              </p:cNvPr>
              <p:cNvSpPr/>
              <p:nvPr/>
            </p:nvSpPr>
            <p:spPr>
              <a:xfrm>
                <a:off x="4857954" y="5584055"/>
                <a:ext cx="787246" cy="665508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1650F24-B254-4C64-AD3E-0FBE98268A87}"/>
                  </a:ext>
                </a:extLst>
              </p:cNvPr>
              <p:cNvSpPr/>
              <p:nvPr/>
            </p:nvSpPr>
            <p:spPr>
              <a:xfrm>
                <a:off x="6410897" y="5584055"/>
                <a:ext cx="720079" cy="682943"/>
              </a:xfrm>
              <a:prstGeom prst="ellipse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endPara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26E8DA2-C968-4C11-8714-BE1957596B07}"/>
              </a:ext>
            </a:extLst>
          </p:cNvPr>
          <p:cNvSpPr txBox="1"/>
          <p:nvPr/>
        </p:nvSpPr>
        <p:spPr>
          <a:xfrm>
            <a:off x="1397019" y="1026055"/>
            <a:ext cx="5485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7A193D86-65D0-4A8D-B416-26618A6DFD1D}"/>
              </a:ext>
            </a:extLst>
          </p:cNvPr>
          <p:cNvSpPr/>
          <p:nvPr/>
        </p:nvSpPr>
        <p:spPr>
          <a:xfrm>
            <a:off x="1121245" y="5606417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3">
            <a:extLst>
              <a:ext uri="{FF2B5EF4-FFF2-40B4-BE49-F238E27FC236}">
                <a16:creationId xmlns:a16="http://schemas.microsoft.com/office/drawing/2014/main" id="{0146D664-D559-49BE-95B6-76547B140FE7}"/>
              </a:ext>
            </a:extLst>
          </p:cNvPr>
          <p:cNvSpPr/>
          <p:nvPr/>
        </p:nvSpPr>
        <p:spPr>
          <a:xfrm>
            <a:off x="2736920" y="5588069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1E15DD90-D910-4A70-9D8B-8BD2937E17F8}"/>
              </a:ext>
            </a:extLst>
          </p:cNvPr>
          <p:cNvSpPr/>
          <p:nvPr/>
        </p:nvSpPr>
        <p:spPr>
          <a:xfrm>
            <a:off x="4353803" y="5583210"/>
            <a:ext cx="721598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13">
            <a:extLst>
              <a:ext uri="{FF2B5EF4-FFF2-40B4-BE49-F238E27FC236}">
                <a16:creationId xmlns:a16="http://schemas.microsoft.com/office/drawing/2014/main" id="{0CC63640-C3E8-46CE-B0FB-6C8CCB852531}"/>
              </a:ext>
            </a:extLst>
          </p:cNvPr>
          <p:cNvSpPr/>
          <p:nvPr/>
        </p:nvSpPr>
        <p:spPr>
          <a:xfrm>
            <a:off x="7120237" y="4951560"/>
            <a:ext cx="645272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3">
            <a:extLst>
              <a:ext uri="{FF2B5EF4-FFF2-40B4-BE49-F238E27FC236}">
                <a16:creationId xmlns:a16="http://schemas.microsoft.com/office/drawing/2014/main" id="{31784794-4753-4415-AB03-72C145A30E7F}"/>
              </a:ext>
            </a:extLst>
          </p:cNvPr>
          <p:cNvSpPr/>
          <p:nvPr/>
        </p:nvSpPr>
        <p:spPr>
          <a:xfrm>
            <a:off x="8674963" y="4974202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52D5A62B-2451-4A68-932B-96B98857912E}"/>
              </a:ext>
            </a:extLst>
          </p:cNvPr>
          <p:cNvSpPr/>
          <p:nvPr/>
        </p:nvSpPr>
        <p:spPr>
          <a:xfrm>
            <a:off x="10374470" y="4971484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13">
            <a:extLst>
              <a:ext uri="{FF2B5EF4-FFF2-40B4-BE49-F238E27FC236}">
                <a16:creationId xmlns:a16="http://schemas.microsoft.com/office/drawing/2014/main" id="{5B28BD18-EB35-4568-8219-922A8C12759D}"/>
              </a:ext>
            </a:extLst>
          </p:cNvPr>
          <p:cNvSpPr/>
          <p:nvPr/>
        </p:nvSpPr>
        <p:spPr>
          <a:xfrm>
            <a:off x="7125693" y="6140086"/>
            <a:ext cx="659786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13">
            <a:extLst>
              <a:ext uri="{FF2B5EF4-FFF2-40B4-BE49-F238E27FC236}">
                <a16:creationId xmlns:a16="http://schemas.microsoft.com/office/drawing/2014/main" id="{B65DEF15-260E-41D8-AB1F-C3C9D61884B8}"/>
              </a:ext>
            </a:extLst>
          </p:cNvPr>
          <p:cNvSpPr/>
          <p:nvPr/>
        </p:nvSpPr>
        <p:spPr>
          <a:xfrm>
            <a:off x="8674963" y="6123946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13">
            <a:extLst>
              <a:ext uri="{FF2B5EF4-FFF2-40B4-BE49-F238E27FC236}">
                <a16:creationId xmlns:a16="http://schemas.microsoft.com/office/drawing/2014/main" id="{DAB975AF-AEF4-433C-B016-F3A9991B7846}"/>
              </a:ext>
            </a:extLst>
          </p:cNvPr>
          <p:cNvSpPr/>
          <p:nvPr/>
        </p:nvSpPr>
        <p:spPr>
          <a:xfrm>
            <a:off x="10364417" y="6150101"/>
            <a:ext cx="604220" cy="41882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23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48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3000" r="-1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11669484" cy="692778"/>
            <a:chOff x="1011004" y="557947"/>
            <a:chExt cx="11669484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chuyện theo các bức tranh có sử dụng phép chia 8 : 2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348653" y="824794"/>
            <a:ext cx="10219233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64D57DC-F6FF-4074-B44C-6490121E5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/>
          <a:stretch/>
        </p:blipFill>
        <p:spPr>
          <a:xfrm>
            <a:off x="1105507" y="922448"/>
            <a:ext cx="9980986" cy="35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11669484" cy="692778"/>
            <a:chOff x="1011004" y="557947"/>
            <a:chExt cx="11669484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chuyện theo các bức tranh có sử dụng phép chia 8 : 2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348653" y="824794"/>
            <a:ext cx="10219233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64D57DC-F6FF-4074-B44C-6490121E5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2"/>
          <a:stretch/>
        </p:blipFill>
        <p:spPr>
          <a:xfrm>
            <a:off x="1105507" y="922448"/>
            <a:ext cx="9980986" cy="355867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E59B4F3-CDF9-4FDF-B52C-487D49E67012}"/>
              </a:ext>
            </a:extLst>
          </p:cNvPr>
          <p:cNvSpPr txBox="1"/>
          <p:nvPr/>
        </p:nvSpPr>
        <p:spPr>
          <a:xfrm>
            <a:off x="261258" y="4409508"/>
            <a:ext cx="116694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+mj-lt"/>
              </a:rPr>
              <a:t>Cún con nhìn thấy trong bể cá có 8 con cá vàng, mải nhìn theo cá bơi cún con lỡ làm đổ bể cá, may sao có hai bạn nhỏ nhìn thấy đã chia đều 8 con cá vào 2 bình mang </a:t>
            </a:r>
            <a:r>
              <a:rPr lang="vi-VN" sz="2400" b="1" dirty="0" smtClean="0">
                <a:latin typeface="+mj-lt"/>
              </a:rPr>
              <a:t>đi</a:t>
            </a:r>
            <a:r>
              <a:rPr lang="en-US" sz="2400" b="1" dirty="0" smtClean="0">
                <a:latin typeface="+mj-lt"/>
              </a:rPr>
              <a:t>, </a:t>
            </a:r>
            <a:r>
              <a:rPr lang="vi-VN" sz="2400" b="1" dirty="0" smtClean="0">
                <a:latin typeface="+mj-lt"/>
              </a:rPr>
              <a:t>8 </a:t>
            </a:r>
            <a:r>
              <a:rPr lang="vi-VN" sz="2400" b="1" dirty="0">
                <a:latin typeface="+mj-lt"/>
              </a:rPr>
              <a:t>con cá chia đều vào 2 bình, mỗi bình có 4 con cá. 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atin typeface="+mj-lt"/>
              </a:rPr>
              <a:t>Ta có phép chia 8: 2 = 4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4504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07196" y="0"/>
            <a:ext cx="8094354" cy="156383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CỦNG CỐ - DẶN DÒ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194</Words>
  <Application>Microsoft Office PowerPoint</Application>
  <PresentationFormat>Widescreen</PresentationFormat>
  <Paragraphs>65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81</cp:revision>
  <dcterms:created xsi:type="dcterms:W3CDTF">2020-05-02T09:26:31Z</dcterms:created>
  <dcterms:modified xsi:type="dcterms:W3CDTF">2022-02-14T07:45:33Z</dcterms:modified>
</cp:coreProperties>
</file>