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2" r:id="rId4"/>
    <p:sldId id="258" r:id="rId5"/>
    <p:sldId id="259" r:id="rId6"/>
  </p:sldIdLst>
  <p:sldSz cx="24323675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4660"/>
  </p:normalViewPr>
  <p:slideViewPr>
    <p:cSldViewPr>
      <p:cViewPr>
        <p:scale>
          <a:sx n="25" d="100"/>
          <a:sy n="25" d="100"/>
        </p:scale>
        <p:origin x="-1152" y="-492"/>
      </p:cViewPr>
      <p:guideLst>
        <p:guide orient="horz" pos="4320"/>
        <p:guide pos="7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276" y="4260853"/>
            <a:ext cx="20675123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8553" y="7772400"/>
            <a:ext cx="1702657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9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7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7989" y="549279"/>
            <a:ext cx="7275988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7356" y="549279"/>
            <a:ext cx="21435239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7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1915250" y="1186734"/>
            <a:ext cx="20493175" cy="1527200"/>
          </a:xfrm>
          <a:prstGeom prst="rect">
            <a:avLst/>
          </a:prstGeom>
        </p:spPr>
        <p:txBody>
          <a:bodyPr spcFirstLastPara="1" wrap="square" lIns="243398" tIns="243398" rIns="243398" bIns="24339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985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404" y="8813803"/>
            <a:ext cx="20675123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1404" y="5813427"/>
            <a:ext cx="20675123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4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7357" y="3200403"/>
            <a:ext cx="14353501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6253" y="3200403"/>
            <a:ext cx="14357725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7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84" y="549276"/>
            <a:ext cx="21891307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185" y="3070226"/>
            <a:ext cx="10747182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6185" y="4349750"/>
            <a:ext cx="10747182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56092" y="3070226"/>
            <a:ext cx="10751402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56092" y="4349750"/>
            <a:ext cx="10751402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7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4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87" y="546100"/>
            <a:ext cx="8002322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883" y="546103"/>
            <a:ext cx="13597609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6187" y="2870203"/>
            <a:ext cx="8002322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611" y="9601200"/>
            <a:ext cx="14594205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67611" y="1225550"/>
            <a:ext cx="14594205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7611" y="10734676"/>
            <a:ext cx="14594205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B56D-B813-4EF7-B1D5-CF06948464F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6184" y="549276"/>
            <a:ext cx="21891307" cy="2286000"/>
          </a:xfrm>
          <a:prstGeom prst="rect">
            <a:avLst/>
          </a:prstGeom>
        </p:spPr>
        <p:txBody>
          <a:bodyPr vert="horz" lIns="182871" tIns="91435" rIns="182871" bIns="91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184" y="3200403"/>
            <a:ext cx="21891307" cy="9051926"/>
          </a:xfrm>
          <a:prstGeom prst="rect">
            <a:avLst/>
          </a:prstGeom>
        </p:spPr>
        <p:txBody>
          <a:bodyPr vert="horz" lIns="182871" tIns="91435" rIns="182871" bIns="91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6184" y="12712703"/>
            <a:ext cx="5675524" cy="730250"/>
          </a:xfrm>
          <a:prstGeom prst="rect">
            <a:avLst/>
          </a:prstGeom>
        </p:spPr>
        <p:txBody>
          <a:bodyPr vert="horz" lIns="182871" tIns="91435" rIns="182871" bIns="9143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9B56D-B813-4EF7-B1D5-CF06948464F2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10590" y="12712703"/>
            <a:ext cx="7702498" cy="730250"/>
          </a:xfrm>
          <a:prstGeom prst="rect">
            <a:avLst/>
          </a:prstGeom>
        </p:spPr>
        <p:txBody>
          <a:bodyPr vert="horz" lIns="182871" tIns="91435" rIns="182871" bIns="9143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31967" y="12712703"/>
            <a:ext cx="5675524" cy="730250"/>
          </a:xfrm>
          <a:prstGeom prst="rect">
            <a:avLst/>
          </a:prstGeom>
        </p:spPr>
        <p:txBody>
          <a:bodyPr vert="horz" lIns="182871" tIns="91435" rIns="182871" bIns="9143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4CC6-0318-4197-88F2-CD091DE8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6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" y="0"/>
            <a:ext cx="24314173" cy="13716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997" y="5486400"/>
            <a:ext cx="15941677" cy="2743200"/>
          </a:xfrm>
          <a:prstGeom prst="rect">
            <a:avLst/>
          </a:prstGeom>
          <a:solidFill>
            <a:srgbClr val="FFFFFF"/>
          </a:solidFill>
        </p:spPr>
        <p:txBody>
          <a:bodyPr vert="horz" lIns="243438" tIns="121718" rIns="243438" bIns="121718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16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24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2445" y="471607"/>
            <a:ext cx="16863365" cy="1661994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09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CHÁU</a:t>
            </a:r>
            <a:endParaRPr lang="en-US" sz="9600" b="1">
              <a:solidFill>
                <a:srgbClr val="F0942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3"/>
          <a:stretch/>
        </p:blipFill>
        <p:spPr bwMode="auto">
          <a:xfrm>
            <a:off x="2988784" y="2777870"/>
            <a:ext cx="18347052" cy="105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ể chuyện lớp 2 -Bà cháu- (Tuần 16, sách Kết nối tri thức với cuộc sống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00" end="73152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8963" y="1219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861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7"/>
          <a:stretch/>
        </p:blipFill>
        <p:spPr bwMode="auto">
          <a:xfrm>
            <a:off x="1786465" y="859003"/>
            <a:ext cx="20695324" cy="1186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ể chuyện lớp 2 -Bà cháu- (Tuần 16, sách Kết nối tri thức với cuộc sống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300" end="58552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8963" y="1219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9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" b="23333"/>
          <a:stretch/>
        </p:blipFill>
        <p:spPr bwMode="auto">
          <a:xfrm>
            <a:off x="2332037" y="1181100"/>
            <a:ext cx="19775464" cy="1146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ể chuyện lớp 2 -Bà cháu- (Tuần 16, sách Kết nối tri thức với cuộc sống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600" end="48052.930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8963" y="1219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900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9"/>
          <a:stretch/>
        </p:blipFill>
        <p:spPr bwMode="auto">
          <a:xfrm>
            <a:off x="2538411" y="914400"/>
            <a:ext cx="19619513" cy="1217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ể chuyện lớp 2 -Bà cháu- (Tuần 16, sách Kết nối tri thức với cuộc sống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300" end="11552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8963" y="1219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57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</Words>
  <Application>Microsoft Office PowerPoint</Application>
  <PresentationFormat>Custom</PresentationFormat>
  <Paragraphs>2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</cp:revision>
  <dcterms:created xsi:type="dcterms:W3CDTF">2021-11-06T15:15:48Z</dcterms:created>
  <dcterms:modified xsi:type="dcterms:W3CDTF">2021-11-12T05:08:58Z</dcterms:modified>
</cp:coreProperties>
</file>