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1"/>
  </p:notesMasterIdLst>
  <p:sldIdLst>
    <p:sldId id="310" r:id="rId2"/>
    <p:sldId id="315" r:id="rId3"/>
    <p:sldId id="256" r:id="rId4"/>
    <p:sldId id="257" r:id="rId5"/>
    <p:sldId id="258" r:id="rId6"/>
    <p:sldId id="316" r:id="rId7"/>
    <p:sldId id="317" r:id="rId8"/>
    <p:sldId id="313" r:id="rId9"/>
    <p:sldId id="314" r:id="rId10"/>
  </p:sldIdLst>
  <p:sldSz cx="12161838" cy="6858000"/>
  <p:notesSz cx="6858000" cy="9144000"/>
  <p:embeddedFontLst>
    <p:embeddedFont>
      <p:font typeface="Quicksand" charset="0"/>
      <p:regular r:id="rId12"/>
      <p:bold r:id="rId13"/>
    </p:embeddedFont>
    <p:embeddedFont>
      <p:font typeface="HP001 4 hàng" pitchFamily="34" charset="0"/>
      <p:regular r:id="rId14"/>
      <p:bold r:id="rId15"/>
    </p:embeddedFont>
    <p:embeddedFont>
      <p:font typeface="Amatic SC" charset="-79"/>
      <p:regular r:id="rId16"/>
      <p:bold r:id="rId17"/>
    </p:embeddedFont>
    <p:embeddedFont>
      <p:font typeface="Arial Rounded MT Bold" pitchFamily="34" charset="0"/>
      <p:regular r:id="rId18"/>
    </p:embeddedFont>
    <p:embeddedFont>
      <p:font typeface="Arial-Rounded" pitchFamily="34" charset="0"/>
      <p:regular r:id="rId19"/>
    </p:embeddedFont>
    <p:embeddedFont>
      <p:font typeface="Quicksand Medium" charset="0"/>
      <p:regular r:id="rId20"/>
      <p:bold r:id="rId21"/>
    </p:embeddedFont>
    <p:embeddedFont>
      <p:font typeface="Bebas Neue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9DAE9EB-E220-4925-94B2-EE377E0A48A3}">
  <a:tblStyle styleId="{19DAE9EB-E220-4925-94B2-EE377E0A4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0" autoAdjust="0"/>
  </p:normalViewPr>
  <p:slideViewPr>
    <p:cSldViewPr>
      <p:cViewPr varScale="1">
        <p:scale>
          <a:sx n="63" d="100"/>
          <a:sy n="63" d="100"/>
        </p:scale>
        <p:origin x="-480" y="-114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406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Xem video</a:t>
            </a:r>
            <a:r>
              <a:rPr lang="en-US" baseline="0" smtClean="0"/>
              <a:t> để dẫn dắt vào bài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4" name="Google Shape;9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5" name="Google Shape;9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5" name="Google Shape;9135;ge9f09432c0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6" name="Google Shape;9136;ge9f09432c0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tổ</a:t>
            </a:r>
            <a:r>
              <a:rPr lang="en-US" baseline="0" smtClean="0"/>
              <a:t> chức hđ cho HS nói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Người</a:t>
            </a:r>
            <a:r>
              <a:rPr lang="en-US" baseline="0" smtClean="0"/>
              <a:t> soạn tự viết để tham khảo. Thầy cô có thể thay nếu thấy chưa phù hợp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656" y="496906"/>
            <a:ext cx="11388531" cy="5729212"/>
            <a:chOff x="-20797" y="547977"/>
            <a:chExt cx="10011977" cy="6318048"/>
          </a:xfrm>
        </p:grpSpPr>
        <p:sp>
          <p:nvSpPr>
            <p:cNvPr id="10" name="Google Shape;10;p2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59" name="Google Shape;59;p2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61" name="Google Shape;61;p2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62" name="Google Shape;62;p2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63" name="Google Shape;63;p2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4" name="Google Shape;64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5" name="Google Shape;6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" name="Google Shape;6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" name="Google Shape;6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8" name="Google Shape;68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" name="Google Shape;6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" name="Google Shape;7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1" name="Google Shape;7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2" name="Google Shape;72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3" name="Google Shape;7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" name="Google Shape;7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" name="Google Shape;7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" name="Google Shape;76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" name="Google Shape;7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" name="Google Shape;7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9" name="Google Shape;7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0" name="Google Shape;80;p2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81" name="Google Shape;81;p2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2" name="Google Shape;82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3" name="Google Shape;83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4" name="Google Shape;8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5" name="Google Shape;8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6" name="Google Shape;8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7" name="Google Shape;87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8" name="Google Shape;8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9" name="Google Shape;8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0" name="Google Shape;9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91" name="Google Shape;91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92" name="Google Shape;9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3" name="Google Shape;9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4" name="Google Shape;9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95" name="Google Shape;95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96" name="Google Shape;9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7" name="Google Shape;9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8" name="Google Shape;9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99" name="Google Shape;99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00" name="Google Shape;100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1" name="Google Shape;10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2" name="Google Shape;10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3" name="Google Shape;10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04" name="Google Shape;104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5" name="Google Shape;10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6" name="Google Shape;10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7" name="Google Shape;10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08" name="Google Shape;108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9" name="Google Shape;10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0" name="Google Shape;11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1" name="Google Shape;11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12" name="Google Shape;112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13" name="Google Shape;11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4" name="Google Shape;11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5" name="Google Shape;11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6" name="Google Shape;116;p2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117" name="Google Shape;117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18" name="Google Shape;118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19" name="Google Shape;11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0" name="Google Shape;12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1" name="Google Shape;12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22" name="Google Shape;122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23" name="Google Shape;12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4" name="Google Shape;12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5" name="Google Shape;12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26" name="Google Shape;126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27" name="Google Shape;12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8" name="Google Shape;12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9" name="Google Shape;12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30" name="Google Shape;130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31" name="Google Shape;13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2" name="Google Shape;13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3" name="Google Shape;13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134" name="Google Shape;134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35" name="Google Shape;135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36" name="Google Shape;13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7" name="Google Shape;13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8" name="Google Shape;13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39" name="Google Shape;139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0" name="Google Shape;14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1" name="Google Shape;14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2" name="Google Shape;14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43" name="Google Shape;143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4" name="Google Shape;14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5" name="Google Shape;14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6" name="Google Shape;14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47" name="Google Shape;147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8" name="Google Shape;14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9" name="Google Shape;14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50" name="Google Shape;15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51" name="Google Shape;151;p2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52" name="Google Shape;152;p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53" name="Google Shape;153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4" name="Google Shape;154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5" name="Google Shape;155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56" name="Google Shape;156;p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57" name="Google Shape;157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8" name="Google Shape;158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9" name="Google Shape;159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60" name="Google Shape;160;p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61" name="Google Shape;161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2" name="Google Shape;162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3" name="Google Shape;163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64" name="Google Shape;164;p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65" name="Google Shape;165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6" name="Google Shape;166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7" name="Google Shape;167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8" name="Google Shape;168;p2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169" name="Google Shape;169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70" name="Google Shape;17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1" name="Google Shape;17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" name="Google Shape;17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73" name="Google Shape;173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74" name="Google Shape;17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" name="Google Shape;17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6" name="Google Shape;17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77" name="Google Shape;177;p2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179" name="Google Shape;179;p2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80" name="Google Shape;180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1" name="Google Shape;18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2" name="Google Shape;18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3" name="Google Shape;18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84" name="Google Shape;184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5" name="Google Shape;18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6" name="Google Shape;18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7" name="Google Shape;18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88" name="Google Shape;188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9" name="Google Shape;18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0" name="Google Shape;19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1" name="Google Shape;19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92" name="Google Shape;192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93" name="Google Shape;19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4" name="Google Shape;19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5" name="Google Shape;19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196" name="Google Shape;196;p2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197" name="Google Shape;197;p2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198" name="Google Shape;198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99" name="Google Shape;199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0" name="Google Shape;20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1" name="Google Shape;20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2" name="Google Shape;20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03" name="Google Shape;203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4" name="Google Shape;20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5" name="Google Shape;20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6" name="Google Shape;20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07" name="Google Shape;207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8" name="Google Shape;20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9" name="Google Shape;20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0" name="Google Shape;21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11" name="Google Shape;211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12" name="Google Shape;21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3" name="Google Shape;21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4" name="Google Shape;21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15" name="Google Shape;215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16" name="Google Shape;216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17" name="Google Shape;21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8" name="Google Shape;21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9" name="Google Shape;21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0" name="Google Shape;220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1" name="Google Shape;22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2" name="Google Shape;22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3" name="Google Shape;22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4" name="Google Shape;224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5" name="Google Shape;22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6" name="Google Shape;22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7" name="Google Shape;22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8" name="Google Shape;228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9" name="Google Shape;22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0" name="Google Shape;23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1" name="Google Shape;23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32" name="Google Shape;232;p2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33" name="Google Shape;233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34" name="Google Shape;234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35" name="Google Shape;23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6" name="Google Shape;23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7" name="Google Shape;23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38" name="Google Shape;238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39" name="Google Shape;23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0" name="Google Shape;24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1" name="Google Shape;24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2" name="Google Shape;242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" name="Google Shape;24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" name="Google Shape;24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" name="Google Shape;24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" name="Google Shape;246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" name="Google Shape;24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" name="Google Shape;24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9" name="Google Shape;24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0" name="Google Shape;250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1" name="Google Shape;251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2" name="Google Shape;25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3" name="Google Shape;25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" name="Google Shape;25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" name="Google Shape;255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" name="Google Shape;25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" name="Google Shape;25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" name="Google Shape;25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" name="Google Shape;259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0" name="Google Shape;26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1" name="Google Shape;26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2" name="Google Shape;26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63" name="Google Shape;263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4" name="Google Shape;26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5" name="Google Shape;26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6" name="Google Shape;26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7" name="Google Shape;267;p2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68" name="Google Shape;268;p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9" name="Google Shape;269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0" name="Google Shape;270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1" name="Google Shape;271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72" name="Google Shape;272;p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73" name="Google Shape;273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4" name="Google Shape;274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5" name="Google Shape;275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76" name="Google Shape;276;p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77" name="Google Shape;277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8" name="Google Shape;278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9" name="Google Shape;279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0" name="Google Shape;280;p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1" name="Google Shape;281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2" name="Google Shape;282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3" name="Google Shape;283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84" name="Google Shape;284;p2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85" name="Google Shape;285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6" name="Google Shape;28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" name="Google Shape;28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" name="Google Shape;28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9" name="Google Shape;289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0" name="Google Shape;29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" name="Google Shape;29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" name="Google Shape;29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95" name="Google Shape;295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96" name="Google Shape;296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7" name="Google Shape;29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8" name="Google Shape;29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9" name="Google Shape;29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0" name="Google Shape;300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1" name="Google Shape;30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2" name="Google Shape;30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3" name="Google Shape;30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" name="Google Shape;304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5" name="Google Shape;30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6" name="Google Shape;30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7" name="Google Shape;30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8" name="Google Shape;308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9" name="Google Shape;30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0" name="Google Shape;31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1" name="Google Shape;31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12" name="Google Shape;312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13" name="Google Shape;313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14" name="Google Shape;31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5" name="Google Shape;31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6" name="Google Shape;31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17" name="Google Shape;317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18" name="Google Shape;318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9" name="Google Shape;319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0" name="Google Shape;320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21" name="Google Shape;321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22" name="Google Shape;32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3" name="Google Shape;32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4" name="Google Shape;32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25" name="Google Shape;325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26" name="Google Shape;32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7" name="Google Shape;32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8" name="Google Shape;32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29" name="Google Shape;329;p2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30" name="Google Shape;330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31" name="Google Shape;331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2" name="Google Shape;33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3" name="Google Shape;33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4" name="Google Shape;33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" name="Google Shape;335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6" name="Google Shape;33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7" name="Google Shape;33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8" name="Google Shape;33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9" name="Google Shape;339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0" name="Google Shape;34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1" name="Google Shape;34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2" name="Google Shape;34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3" name="Google Shape;343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4" name="Google Shape;34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5" name="Google Shape;34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" name="Google Shape;34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47" name="Google Shape;347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48" name="Google Shape;348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9" name="Google Shape;34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0" name="Google Shape;35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1" name="Google Shape;35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52" name="Google Shape;352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53" name="Google Shape;35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4" name="Google Shape;35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5" name="Google Shape;35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56" name="Google Shape;356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57" name="Google Shape;35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8" name="Google Shape;35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9" name="Google Shape;35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60" name="Google Shape;360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61" name="Google Shape;36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62" name="Google Shape;36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63" name="Google Shape;36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64" name="Google Shape;364;p2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5" name="Google Shape;365;p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6" name="Google Shape;36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7" name="Google Shape;36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8" name="Google Shape;36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9" name="Google Shape;369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0" name="Google Shape;37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1" name="Google Shape;37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2" name="Google Shape;37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3" name="Google Shape;373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4" name="Google Shape;37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5" name="Google Shape;37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6" name="Google Shape;37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7" name="Google Shape;377;p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8" name="Google Shape;378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" name="Google Shape;379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" name="Google Shape;380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1" name="Google Shape;381;p2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82" name="Google Shape;382;p2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83" name="Google Shape;383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" name="Google Shape;384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" name="Google Shape;38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6" name="Google Shape;38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7" name="Google Shape;38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8" name="Google Shape;388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9" name="Google Shape;38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0" name="Google Shape;39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1" name="Google Shape;39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2" name="Google Shape;392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3" name="Google Shape;39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4" name="Google Shape;39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5" name="Google Shape;39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" name="Google Shape;396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" name="Google Shape;39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" name="Google Shape;39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" name="Google Shape;39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0" name="Google Shape;400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1" name="Google Shape;401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" name="Google Shape;40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3" name="Google Shape;40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" name="Google Shape;40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" name="Google Shape;405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" name="Google Shape;40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" name="Google Shape;40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" name="Google Shape;40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9" name="Google Shape;409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" name="Google Shape;41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" name="Google Shape;41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2" name="Google Shape;41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3" name="Google Shape;413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4" name="Google Shape;41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5" name="Google Shape;41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6" name="Google Shape;41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17" name="Google Shape;417;p2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18" name="Google Shape;418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19" name="Google Shape;419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0" name="Google Shape;42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1" name="Google Shape;42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2" name="Google Shape;42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23" name="Google Shape;423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4" name="Google Shape;42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5" name="Google Shape;42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6" name="Google Shape;42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27" name="Google Shape;427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8" name="Google Shape;428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9" name="Google Shape;429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0" name="Google Shape;430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31" name="Google Shape;431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32" name="Google Shape;43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3" name="Google Shape;43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4" name="Google Shape;43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35" name="Google Shape;435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36" name="Google Shape;436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37" name="Google Shape;43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8" name="Google Shape;43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9" name="Google Shape;43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0" name="Google Shape;440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1" name="Google Shape;44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2" name="Google Shape;44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3" name="Google Shape;44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4" name="Google Shape;444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5" name="Google Shape;44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6" name="Google Shape;44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7" name="Google Shape;44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8" name="Google Shape;448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9" name="Google Shape;44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50" name="Google Shape;45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51" name="Google Shape;45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52" name="Google Shape;452;p2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53" name="Google Shape;453;p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54" name="Google Shape;45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" name="Google Shape;45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" name="Google Shape;45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57" name="Google Shape;457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58" name="Google Shape;458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9" name="Google Shape;459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61" name="Google Shape;461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62" name="Google Shape;462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3" name="Google Shape;463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4" name="Google Shape;464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65" name="Google Shape;465;p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66" name="Google Shape;46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7" name="Google Shape;46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8" name="Google Shape;46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69" name="Google Shape;469;p2"/>
          <p:cNvGrpSpPr/>
          <p:nvPr/>
        </p:nvGrpSpPr>
        <p:grpSpPr>
          <a:xfrm>
            <a:off x="7185871" y="131695"/>
            <a:ext cx="3613715" cy="3379369"/>
            <a:chOff x="3123500" y="607850"/>
            <a:chExt cx="2692075" cy="3186025"/>
          </a:xfrm>
        </p:grpSpPr>
        <p:sp>
          <p:nvSpPr>
            <p:cNvPr id="470" name="Google Shape;470;p2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2"/>
          <p:cNvGrpSpPr/>
          <p:nvPr/>
        </p:nvGrpSpPr>
        <p:grpSpPr>
          <a:xfrm>
            <a:off x="8800537" y="4761837"/>
            <a:ext cx="2974975" cy="2107812"/>
            <a:chOff x="2130575" y="4054150"/>
            <a:chExt cx="1526875" cy="1369175"/>
          </a:xfrm>
        </p:grpSpPr>
        <p:sp>
          <p:nvSpPr>
            <p:cNvPr id="484" name="Google Shape;484;p2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"/>
          <p:cNvGrpSpPr/>
          <p:nvPr/>
        </p:nvGrpSpPr>
        <p:grpSpPr>
          <a:xfrm>
            <a:off x="604403" y="4812839"/>
            <a:ext cx="2295956" cy="2056817"/>
            <a:chOff x="598450" y="4075425"/>
            <a:chExt cx="1178375" cy="1336050"/>
          </a:xfrm>
        </p:grpSpPr>
        <p:sp>
          <p:nvSpPr>
            <p:cNvPr id="496" name="Google Shape;496;p2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rgbClr val="3E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2"/>
          <p:cNvSpPr txBox="1">
            <a:spLocks noGrp="1"/>
          </p:cNvSpPr>
          <p:nvPr>
            <p:ph type="ctrTitle"/>
          </p:nvPr>
        </p:nvSpPr>
        <p:spPr>
          <a:xfrm>
            <a:off x="1879931" y="2385657"/>
            <a:ext cx="8402189" cy="2224202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10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"/>
          <p:cNvSpPr txBox="1">
            <a:spLocks noGrp="1"/>
          </p:cNvSpPr>
          <p:nvPr>
            <p:ph type="subTitle" idx="1"/>
          </p:nvPr>
        </p:nvSpPr>
        <p:spPr>
          <a:xfrm>
            <a:off x="3056722" y="4842646"/>
            <a:ext cx="6048607" cy="40262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spTree>
      <p:nvGrpSpPr>
        <p:cNvPr id="1" name="Shape 7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8" name="Google Shape;7878;p45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7879" name="Google Shape;7879;p45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0" name="Google Shape;7880;p45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7881" name="Google Shape;7881;p45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882" name="Google Shape;7882;p45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883" name="Google Shape;7883;p45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884" name="Google Shape;7884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85" name="Google Shape;788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86" name="Google Shape;788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87" name="Google Shape;788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88" name="Google Shape;7888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89" name="Google Shape;788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0" name="Google Shape;789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1" name="Google Shape;789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92" name="Google Shape;7892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93" name="Google Shape;789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4" name="Google Shape;789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5" name="Google Shape;789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96" name="Google Shape;7896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97" name="Google Shape;789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8" name="Google Shape;789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9" name="Google Shape;789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900" name="Google Shape;7900;p45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901" name="Google Shape;7901;p45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902" name="Google Shape;7902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03" name="Google Shape;7903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04" name="Google Shape;790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5" name="Google Shape;790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6" name="Google Shape;790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07" name="Google Shape;7907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08" name="Google Shape;790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9" name="Google Shape;790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0" name="Google Shape;791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11" name="Google Shape;7911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12" name="Google Shape;791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3" name="Google Shape;791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4" name="Google Shape;791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15" name="Google Shape;7915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16" name="Google Shape;791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7" name="Google Shape;791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8" name="Google Shape;791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919" name="Google Shape;7919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20" name="Google Shape;7920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1" name="Google Shape;792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2" name="Google Shape;792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3" name="Google Shape;792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24" name="Google Shape;7924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5" name="Google Shape;792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6" name="Google Shape;792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7" name="Google Shape;792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28" name="Google Shape;7928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9" name="Google Shape;792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0" name="Google Shape;793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1" name="Google Shape;793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32" name="Google Shape;7932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33" name="Google Shape;793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4" name="Google Shape;793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5" name="Google Shape;793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36" name="Google Shape;7936;p45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937" name="Google Shape;7937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38" name="Google Shape;7938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39" name="Google Shape;793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0" name="Google Shape;794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1" name="Google Shape;794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42" name="Google Shape;7942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43" name="Google Shape;794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4" name="Google Shape;794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5" name="Google Shape;794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46" name="Google Shape;7946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47" name="Google Shape;794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8" name="Google Shape;794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9" name="Google Shape;794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50" name="Google Shape;7950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51" name="Google Shape;795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2" name="Google Shape;795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3" name="Google Shape;795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954" name="Google Shape;7954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55" name="Google Shape;7955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56" name="Google Shape;795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7" name="Google Shape;795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8" name="Google Shape;795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59" name="Google Shape;7959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0" name="Google Shape;796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1" name="Google Shape;796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2" name="Google Shape;796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63" name="Google Shape;7963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4" name="Google Shape;796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5" name="Google Shape;796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6" name="Google Shape;796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67" name="Google Shape;7967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8" name="Google Shape;796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9" name="Google Shape;796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70" name="Google Shape;797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71" name="Google Shape;7971;p45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972" name="Google Shape;7972;p45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73" name="Google Shape;7973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4" name="Google Shape;7974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5" name="Google Shape;7975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76" name="Google Shape;7976;p45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77" name="Google Shape;7977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8" name="Google Shape;7978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9" name="Google Shape;7979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80" name="Google Shape;7980;p45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81" name="Google Shape;7981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2" name="Google Shape;7982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3" name="Google Shape;7983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84" name="Google Shape;7984;p45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85" name="Google Shape;7985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6" name="Google Shape;7986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7" name="Google Shape;7987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88" name="Google Shape;7988;p45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989" name="Google Shape;7989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90" name="Google Shape;799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1" name="Google Shape;799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2" name="Google Shape;799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93" name="Google Shape;7993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94" name="Google Shape;799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5" name="Google Shape;799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6" name="Google Shape;799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997" name="Google Shape;7997;p45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998" name="Google Shape;7998;p45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999" name="Google Shape;7999;p45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000" name="Google Shape;8000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1" name="Google Shape;800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2" name="Google Shape;800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3" name="Google Shape;800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04" name="Google Shape;8004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5" name="Google Shape;800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6" name="Google Shape;800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7" name="Google Shape;800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08" name="Google Shape;8008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9" name="Google Shape;800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0" name="Google Shape;801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1" name="Google Shape;801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12" name="Google Shape;8012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13" name="Google Shape;801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4" name="Google Shape;801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5" name="Google Shape;801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016" name="Google Shape;8016;p45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8017" name="Google Shape;8017;p45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018" name="Google Shape;8018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19" name="Google Shape;8019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0" name="Google Shape;802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1" name="Google Shape;802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2" name="Google Shape;802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23" name="Google Shape;8023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4" name="Google Shape;802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5" name="Google Shape;802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6" name="Google Shape;802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27" name="Google Shape;8027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8" name="Google Shape;802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9" name="Google Shape;802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0" name="Google Shape;803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31" name="Google Shape;8031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32" name="Google Shape;803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3" name="Google Shape;803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4" name="Google Shape;803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8035" name="Google Shape;8035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36" name="Google Shape;8036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37" name="Google Shape;803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8" name="Google Shape;803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9" name="Google Shape;803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0" name="Google Shape;8040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1" name="Google Shape;804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2" name="Google Shape;804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3" name="Google Shape;804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4" name="Google Shape;8044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5" name="Google Shape;804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6" name="Google Shape;804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7" name="Google Shape;804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8" name="Google Shape;8048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9" name="Google Shape;804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0" name="Google Shape;805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1" name="Google Shape;805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052" name="Google Shape;8052;p45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053" name="Google Shape;8053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54" name="Google Shape;8054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55" name="Google Shape;805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6" name="Google Shape;805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7" name="Google Shape;805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58" name="Google Shape;8058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59" name="Google Shape;805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0" name="Google Shape;806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1" name="Google Shape;806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62" name="Google Shape;8062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63" name="Google Shape;806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4" name="Google Shape;806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5" name="Google Shape;806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66" name="Google Shape;8066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67" name="Google Shape;806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8" name="Google Shape;806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9" name="Google Shape;806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8070" name="Google Shape;8070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71" name="Google Shape;8071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72" name="Google Shape;807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3" name="Google Shape;807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4" name="Google Shape;807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75" name="Google Shape;8075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76" name="Google Shape;807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7" name="Google Shape;807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8" name="Google Shape;807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79" name="Google Shape;8079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80" name="Google Shape;808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1" name="Google Shape;808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2" name="Google Shape;808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83" name="Google Shape;8083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84" name="Google Shape;808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5" name="Google Shape;808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6" name="Google Shape;808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087" name="Google Shape;8087;p45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088" name="Google Shape;8088;p45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89" name="Google Shape;8089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0" name="Google Shape;8090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1" name="Google Shape;8091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092" name="Google Shape;8092;p45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93" name="Google Shape;8093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4" name="Google Shape;8094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5" name="Google Shape;8095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096" name="Google Shape;8096;p45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97" name="Google Shape;8097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8" name="Google Shape;8098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9" name="Google Shape;8099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100" name="Google Shape;8100;p45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101" name="Google Shape;8101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102" name="Google Shape;8102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103" name="Google Shape;8103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8104" name="Google Shape;8104;p45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8105" name="Google Shape;8105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06" name="Google Shape;810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7" name="Google Shape;810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8" name="Google Shape;810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09" name="Google Shape;8109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10" name="Google Shape;811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1" name="Google Shape;811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2" name="Google Shape;811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113" name="Google Shape;8113;p45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114" name="Google Shape;8114;p45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115" name="Google Shape;8115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16" name="Google Shape;8116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17" name="Google Shape;811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18" name="Google Shape;811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19" name="Google Shape;811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0" name="Google Shape;8120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1" name="Google Shape;812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2" name="Google Shape;812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3" name="Google Shape;812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4" name="Google Shape;8124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5" name="Google Shape;812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6" name="Google Shape;812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7" name="Google Shape;812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8" name="Google Shape;8128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9" name="Google Shape;812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0" name="Google Shape;813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1" name="Google Shape;813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32" name="Google Shape;8132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33" name="Google Shape;8133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34" name="Google Shape;813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5" name="Google Shape;813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6" name="Google Shape;813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37" name="Google Shape;8137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38" name="Google Shape;8138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9" name="Google Shape;8139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0" name="Google Shape;8140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1" name="Google Shape;8141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42" name="Google Shape;814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3" name="Google Shape;814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4" name="Google Shape;814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5" name="Google Shape;8145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46" name="Google Shape;814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7" name="Google Shape;814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8" name="Google Shape;814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149" name="Google Shape;8149;p45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150" name="Google Shape;8150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51" name="Google Shape;8151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2" name="Google Shape;815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3" name="Google Shape;815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4" name="Google Shape;815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55" name="Google Shape;8155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6" name="Google Shape;815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7" name="Google Shape;815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8" name="Google Shape;815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59" name="Google Shape;8159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0" name="Google Shape;816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1" name="Google Shape;816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2" name="Google Shape;816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63" name="Google Shape;8163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4" name="Google Shape;816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5" name="Google Shape;816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6" name="Google Shape;816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67" name="Google Shape;8167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68" name="Google Shape;8168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9" name="Google Shape;816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0" name="Google Shape;817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1" name="Google Shape;817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72" name="Google Shape;8172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73" name="Google Shape;817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4" name="Google Shape;817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5" name="Google Shape;817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76" name="Google Shape;8176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77" name="Google Shape;817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8" name="Google Shape;817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9" name="Google Shape;817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80" name="Google Shape;8180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81" name="Google Shape;818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82" name="Google Shape;818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83" name="Google Shape;818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184" name="Google Shape;8184;p45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185" name="Google Shape;8185;p45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86" name="Google Shape;818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7" name="Google Shape;818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8" name="Google Shape;818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89" name="Google Shape;8189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0" name="Google Shape;819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1" name="Google Shape;819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2" name="Google Shape;819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93" name="Google Shape;8193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4" name="Google Shape;819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5" name="Google Shape;819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6" name="Google Shape;819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97" name="Google Shape;8197;p45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8" name="Google Shape;8198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9" name="Google Shape;8199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0" name="Google Shape;8200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201" name="Google Shape;8201;p45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202" name="Google Shape;8202;p45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203" name="Google Shape;8203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04" name="Google Shape;8204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5" name="Google Shape;820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06" name="Google Shape;820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07" name="Google Shape;820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08" name="Google Shape;8208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9" name="Google Shape;820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0" name="Google Shape;821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1" name="Google Shape;821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12" name="Google Shape;8212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13" name="Google Shape;821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4" name="Google Shape;821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5" name="Google Shape;821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16" name="Google Shape;8216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17" name="Google Shape;821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8" name="Google Shape;821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9" name="Google Shape;821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220" name="Google Shape;8220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21" name="Google Shape;8221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22" name="Google Shape;822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3" name="Google Shape;822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4" name="Google Shape;822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25" name="Google Shape;8225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26" name="Google Shape;822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7" name="Google Shape;822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8" name="Google Shape;822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29" name="Google Shape;8229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30" name="Google Shape;823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1" name="Google Shape;823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2" name="Google Shape;823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33" name="Google Shape;8233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34" name="Google Shape;823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5" name="Google Shape;823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6" name="Google Shape;823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237" name="Google Shape;8237;p45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238" name="Google Shape;8238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39" name="Google Shape;8239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0" name="Google Shape;824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1" name="Google Shape;824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2" name="Google Shape;824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43" name="Google Shape;8243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4" name="Google Shape;824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5" name="Google Shape;824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6" name="Google Shape;824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47" name="Google Shape;8247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8" name="Google Shape;8248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9" name="Google Shape;8249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0" name="Google Shape;8250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51" name="Google Shape;8251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52" name="Google Shape;825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3" name="Google Shape;825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4" name="Google Shape;825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255" name="Google Shape;8255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56" name="Google Shape;8256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57" name="Google Shape;825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8" name="Google Shape;825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9" name="Google Shape;825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0" name="Google Shape;8260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1" name="Google Shape;826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2" name="Google Shape;826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3" name="Google Shape;826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4" name="Google Shape;8264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5" name="Google Shape;826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6" name="Google Shape;826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7" name="Google Shape;826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8" name="Google Shape;8268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9" name="Google Shape;826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70" name="Google Shape;827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71" name="Google Shape;827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272" name="Google Shape;8272;p45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273" name="Google Shape;8273;p45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74" name="Google Shape;827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5" name="Google Shape;827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6" name="Google Shape;827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77" name="Google Shape;8277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78" name="Google Shape;8278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9" name="Google Shape;8279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0" name="Google Shape;8280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81" name="Google Shape;8281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82" name="Google Shape;8282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3" name="Google Shape;8283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4" name="Google Shape;8284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85" name="Google Shape;8285;p45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86" name="Google Shape;828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7" name="Google Shape;828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8" name="Google Shape;828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8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0" name="Google Shape;8290;p46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8291" name="Google Shape;8291;p46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92" name="Google Shape;8292;p46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8293" name="Google Shape;8293;p46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294" name="Google Shape;8294;p46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295" name="Google Shape;8295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96" name="Google Shape;829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7" name="Google Shape;829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8" name="Google Shape;829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99" name="Google Shape;8299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0" name="Google Shape;830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1" name="Google Shape;830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2" name="Google Shape;830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303" name="Google Shape;8303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4" name="Google Shape;830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5" name="Google Shape;830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6" name="Google Shape;830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307" name="Google Shape;8307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308" name="Google Shape;830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9" name="Google Shape;830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0" name="Google Shape;831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311" name="Google Shape;8311;p46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312" name="Google Shape;8312;p46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313" name="Google Shape;8313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14" name="Google Shape;8314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15" name="Google Shape;831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16" name="Google Shape;831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17" name="Google Shape;831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18" name="Google Shape;8318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19" name="Google Shape;831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0" name="Google Shape;832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1" name="Google Shape;832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22" name="Google Shape;8322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23" name="Google Shape;832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4" name="Google Shape;832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5" name="Google Shape;832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26" name="Google Shape;8326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27" name="Google Shape;832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8" name="Google Shape;832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29" name="Google Shape;832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330" name="Google Shape;8330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31" name="Google Shape;8331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32" name="Google Shape;833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33" name="Google Shape;833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34" name="Google Shape;833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35" name="Google Shape;8335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36" name="Google Shape;833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37" name="Google Shape;833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38" name="Google Shape;833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39" name="Google Shape;8339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40" name="Google Shape;834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41" name="Google Shape;834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42" name="Google Shape;834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43" name="Google Shape;8343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44" name="Google Shape;834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45" name="Google Shape;834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46" name="Google Shape;834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347" name="Google Shape;8347;p46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348" name="Google Shape;8348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49" name="Google Shape;8349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0" name="Google Shape;835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1" name="Google Shape;835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2" name="Google Shape;835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53" name="Google Shape;8353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4" name="Google Shape;835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5" name="Google Shape;835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6" name="Google Shape;835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57" name="Google Shape;8357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58" name="Google Shape;835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59" name="Google Shape;835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0" name="Google Shape;836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61" name="Google Shape;8361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62" name="Google Shape;836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3" name="Google Shape;836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4" name="Google Shape;836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365" name="Google Shape;8365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366" name="Google Shape;8366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67" name="Google Shape;836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8" name="Google Shape;836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69" name="Google Shape;836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70" name="Google Shape;8370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1" name="Google Shape;837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72" name="Google Shape;837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73" name="Google Shape;837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74" name="Google Shape;8374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5" name="Google Shape;837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76" name="Google Shape;837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77" name="Google Shape;837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378" name="Google Shape;8378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379" name="Google Shape;837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80" name="Google Shape;838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81" name="Google Shape;838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382" name="Google Shape;8382;p46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383" name="Google Shape;8383;p46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4" name="Google Shape;8384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85" name="Google Shape;8385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86" name="Google Shape;8386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87" name="Google Shape;8387;p46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8" name="Google Shape;8388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89" name="Google Shape;8389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0" name="Google Shape;8390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91" name="Google Shape;8391;p46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92" name="Google Shape;8392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3" name="Google Shape;8393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4" name="Google Shape;8394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95" name="Google Shape;8395;p46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96" name="Google Shape;8396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7" name="Google Shape;8397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8" name="Google Shape;8398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8399" name="Google Shape;8399;p46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400" name="Google Shape;8400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401" name="Google Shape;840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2" name="Google Shape;840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3" name="Google Shape;840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404" name="Google Shape;8404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405" name="Google Shape;840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6" name="Google Shape;840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7" name="Google Shape;840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408" name="Google Shape;8408;p46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8409" name="Google Shape;8409;p46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410" name="Google Shape;8410;p46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411" name="Google Shape;8411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12" name="Google Shape;841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3" name="Google Shape;841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4" name="Google Shape;841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415" name="Google Shape;8415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16" name="Google Shape;841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7" name="Google Shape;841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8" name="Google Shape;841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419" name="Google Shape;8419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20" name="Google Shape;842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1" name="Google Shape;842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2" name="Google Shape;842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423" name="Google Shape;8423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424" name="Google Shape;842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5" name="Google Shape;842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6" name="Google Shape;842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427" name="Google Shape;8427;p46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428" name="Google Shape;8428;p46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429" name="Google Shape;8429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30" name="Google Shape;8430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1" name="Google Shape;843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32" name="Google Shape;843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33" name="Google Shape;843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34" name="Google Shape;8434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5" name="Google Shape;843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36" name="Google Shape;843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37" name="Google Shape;843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38" name="Google Shape;8438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39" name="Google Shape;8439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0" name="Google Shape;8440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1" name="Google Shape;8441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42" name="Google Shape;8442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43" name="Google Shape;844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4" name="Google Shape;844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5" name="Google Shape;844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446" name="Google Shape;8446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47" name="Google Shape;8447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48" name="Google Shape;844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49" name="Google Shape;844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0" name="Google Shape;845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51" name="Google Shape;8451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52" name="Google Shape;8452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3" name="Google Shape;8453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4" name="Google Shape;8454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55" name="Google Shape;8455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56" name="Google Shape;845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7" name="Google Shape;845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58" name="Google Shape;845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59" name="Google Shape;8459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60" name="Google Shape;846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61" name="Google Shape;846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62" name="Google Shape;846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463" name="Google Shape;8463;p46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464" name="Google Shape;8464;p46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65" name="Google Shape;8465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66" name="Google Shape;8466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67" name="Google Shape;8467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68" name="Google Shape;8468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69" name="Google Shape;8469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0" name="Google Shape;8470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1" name="Google Shape;8471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2" name="Google Shape;8472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73" name="Google Shape;8473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4" name="Google Shape;8474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5" name="Google Shape;8475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6" name="Google Shape;8476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77" name="Google Shape;8477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78" name="Google Shape;8478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79" name="Google Shape;8479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0" name="Google Shape;8480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481" name="Google Shape;8481;p46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482" name="Google Shape;8482;p46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83" name="Google Shape;8483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4" name="Google Shape;8484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5" name="Google Shape;8485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86" name="Google Shape;8486;p46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87" name="Google Shape;8487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8" name="Google Shape;8488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89" name="Google Shape;8489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90" name="Google Shape;8490;p46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91" name="Google Shape;8491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92" name="Google Shape;8492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93" name="Google Shape;8493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494" name="Google Shape;8494;p46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495" name="Google Shape;8495;p46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96" name="Google Shape;8496;p46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97" name="Google Shape;8497;p46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498" name="Google Shape;8498;p46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499" name="Google Shape;8499;p46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0" name="Google Shape;8500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1" name="Google Shape;8501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2" name="Google Shape;8502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03" name="Google Shape;8503;p46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4" name="Google Shape;8504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5" name="Google Shape;8505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6" name="Google Shape;8506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07" name="Google Shape;8507;p46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8" name="Google Shape;8508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09" name="Google Shape;8509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0" name="Google Shape;8510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11" name="Google Shape;8511;p46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12" name="Google Shape;8512;p46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3" name="Google Shape;8513;p46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4" name="Google Shape;8514;p46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8515" name="Google Shape;8515;p46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516" name="Google Shape;8516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17" name="Google Shape;851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8" name="Google Shape;851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9" name="Google Shape;851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520" name="Google Shape;8520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21" name="Google Shape;852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22" name="Google Shape;852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23" name="Google Shape;852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524" name="Google Shape;8524;p46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8525" name="Google Shape;8525;p46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526" name="Google Shape;8526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27" name="Google Shape;8527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28" name="Google Shape;852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29" name="Google Shape;852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0" name="Google Shape;853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31" name="Google Shape;8531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32" name="Google Shape;853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3" name="Google Shape;853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4" name="Google Shape;853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35" name="Google Shape;8535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36" name="Google Shape;853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7" name="Google Shape;853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8" name="Google Shape;853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39" name="Google Shape;8539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0" name="Google Shape;854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1" name="Google Shape;854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2" name="Google Shape;854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543" name="Google Shape;8543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44" name="Google Shape;8544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5" name="Google Shape;854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6" name="Google Shape;854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7" name="Google Shape;854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48" name="Google Shape;8548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49" name="Google Shape;8549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0" name="Google Shape;8550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1" name="Google Shape;8551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52" name="Google Shape;8552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53" name="Google Shape;855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4" name="Google Shape;855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5" name="Google Shape;855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56" name="Google Shape;8556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57" name="Google Shape;855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8" name="Google Shape;855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9" name="Google Shape;855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560" name="Google Shape;8560;p46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561" name="Google Shape;8561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62" name="Google Shape;8562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63" name="Google Shape;856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4" name="Google Shape;856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5" name="Google Shape;856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66" name="Google Shape;8566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67" name="Google Shape;856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8" name="Google Shape;856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9" name="Google Shape;856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70" name="Google Shape;8570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71" name="Google Shape;857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2" name="Google Shape;857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3" name="Google Shape;857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74" name="Google Shape;8574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75" name="Google Shape;857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6" name="Google Shape;857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7" name="Google Shape;857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578" name="Google Shape;8578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579" name="Google Shape;8579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0" name="Google Shape;858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1" name="Google Shape;858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2" name="Google Shape;858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83" name="Google Shape;8583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4" name="Google Shape;858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5" name="Google Shape;858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6" name="Google Shape;858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87" name="Google Shape;8587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88" name="Google Shape;858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9" name="Google Shape;858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0" name="Google Shape;859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591" name="Google Shape;8591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592" name="Google Shape;859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3" name="Google Shape;859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4" name="Google Shape;859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595" name="Google Shape;8595;p46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8596" name="Google Shape;8596;p46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597" name="Google Shape;859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98" name="Google Shape;859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99" name="Google Shape;859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00" name="Google Shape;8600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1" name="Google Shape;8601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02" name="Google Shape;8602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03" name="Google Shape;8603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04" name="Google Shape;8604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5" name="Google Shape;860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06" name="Google Shape;860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07" name="Google Shape;860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08" name="Google Shape;8608;p46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09" name="Google Shape;8609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10" name="Google Shape;8610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11" name="Google Shape;8611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612" name="Google Shape;8612;p46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8613" name="Google Shape;8613;p46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614" name="Google Shape;8614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15" name="Google Shape;8615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16" name="Google Shape;861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17" name="Google Shape;861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18" name="Google Shape;861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19" name="Google Shape;8619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0" name="Google Shape;862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1" name="Google Shape;862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2" name="Google Shape;862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23" name="Google Shape;8623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4" name="Google Shape;8624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5" name="Google Shape;8625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6" name="Google Shape;8626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27" name="Google Shape;8627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28" name="Google Shape;862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9" name="Google Shape;862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0" name="Google Shape;863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631" name="Google Shape;8631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32" name="Google Shape;8632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33" name="Google Shape;863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4" name="Google Shape;863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5" name="Google Shape;863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36" name="Google Shape;8636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37" name="Google Shape;8637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8" name="Google Shape;8638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9" name="Google Shape;8639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40" name="Google Shape;8640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41" name="Google Shape;864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2" name="Google Shape;864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3" name="Google Shape;864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44" name="Google Shape;8644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45" name="Google Shape;864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6" name="Google Shape;864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7" name="Google Shape;864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648" name="Google Shape;8648;p46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649" name="Google Shape;8649;p46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50" name="Google Shape;8650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1" name="Google Shape;8651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2" name="Google Shape;8652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3" name="Google Shape;8653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54" name="Google Shape;8654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5" name="Google Shape;8655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6" name="Google Shape;8656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7" name="Google Shape;8657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58" name="Google Shape;8658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59" name="Google Shape;8659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0" name="Google Shape;8660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1" name="Google Shape;8661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62" name="Google Shape;8662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63" name="Google Shape;8663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4" name="Google Shape;8664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5" name="Google Shape;8665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666" name="Google Shape;8666;p46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667" name="Google Shape;8667;p46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68" name="Google Shape;8668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9" name="Google Shape;8669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0" name="Google Shape;8670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71" name="Google Shape;8671;p46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72" name="Google Shape;8672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3" name="Google Shape;8673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4" name="Google Shape;8674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75" name="Google Shape;8675;p46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76" name="Google Shape;8676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7" name="Google Shape;8677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8" name="Google Shape;8678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679" name="Google Shape;8679;p46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680" name="Google Shape;8680;p46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81" name="Google Shape;8681;p46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82" name="Google Shape;8682;p46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683" name="Google Shape;8683;p46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8684" name="Google Shape;8684;p46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85" name="Google Shape;8685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6" name="Google Shape;8686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7" name="Google Shape;8687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88" name="Google Shape;8688;p46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89" name="Google Shape;8689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0" name="Google Shape;8690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1" name="Google Shape;8691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92" name="Google Shape;8692;p46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93" name="Google Shape;8693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4" name="Google Shape;8694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5" name="Google Shape;8695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696" name="Google Shape;8696;p46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697" name="Google Shape;8697;p46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8" name="Google Shape;8698;p46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9" name="Google Shape;8699;p46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"/>
          <p:cNvSpPr txBox="1">
            <a:spLocks noGrp="1"/>
          </p:cNvSpPr>
          <p:nvPr>
            <p:ph type="title"/>
          </p:nvPr>
        </p:nvSpPr>
        <p:spPr>
          <a:xfrm>
            <a:off x="957642" y="2905878"/>
            <a:ext cx="10246630" cy="1122166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13" name="Google Shape;513;p3"/>
          <p:cNvSpPr txBox="1">
            <a:spLocks noGrp="1"/>
          </p:cNvSpPr>
          <p:nvPr>
            <p:ph type="title" idx="2" hasCustomPrompt="1"/>
          </p:nvPr>
        </p:nvSpPr>
        <p:spPr>
          <a:xfrm>
            <a:off x="3985585" y="1783590"/>
            <a:ext cx="4190857" cy="1122166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514" name="Google Shape;514;p3"/>
          <p:cNvSpPr txBox="1">
            <a:spLocks noGrp="1"/>
          </p:cNvSpPr>
          <p:nvPr>
            <p:ph type="subTitle" idx="1"/>
          </p:nvPr>
        </p:nvSpPr>
        <p:spPr>
          <a:xfrm>
            <a:off x="3181399" y="4175819"/>
            <a:ext cx="5799496" cy="951053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15" name="Google Shape;515;p3"/>
          <p:cNvGrpSpPr/>
          <p:nvPr/>
        </p:nvGrpSpPr>
        <p:grpSpPr>
          <a:xfrm>
            <a:off x="-23656" y="496906"/>
            <a:ext cx="11388531" cy="5729212"/>
            <a:chOff x="-20797" y="547977"/>
            <a:chExt cx="10011977" cy="6318048"/>
          </a:xfrm>
        </p:grpSpPr>
        <p:sp>
          <p:nvSpPr>
            <p:cNvPr id="516" name="Google Shape;516;p3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" name="Google Shape;519;p3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520" name="Google Shape;520;p3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" name="Google Shape;523;p3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524" name="Google Shape;524;p3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528" name="Google Shape;528;p3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3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5" name="Google Shape;535;p3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536" name="Google Shape;536;p3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9" name="Google Shape;539;p3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540" name="Google Shape;540;p3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3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544" name="Google Shape;544;p3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3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557" name="Google Shape;557;p3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3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561" name="Google Shape;561;p3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4" name="Google Shape;564;p3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565" name="Google Shape;565;p3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3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567" name="Google Shape;567;p3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568" name="Google Shape;568;p3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569" name="Google Shape;569;p3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570" name="Google Shape;570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1" name="Google Shape;57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2" name="Google Shape;57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3" name="Google Shape;57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74" name="Google Shape;574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5" name="Google Shape;57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6" name="Google Shape;57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7" name="Google Shape;57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78" name="Google Shape;578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9" name="Google Shape;57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0" name="Google Shape;58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1" name="Google Shape;58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82" name="Google Shape;582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83" name="Google Shape;58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4" name="Google Shape;58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5" name="Google Shape;58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586" name="Google Shape;586;p3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587" name="Google Shape;587;p3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588" name="Google Shape;588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589" name="Google Shape;589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0" name="Google Shape;59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1" name="Google Shape;59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2" name="Google Shape;59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593" name="Google Shape;593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4" name="Google Shape;59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5" name="Google Shape;59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6" name="Google Shape;59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597" name="Google Shape;597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8" name="Google Shape;59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9" name="Google Shape;59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0" name="Google Shape;60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01" name="Google Shape;601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02" name="Google Shape;60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3" name="Google Shape;60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4" name="Google Shape;60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605" name="Google Shape;605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06" name="Google Shape;606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07" name="Google Shape;60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8" name="Google Shape;60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9" name="Google Shape;60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0" name="Google Shape;610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1" name="Google Shape;61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2" name="Google Shape;61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3" name="Google Shape;61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4" name="Google Shape;614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5" name="Google Shape;61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6" name="Google Shape;61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7" name="Google Shape;61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8" name="Google Shape;618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9" name="Google Shape;61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0" name="Google Shape;62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1" name="Google Shape;62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22" name="Google Shape;622;p3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623" name="Google Shape;623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24" name="Google Shape;624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25" name="Google Shape;62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6" name="Google Shape;62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7" name="Google Shape;62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28" name="Google Shape;628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29" name="Google Shape;62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0" name="Google Shape;63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1" name="Google Shape;63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32" name="Google Shape;632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33" name="Google Shape;63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4" name="Google Shape;63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5" name="Google Shape;63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36" name="Google Shape;636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37" name="Google Shape;63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8" name="Google Shape;63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9" name="Google Shape;63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640" name="Google Shape;640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41" name="Google Shape;641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42" name="Google Shape;64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3" name="Google Shape;64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4" name="Google Shape;64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45" name="Google Shape;645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46" name="Google Shape;64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7" name="Google Shape;64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8" name="Google Shape;64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49" name="Google Shape;649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50" name="Google Shape;65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1" name="Google Shape;65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2" name="Google Shape;65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53" name="Google Shape;653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54" name="Google Shape;65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5" name="Google Shape;65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6" name="Google Shape;65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57" name="Google Shape;657;p3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8" name="Google Shape;658;p3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" name="Google Shape;659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" name="Google Shape;660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" name="Google Shape;661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" name="Google Shape;662;p3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3" name="Google Shape;663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4" name="Google Shape;664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5" name="Google Shape;665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6" name="Google Shape;666;p3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7" name="Google Shape;667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" name="Google Shape;668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" name="Google Shape;669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" name="Google Shape;670;p3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" name="Google Shape;671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" name="Google Shape;672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" name="Google Shape;673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674" name="Google Shape;674;p3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675" name="Google Shape;675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6" name="Google Shape;67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" name="Google Shape;67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" name="Google Shape;67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9" name="Google Shape;679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" name="Google Shape;68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3" name="Google Shape;683;p3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684" name="Google Shape;684;p3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685" name="Google Shape;685;p3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86" name="Google Shape;686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87" name="Google Shape;68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8" name="Google Shape;68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9" name="Google Shape;68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0" name="Google Shape;690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1" name="Google Shape;69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2" name="Google Shape;69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3" name="Google Shape;69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4" name="Google Shape;694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5" name="Google Shape;69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6" name="Google Shape;69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7" name="Google Shape;69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8" name="Google Shape;698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9" name="Google Shape;69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0" name="Google Shape;70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1" name="Google Shape;70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02" name="Google Shape;702;p3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03" name="Google Shape;703;p3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04" name="Google Shape;704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05" name="Google Shape;705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06" name="Google Shape;70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07" name="Google Shape;70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08" name="Google Shape;70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09" name="Google Shape;709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0" name="Google Shape;71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1" name="Google Shape;71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2" name="Google Shape;71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13" name="Google Shape;713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4" name="Google Shape;71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5" name="Google Shape;71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6" name="Google Shape;71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17" name="Google Shape;717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8" name="Google Shape;71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9" name="Google Shape;71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0" name="Google Shape;72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21" name="Google Shape;721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22" name="Google Shape;722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23" name="Google Shape;72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4" name="Google Shape;72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5" name="Google Shape;72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26" name="Google Shape;726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27" name="Google Shape;72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8" name="Google Shape;72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9" name="Google Shape;72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30" name="Google Shape;730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31" name="Google Shape;73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2" name="Google Shape;73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3" name="Google Shape;73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34" name="Google Shape;734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35" name="Google Shape;73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6" name="Google Shape;73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7" name="Google Shape;73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38" name="Google Shape;738;p3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39" name="Google Shape;739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40" name="Google Shape;740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1" name="Google Shape;74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2" name="Google Shape;74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3" name="Google Shape;74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4" name="Google Shape;744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5" name="Google Shape;74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6" name="Google Shape;74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" name="Google Shape;74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8" name="Google Shape;748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9" name="Google Shape;74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0" name="Google Shape;75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1" name="Google Shape;75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2" name="Google Shape;752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3" name="Google Shape;75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4" name="Google Shape;75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5" name="Google Shape;75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56" name="Google Shape;756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57" name="Google Shape;757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8" name="Google Shape;75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9" name="Google Shape;75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" name="Google Shape;76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1" name="Google Shape;761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2" name="Google Shape;76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3" name="Google Shape;76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4" name="Google Shape;76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5" name="Google Shape;765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6" name="Google Shape;76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7" name="Google Shape;76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8" name="Google Shape;76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9" name="Google Shape;769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70" name="Google Shape;77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71" name="Google Shape;77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72" name="Google Shape;77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73" name="Google Shape;773;p3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74" name="Google Shape;774;p3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75" name="Google Shape;775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76" name="Google Shape;776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77" name="Google Shape;777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78" name="Google Shape;778;p3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79" name="Google Shape;779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0" name="Google Shape;780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1" name="Google Shape;781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82" name="Google Shape;782;p3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83" name="Google Shape;783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4" name="Google Shape;784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5" name="Google Shape;785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86" name="Google Shape;786;p3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87" name="Google Shape;787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8" name="Google Shape;788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9" name="Google Shape;789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0" name="Google Shape;790;p3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91" name="Google Shape;791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2" name="Google Shape;79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" name="Google Shape;79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" name="Google Shape;79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5" name="Google Shape;795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6" name="Google Shape;79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" name="Google Shape;79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" name="Google Shape;79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99" name="Google Shape;799;p3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00" name="Google Shape;800;p3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01" name="Google Shape;801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02" name="Google Shape;802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3" name="Google Shape;80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4" name="Google Shape;80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5" name="Google Shape;80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6" name="Google Shape;806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7" name="Google Shape;80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8" name="Google Shape;80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9" name="Google Shape;80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0" name="Google Shape;810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1" name="Google Shape;81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" name="Google Shape;81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" name="Google Shape;81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" name="Google Shape;814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" name="Google Shape;81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" name="Google Shape;81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" name="Google Shape;81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8" name="Google Shape;818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9" name="Google Shape;819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" name="Google Shape;82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" name="Google Shape;82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" name="Google Shape;82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3" name="Google Shape;823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" name="Google Shape;824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" name="Google Shape;825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" name="Google Shape;826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7" name="Google Shape;827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8" name="Google Shape;82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9" name="Google Shape;82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0" name="Google Shape;83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1" name="Google Shape;831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2" name="Google Shape;83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3" name="Google Shape;83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4" name="Google Shape;83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35" name="Google Shape;835;p3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36" name="Google Shape;836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37" name="Google Shape;837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" name="Google Shape;83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" name="Google Shape;83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0" name="Google Shape;84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1" name="Google Shape;841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42" name="Google Shape;84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3" name="Google Shape;84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4" name="Google Shape;84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5" name="Google Shape;845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46" name="Google Shape;84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7" name="Google Shape;84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8" name="Google Shape;84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9" name="Google Shape;849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" name="Google Shape;85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" name="Google Shape;85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2" name="Google Shape;85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53" name="Google Shape;853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54" name="Google Shape;854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5" name="Google Shape;85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6" name="Google Shape;85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7" name="Google Shape;85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8" name="Google Shape;858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9" name="Google Shape;85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0" name="Google Shape;86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1" name="Google Shape;86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62" name="Google Shape;862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63" name="Google Shape;86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4" name="Google Shape;86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5" name="Google Shape;86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66" name="Google Shape;866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67" name="Google Shape;86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8" name="Google Shape;86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9" name="Google Shape;86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70" name="Google Shape;870;p3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71" name="Google Shape;871;p3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2" name="Google Shape;87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3" name="Google Shape;87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4" name="Google Shape;87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5" name="Google Shape;875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6" name="Google Shape;87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7" name="Google Shape;87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8" name="Google Shape;87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9" name="Google Shape;879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0" name="Google Shape;88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1" name="Google Shape;88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" name="Google Shape;88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3" name="Google Shape;883;p3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4" name="Google Shape;884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5" name="Google Shape;885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6" name="Google Shape;886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87" name="Google Shape;887;p3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88" name="Google Shape;888;p3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89" name="Google Shape;889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90" name="Google Shape;890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" name="Google Shape;89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" name="Google Shape;89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3" name="Google Shape;89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4" name="Google Shape;894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5" name="Google Shape;89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6" name="Google Shape;89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7" name="Google Shape;89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8" name="Google Shape;898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9" name="Google Shape;89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0" name="Google Shape;90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1" name="Google Shape;90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02" name="Google Shape;902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03" name="Google Shape;90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4" name="Google Shape;90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5" name="Google Shape;90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906" name="Google Shape;906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07" name="Google Shape;907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08" name="Google Shape;90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9" name="Google Shape;90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0" name="Google Shape;91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1" name="Google Shape;911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12" name="Google Shape;91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3" name="Google Shape;91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4" name="Google Shape;91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5" name="Google Shape;915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16" name="Google Shape;91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7" name="Google Shape;91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8" name="Google Shape;91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9" name="Google Shape;919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20" name="Google Shape;92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1" name="Google Shape;92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2" name="Google Shape;92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923" name="Google Shape;923;p3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924" name="Google Shape;924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25" name="Google Shape;925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26" name="Google Shape;92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7" name="Google Shape;92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8" name="Google Shape;92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29" name="Google Shape;929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0" name="Google Shape;93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1" name="Google Shape;93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2" name="Google Shape;93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3" name="Google Shape;933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4" name="Google Shape;934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5" name="Google Shape;935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6" name="Google Shape;936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7" name="Google Shape;937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8" name="Google Shape;93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9" name="Google Shape;93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0" name="Google Shape;94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941" name="Google Shape;941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42" name="Google Shape;942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43" name="Google Shape;94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4" name="Google Shape;94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5" name="Google Shape;94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46" name="Google Shape;946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47" name="Google Shape;94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8" name="Google Shape;94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9" name="Google Shape;94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50" name="Google Shape;950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51" name="Google Shape;95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2" name="Google Shape;95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3" name="Google Shape;95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54" name="Google Shape;954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55" name="Google Shape;95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6" name="Google Shape;95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7" name="Google Shape;95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958" name="Google Shape;958;p3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59" name="Google Shape;959;p3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0" name="Google Shape;96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1" name="Google Shape;96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2" name="Google Shape;96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63" name="Google Shape;963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4" name="Google Shape;964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5" name="Google Shape;965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6" name="Google Shape;966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67" name="Google Shape;967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8" name="Google Shape;968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9" name="Google Shape;969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0" name="Google Shape;970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71" name="Google Shape;971;p3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72" name="Google Shape;97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3" name="Google Shape;97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4" name="Google Shape;97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975" name="Google Shape;975;p3"/>
          <p:cNvGrpSpPr/>
          <p:nvPr/>
        </p:nvGrpSpPr>
        <p:grpSpPr>
          <a:xfrm>
            <a:off x="604403" y="4812839"/>
            <a:ext cx="2295956" cy="2056817"/>
            <a:chOff x="598450" y="4075425"/>
            <a:chExt cx="1178375" cy="1336050"/>
          </a:xfrm>
        </p:grpSpPr>
        <p:sp>
          <p:nvSpPr>
            <p:cNvPr id="976" name="Google Shape;976;p3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rgbClr val="3E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4"/>
          <p:cNvGrpSpPr/>
          <p:nvPr/>
        </p:nvGrpSpPr>
        <p:grpSpPr>
          <a:xfrm>
            <a:off x="-661589" y="958126"/>
            <a:ext cx="12231207" cy="4702296"/>
            <a:chOff x="-581622" y="1056600"/>
            <a:chExt cx="10752797" cy="5185588"/>
          </a:xfrm>
        </p:grpSpPr>
        <p:sp>
          <p:nvSpPr>
            <p:cNvPr id="991" name="Google Shape;991;p4"/>
            <p:cNvSpPr/>
            <p:nvPr/>
          </p:nvSpPr>
          <p:spPr>
            <a:xfrm flipH="1">
              <a:off x="-581622" y="52657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721669" y="1056600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6394003" y="13965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9322428" y="41419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996" name="Google Shape;996;p4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4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998" name="Google Shape;998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999" name="Google Shape;999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000" name="Google Shape;100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1" name="Google Shape;100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2" name="Google Shape;100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3" name="Google Shape;100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4" name="Google Shape;100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5" name="Google Shape;100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6" name="Google Shape;100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7" name="Google Shape;100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8" name="Google Shape;100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9" name="Google Shape;100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0" name="Google Shape;101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1" name="Google Shape;101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12" name="Google Shape;101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13" name="Google Shape;101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4" name="Google Shape;101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5" name="Google Shape;101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016" name="Google Shape;1016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017" name="Google Shape;1017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18" name="Google Shape;1018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19" name="Google Shape;1019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0" name="Google Shape;102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1" name="Google Shape;102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2" name="Google Shape;102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23" name="Google Shape;1023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4" name="Google Shape;102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5" name="Google Shape;102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6" name="Google Shape;102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27" name="Google Shape;1027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8" name="Google Shape;102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9" name="Google Shape;102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0" name="Google Shape;103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31" name="Google Shape;1031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2" name="Google Shape;103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3" name="Google Shape;103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4" name="Google Shape;103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035" name="Google Shape;1035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36" name="Google Shape;1036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7" name="Google Shape;103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8" name="Google Shape;103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9" name="Google Shape;103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0" name="Google Shape;1040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1" name="Google Shape;104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2" name="Google Shape;104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3" name="Google Shape;104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4" name="Google Shape;1044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5" name="Google Shape;104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6" name="Google Shape;104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7" name="Google Shape;104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8" name="Google Shape;1048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9" name="Google Shape;104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0" name="Google Shape;105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1" name="Google Shape;105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052" name="Google Shape;1052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53" name="Google Shape;1053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54" name="Google Shape;1054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5" name="Google Shape;105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6" name="Google Shape;105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7" name="Google Shape;105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58" name="Google Shape;1058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9" name="Google Shape;105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0" name="Google Shape;106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1" name="Google Shape;106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62" name="Google Shape;1062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3" name="Google Shape;106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4" name="Google Shape;106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5" name="Google Shape;106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66" name="Google Shape;1066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7" name="Google Shape;106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8" name="Google Shape;106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9" name="Google Shape;106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070" name="Google Shape;1070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71" name="Google Shape;1071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2" name="Google Shape;107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3" name="Google Shape;107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4" name="Google Shape;107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75" name="Google Shape;1075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6" name="Google Shape;107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7" name="Google Shape;107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8" name="Google Shape;107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79" name="Google Shape;1079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0" name="Google Shape;108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1" name="Google Shape;108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2" name="Google Shape;108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83" name="Google Shape;1083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4" name="Google Shape;108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5" name="Google Shape;108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6" name="Google Shape;108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087" name="Google Shape;1087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088" name="Google Shape;1088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89" name="Google Shape;108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0" name="Google Shape;109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1" name="Google Shape;109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92" name="Google Shape;1092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3" name="Google Shape;109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4" name="Google Shape;109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5" name="Google Shape;109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96" name="Google Shape;1096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7" name="Google Shape;109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8" name="Google Shape;109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9" name="Google Shape;109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100" name="Google Shape;1100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101" name="Google Shape;1101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2" name="Google Shape;1102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3" name="Google Shape;1103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104" name="Google Shape;1104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105" name="Google Shape;11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06" name="Google Shape;11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8" name="Google Shape;11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09" name="Google Shape;11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10" name="Google Shape;11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1" name="Google Shape;11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2" name="Google Shape;11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13" name="Google Shape;1113;p4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1114" name="Google Shape;1114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1115" name="Google Shape;1115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116" name="Google Shape;1116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17" name="Google Shape;111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8" name="Google Shape;111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9" name="Google Shape;111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0" name="Google Shape;1120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1" name="Google Shape;11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2" name="Google Shape;11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3" name="Google Shape;11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4" name="Google Shape;1124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5" name="Google Shape;11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6" name="Google Shape;11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7" name="Google Shape;11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8" name="Google Shape;1128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9" name="Google Shape;11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0" name="Google Shape;11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1" name="Google Shape;11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132" name="Google Shape;1132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133" name="Google Shape;1133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34" name="Google Shape;1134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35" name="Google Shape;1135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36" name="Google Shape;113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37" name="Google Shape;113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38" name="Google Shape;113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39" name="Google Shape;1139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0" name="Google Shape;114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1" name="Google Shape;114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2" name="Google Shape;114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43" name="Google Shape;1143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4" name="Google Shape;114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5" name="Google Shape;114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6" name="Google Shape;114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47" name="Google Shape;1147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8" name="Google Shape;114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9" name="Google Shape;114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0" name="Google Shape;115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151" name="Google Shape;1151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52" name="Google Shape;1152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3" name="Google Shape;115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4" name="Google Shape;115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5" name="Google Shape;115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56" name="Google Shape;1156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7" name="Google Shape;115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8" name="Google Shape;115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9" name="Google Shape;115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60" name="Google Shape;1160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1" name="Google Shape;116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2" name="Google Shape;116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3" name="Google Shape;116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64" name="Google Shape;1164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5" name="Google Shape;116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6" name="Google Shape;116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7" name="Google Shape;116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168" name="Google Shape;1168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69" name="Google Shape;1169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70" name="Google Shape;1170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1" name="Google Shape;117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2" name="Google Shape;117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3" name="Google Shape;117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74" name="Google Shape;1174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5" name="Google Shape;117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6" name="Google Shape;117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7" name="Google Shape;117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78" name="Google Shape;1178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9" name="Google Shape;117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0" name="Google Shape;118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1" name="Google Shape;118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82" name="Google Shape;1182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3" name="Google Shape;118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4" name="Google Shape;118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5" name="Google Shape;118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186" name="Google Shape;1186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87" name="Google Shape;1187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8" name="Google Shape;118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9" name="Google Shape;118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0" name="Google Shape;119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1" name="Google Shape;1191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2" name="Google Shape;119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3" name="Google Shape;119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4" name="Google Shape;119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5" name="Google Shape;1195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6" name="Google Shape;119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7" name="Google Shape;119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8" name="Google Shape;119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9" name="Google Shape;1199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200" name="Google Shape;120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201" name="Google Shape;120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202" name="Google Shape;120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203" name="Google Shape;1203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204" name="Google Shape;1204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5" name="Google Shape;1205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6" name="Google Shape;1206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7" name="Google Shape;1207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08" name="Google Shape;1208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9" name="Google Shape;120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0" name="Google Shape;121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1" name="Google Shape;121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12" name="Google Shape;1212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3" name="Google Shape;121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4" name="Google Shape;121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5" name="Google Shape;121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16" name="Google Shape;1216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7" name="Google Shape;121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8" name="Google Shape;121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9" name="Google Shape;121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220" name="Google Shape;1220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221" name="Google Shape;1221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2" name="Google Shape;122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3" name="Google Shape;122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4" name="Google Shape;122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25" name="Google Shape;1225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6" name="Google Shape;122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7" name="Google Shape;122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8" name="Google Shape;122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229" name="Google Shape;1229;p4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1230" name="Google Shape;1230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31" name="Google Shape;1231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32" name="Google Shape;123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3" name="Google Shape;12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4" name="Google Shape;12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5" name="Google Shape;12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36" name="Google Shape;123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7" name="Google Shape;123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8" name="Google Shape;123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9" name="Google Shape;123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40" name="Google Shape;124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1" name="Google Shape;124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2" name="Google Shape;124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3" name="Google Shape;124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44" name="Google Shape;124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5" name="Google Shape;124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6" name="Google Shape;124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7" name="Google Shape;124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48" name="Google Shape;1248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49" name="Google Shape;1249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0" name="Google Shape;12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1" name="Google Shape;12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2" name="Google Shape;12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3" name="Google Shape;1253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4" name="Google Shape;125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5" name="Google Shape;125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6" name="Google Shape;125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7" name="Google Shape;1257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8" name="Google Shape;125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9" name="Google Shape;125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0" name="Google Shape;126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61" name="Google Shape;1261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2" name="Google Shape;126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3" name="Google Shape;126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4" name="Google Shape;126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265" name="Google Shape;1265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66" name="Google Shape;1266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67" name="Google Shape;126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8" name="Google Shape;12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9" name="Google Shape;12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0" name="Google Shape;12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1" name="Google Shape;127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2" name="Google Shape;127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3" name="Google Shape;127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4" name="Google Shape;127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5" name="Google Shape;127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6" name="Google Shape;127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7" name="Google Shape;127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8" name="Google Shape;127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9" name="Google Shape;127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0" name="Google Shape;128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1" name="Google Shape;128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2" name="Google Shape;128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83" name="Google Shape;1283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84" name="Google Shape;1284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5" name="Google Shape;12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6" name="Google Shape;12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7" name="Google Shape;12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88" name="Google Shape;1288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9" name="Google Shape;128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0" name="Google Shape;129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1" name="Google Shape;129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92" name="Google Shape;1292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3" name="Google Shape;129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4" name="Google Shape;129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5" name="Google Shape;129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96" name="Google Shape;1296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7" name="Google Shape;129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8" name="Google Shape;129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9" name="Google Shape;129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00" name="Google Shape;1300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01" name="Google Shape;1301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2" name="Google Shape;13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3" name="Google Shape;13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4" name="Google Shape;13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5" name="Google Shape;13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6" name="Google Shape;13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7" name="Google Shape;13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8" name="Google Shape;13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9" name="Google Shape;13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0" name="Google Shape;13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1" name="Google Shape;13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2" name="Google Shape;13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13" name="Google Shape;1313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4" name="Google Shape;131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5" name="Google Shape;131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6" name="Google Shape;131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17" name="Google Shape;1317;p4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1318" name="Google Shape;1318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19" name="Google Shape;1319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20" name="Google Shape;132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1" name="Google Shape;13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2" name="Google Shape;13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3" name="Google Shape;13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4" name="Google Shape;132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5" name="Google Shape;13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6" name="Google Shape;13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7" name="Google Shape;13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8" name="Google Shape;132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9" name="Google Shape;13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0" name="Google Shape;13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1" name="Google Shape;13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32" name="Google Shape;133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3" name="Google Shape;13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4" name="Google Shape;13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5" name="Google Shape;13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36" name="Google Shape;1336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37" name="Google Shape;133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8" name="Google Shape;133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9" name="Google Shape;133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0" name="Google Shape;134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1" name="Google Shape;134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2" name="Google Shape;134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3" name="Google Shape;134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4" name="Google Shape;134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5" name="Google Shape;134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6" name="Google Shape;134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7" name="Google Shape;134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8" name="Google Shape;134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9" name="Google Shape;134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0" name="Google Shape;13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1" name="Google Shape;13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2" name="Google Shape;13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53" name="Google Shape;1353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54" name="Google Shape;1354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55" name="Google Shape;1355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6" name="Google Shape;135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7" name="Google Shape;135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8" name="Google Shape;135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9" name="Google Shape;1359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0" name="Google Shape;136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1" name="Google Shape;136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2" name="Google Shape;136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63" name="Google Shape;1363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4" name="Google Shape;136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5" name="Google Shape;136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6" name="Google Shape;136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67" name="Google Shape;1367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8" name="Google Shape;13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9" name="Google Shape;13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0" name="Google Shape;13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71" name="Google Shape;1371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72" name="Google Shape;137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3" name="Google Shape;137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4" name="Google Shape;137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5" name="Google Shape;137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76" name="Google Shape;137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7" name="Google Shape;137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8" name="Google Shape;137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9" name="Google Shape;137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0" name="Google Shape;138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1" name="Google Shape;138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2" name="Google Shape;138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3" name="Google Shape;138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4" name="Google Shape;138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5" name="Google Shape;13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6" name="Google Shape;13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7" name="Google Shape;13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88" name="Google Shape;1388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89" name="Google Shape;1389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0" name="Google Shape;139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1" name="Google Shape;139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2" name="Google Shape;139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3" name="Google Shape;1393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4" name="Google Shape;139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5" name="Google Shape;139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6" name="Google Shape;139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7" name="Google Shape;1397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8" name="Google Shape;1398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9" name="Google Shape;1399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0" name="Google Shape;1400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01" name="Google Shape;1401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402" name="Google Shape;14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3" name="Google Shape;14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4" name="Google Shape;14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405" name="Google Shape;1405;p4"/>
          <p:cNvSpPr txBox="1">
            <a:spLocks noGrp="1"/>
          </p:cNvSpPr>
          <p:nvPr>
            <p:ph type="title"/>
          </p:nvPr>
        </p:nvSpPr>
        <p:spPr>
          <a:xfrm>
            <a:off x="978396" y="713227"/>
            <a:ext cx="10468782" cy="763889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406" name="Google Shape;1406;p4"/>
          <p:cNvSpPr txBox="1">
            <a:spLocks noGrp="1"/>
          </p:cNvSpPr>
          <p:nvPr>
            <p:ph type="body" idx="1"/>
          </p:nvPr>
        </p:nvSpPr>
        <p:spPr>
          <a:xfrm>
            <a:off x="978396" y="1536908"/>
            <a:ext cx="10468782" cy="4556131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Quicksand"/>
              <a:buAutoNum type="arabicPeriod"/>
              <a:defRPr sz="1600">
                <a:solidFill>
                  <a:srgbClr val="434343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8"/>
          <p:cNvSpPr txBox="1">
            <a:spLocks noGrp="1"/>
          </p:cNvSpPr>
          <p:nvPr>
            <p:ph type="title"/>
          </p:nvPr>
        </p:nvSpPr>
        <p:spPr>
          <a:xfrm>
            <a:off x="1846261" y="2384774"/>
            <a:ext cx="8469415" cy="2729924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grpSp>
        <p:nvGrpSpPr>
          <p:cNvPr id="2348" name="Google Shape;2348;p8"/>
          <p:cNvGrpSpPr/>
          <p:nvPr/>
        </p:nvGrpSpPr>
        <p:grpSpPr>
          <a:xfrm flipH="1">
            <a:off x="771245" y="496906"/>
            <a:ext cx="11388531" cy="5729212"/>
            <a:chOff x="-20797" y="547977"/>
            <a:chExt cx="10011977" cy="6318048"/>
          </a:xfrm>
        </p:grpSpPr>
        <p:sp>
          <p:nvSpPr>
            <p:cNvPr id="2349" name="Google Shape;2349;p8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2" name="Google Shape;2352;p8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2353" name="Google Shape;2353;p8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8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8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6" name="Google Shape;2356;p8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2357" name="Google Shape;2357;p8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8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8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0" name="Google Shape;2360;p8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2361" name="Google Shape;2361;p8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8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8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4" name="Google Shape;2364;p8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2365" name="Google Shape;2365;p8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8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8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8" name="Google Shape;2368;p8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2369" name="Google Shape;2369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2" name="Google Shape;2372;p8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2373" name="Google Shape;2373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6" name="Google Shape;2376;p8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2377" name="Google Shape;2377;p8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8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8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8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2390" name="Google Shape;2390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3" name="Google Shape;2393;p8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2394" name="Google Shape;2394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7" name="Google Shape;2397;p8"/>
          <p:cNvGrpSpPr/>
          <p:nvPr/>
        </p:nvGrpSpPr>
        <p:grpSpPr>
          <a:xfrm flipH="1">
            <a:off x="-23657" y="-11449"/>
            <a:ext cx="12162051" cy="6882076"/>
            <a:chOff x="-2000" y="-12625"/>
            <a:chExt cx="10692000" cy="7589400"/>
          </a:xfrm>
        </p:grpSpPr>
        <p:sp>
          <p:nvSpPr>
            <p:cNvPr id="2398" name="Google Shape;2398;p8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9" name="Google Shape;2399;p8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2400" name="Google Shape;2400;p8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401" name="Google Shape;2401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402" name="Google Shape;2402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403" name="Google Shape;240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4" name="Google Shape;240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5" name="Google Shape;240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6" name="Google Shape;240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07" name="Google Shape;240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8" name="Google Shape;240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9" name="Google Shape;240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0" name="Google Shape;241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11" name="Google Shape;241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2" name="Google Shape;241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3" name="Google Shape;241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4" name="Google Shape;241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15" name="Google Shape;241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6" name="Google Shape;241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7" name="Google Shape;241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8" name="Google Shape;241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419" name="Google Shape;2419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420" name="Google Shape;2420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21" name="Google Shape;2421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22" name="Google Shape;2422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3" name="Google Shape;242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4" name="Google Shape;242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5" name="Google Shape;242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26" name="Google Shape;2426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7" name="Google Shape;242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8" name="Google Shape;242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9" name="Google Shape;242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30" name="Google Shape;2430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1" name="Google Shape;243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2" name="Google Shape;243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3" name="Google Shape;243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34" name="Google Shape;2434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5" name="Google Shape;243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6" name="Google Shape;243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7" name="Google Shape;243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438" name="Google Shape;2438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39" name="Google Shape;2439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0" name="Google Shape;244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1" name="Google Shape;244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2" name="Google Shape;244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43" name="Google Shape;2443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4" name="Google Shape;244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5" name="Google Shape;244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6" name="Google Shape;244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47" name="Google Shape;2447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8" name="Google Shape;244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9" name="Google Shape;244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0" name="Google Shape;245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51" name="Google Shape;2451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2" name="Google Shape;245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3" name="Google Shape;245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4" name="Google Shape;245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55" name="Google Shape;2455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56" name="Google Shape;2456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57" name="Google Shape;2457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8" name="Google Shape;245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9" name="Google Shape;245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0" name="Google Shape;246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1" name="Google Shape;2461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2" name="Google Shape;246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3" name="Google Shape;246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4" name="Google Shape;246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5" name="Google Shape;2465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6" name="Google Shape;246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7" name="Google Shape;246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8" name="Google Shape;246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9" name="Google Shape;2469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0" name="Google Shape;247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1" name="Google Shape;247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2" name="Google Shape;247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473" name="Google Shape;2473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74" name="Google Shape;2474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5" name="Google Shape;247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6" name="Google Shape;247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7" name="Google Shape;247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78" name="Google Shape;2478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9" name="Google Shape;247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0" name="Google Shape;248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1" name="Google Shape;248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82" name="Google Shape;2482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3" name="Google Shape;248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4" name="Google Shape;248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5" name="Google Shape;248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86" name="Google Shape;2486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7" name="Google Shape;248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8" name="Google Shape;248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9" name="Google Shape;248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90" name="Google Shape;2490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491" name="Google Shape;2491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2" name="Google Shape;249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3" name="Google Shape;249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4" name="Google Shape;249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495" name="Google Shape;2495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6" name="Google Shape;249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7" name="Google Shape;249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8" name="Google Shape;249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499" name="Google Shape;2499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0" name="Google Shape;250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1" name="Google Shape;250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2" name="Google Shape;250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503" name="Google Shape;2503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4" name="Google Shape;2504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5" name="Google Shape;2505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6" name="Google Shape;2506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507" name="Google Shape;2507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508" name="Google Shape;25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09" name="Google Shape;25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0" name="Google Shape;25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1" name="Google Shape;25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12" name="Google Shape;25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13" name="Google Shape;25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4" name="Google Shape;25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5" name="Google Shape;25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516" name="Google Shape;2516;p8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517" name="Google Shape;2517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518" name="Google Shape;2518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519" name="Google Shape;2519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0" name="Google Shape;252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1" name="Google Shape;252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2" name="Google Shape;252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23" name="Google Shape;2523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4" name="Google Shape;25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5" name="Google Shape;25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6" name="Google Shape;25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27" name="Google Shape;2527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8" name="Google Shape;25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9" name="Google Shape;25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0" name="Google Shape;25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31" name="Google Shape;2531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32" name="Google Shape;25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3" name="Google Shape;25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4" name="Google Shape;25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535" name="Google Shape;2535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536" name="Google Shape;2536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37" name="Google Shape;2537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38" name="Google Shape;2538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39" name="Google Shape;253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0" name="Google Shape;254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1" name="Google Shape;254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42" name="Google Shape;2542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3" name="Google Shape;254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4" name="Google Shape;254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5" name="Google Shape;254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46" name="Google Shape;2546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7" name="Google Shape;254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8" name="Google Shape;254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9" name="Google Shape;254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0" name="Google Shape;2550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1" name="Google Shape;255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2" name="Google Shape;255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3" name="Google Shape;255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54" name="Google Shape;2554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55" name="Google Shape;2555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6" name="Google Shape;255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7" name="Google Shape;255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8" name="Google Shape;255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9" name="Google Shape;2559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0" name="Google Shape;256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1" name="Google Shape;256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2" name="Google Shape;256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63" name="Google Shape;2563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4" name="Google Shape;256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5" name="Google Shape;256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6" name="Google Shape;256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67" name="Google Shape;2567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8" name="Google Shape;256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9" name="Google Shape;256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0" name="Google Shape;257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571" name="Google Shape;2571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72" name="Google Shape;2572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73" name="Google Shape;2573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4" name="Google Shape;257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5" name="Google Shape;257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6" name="Google Shape;257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77" name="Google Shape;2577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8" name="Google Shape;257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9" name="Google Shape;257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0" name="Google Shape;258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81" name="Google Shape;2581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2" name="Google Shape;258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3" name="Google Shape;258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4" name="Google Shape;258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85" name="Google Shape;2585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6" name="Google Shape;258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7" name="Google Shape;258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8" name="Google Shape;258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89" name="Google Shape;2589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90" name="Google Shape;2590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1" name="Google Shape;259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2" name="Google Shape;259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3" name="Google Shape;259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4" name="Google Shape;2594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5" name="Google Shape;259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6" name="Google Shape;259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7" name="Google Shape;259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8" name="Google Shape;2598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9" name="Google Shape;259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0" name="Google Shape;260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1" name="Google Shape;260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602" name="Google Shape;2602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03" name="Google Shape;260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4" name="Google Shape;260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5" name="Google Shape;260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06" name="Google Shape;2606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607" name="Google Shape;2607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08" name="Google Shape;2608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09" name="Google Shape;2609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0" name="Google Shape;2610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1" name="Google Shape;2611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2" name="Google Shape;261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3" name="Google Shape;261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4" name="Google Shape;261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5" name="Google Shape;2615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6" name="Google Shape;261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7" name="Google Shape;261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8" name="Google Shape;261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9" name="Google Shape;2619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20" name="Google Shape;262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21" name="Google Shape;262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22" name="Google Shape;262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23" name="Google Shape;2623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624" name="Google Shape;2624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5" name="Google Shape;262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6" name="Google Shape;262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7" name="Google Shape;262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628" name="Google Shape;2628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9" name="Google Shape;262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0" name="Google Shape;263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1" name="Google Shape;263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632" name="Google Shape;2632;p8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633" name="Google Shape;2633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34" name="Google Shape;2634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35" name="Google Shape;263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36" name="Google Shape;26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37" name="Google Shape;26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38" name="Google Shape;26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39" name="Google Shape;263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0" name="Google Shape;264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1" name="Google Shape;264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2" name="Google Shape;264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43" name="Google Shape;264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4" name="Google Shape;264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5" name="Google Shape;264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6" name="Google Shape;264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47" name="Google Shape;264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8" name="Google Shape;264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9" name="Google Shape;264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0" name="Google Shape;265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651" name="Google Shape;2651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52" name="Google Shape;2652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3" name="Google Shape;26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4" name="Google Shape;26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5" name="Google Shape;26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56" name="Google Shape;2656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7" name="Google Shape;265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8" name="Google Shape;265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9" name="Google Shape;265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60" name="Google Shape;2660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1" name="Google Shape;266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2" name="Google Shape;266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3" name="Google Shape;266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64" name="Google Shape;2664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5" name="Google Shape;266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6" name="Google Shape;266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7" name="Google Shape;266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668" name="Google Shape;2668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69" name="Google Shape;2669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70" name="Google Shape;267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1" name="Google Shape;26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2" name="Google Shape;26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3" name="Google Shape;26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74" name="Google Shape;267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5" name="Google Shape;267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6" name="Google Shape;267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7" name="Google Shape;267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78" name="Google Shape;267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9" name="Google Shape;267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0" name="Google Shape;268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1" name="Google Shape;268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82" name="Google Shape;268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3" name="Google Shape;268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4" name="Google Shape;268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5" name="Google Shape;268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686" name="Google Shape;2686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87" name="Google Shape;2687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8" name="Google Shape;26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9" name="Google Shape;26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0" name="Google Shape;26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1" name="Google Shape;2691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2" name="Google Shape;269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3" name="Google Shape;269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4" name="Google Shape;269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5" name="Google Shape;2695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6" name="Google Shape;269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7" name="Google Shape;269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8" name="Google Shape;269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9" name="Google Shape;2699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00" name="Google Shape;270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01" name="Google Shape;270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02" name="Google Shape;270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03" name="Google Shape;2703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04" name="Google Shape;2704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5" name="Google Shape;27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6" name="Google Shape;27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7" name="Google Shape;27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08" name="Google Shape;27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9" name="Google Shape;27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0" name="Google Shape;27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1" name="Google Shape;27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12" name="Google Shape;27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3" name="Google Shape;27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4" name="Google Shape;27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5" name="Google Shape;27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16" name="Google Shape;2716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7" name="Google Shape;271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8" name="Google Shape;271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9" name="Google Shape;271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720" name="Google Shape;2720;p8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721" name="Google Shape;2721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22" name="Google Shape;2722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23" name="Google Shape;272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4" name="Google Shape;27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5" name="Google Shape;27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6" name="Google Shape;27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27" name="Google Shape;272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8" name="Google Shape;27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9" name="Google Shape;27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0" name="Google Shape;27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31" name="Google Shape;273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2" name="Google Shape;27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3" name="Google Shape;27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4" name="Google Shape;27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35" name="Google Shape;273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6" name="Google Shape;27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7" name="Google Shape;27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8" name="Google Shape;27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739" name="Google Shape;2739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40" name="Google Shape;274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1" name="Google Shape;274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2" name="Google Shape;274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3" name="Google Shape;274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44" name="Google Shape;274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5" name="Google Shape;274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6" name="Google Shape;274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7" name="Google Shape;274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48" name="Google Shape;274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9" name="Google Shape;274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0" name="Google Shape;275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1" name="Google Shape;275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52" name="Google Shape;275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3" name="Google Shape;27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4" name="Google Shape;27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5" name="Google Shape;27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56" name="Google Shape;2756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57" name="Google Shape;2757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58" name="Google Shape;2758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9" name="Google Shape;275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0" name="Google Shape;276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1" name="Google Shape;276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62" name="Google Shape;2762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3" name="Google Shape;276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4" name="Google Shape;276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5" name="Google Shape;276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66" name="Google Shape;2766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7" name="Google Shape;276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8" name="Google Shape;276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9" name="Google Shape;276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70" name="Google Shape;2770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1" name="Google Shape;27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2" name="Google Shape;27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3" name="Google Shape;27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774" name="Google Shape;2774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75" name="Google Shape;277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6" name="Google Shape;277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7" name="Google Shape;277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8" name="Google Shape;277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79" name="Google Shape;277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0" name="Google Shape;278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1" name="Google Shape;278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2" name="Google Shape;278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83" name="Google Shape;278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4" name="Google Shape;278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5" name="Google Shape;278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6" name="Google Shape;278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87" name="Google Shape;278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8" name="Google Shape;27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9" name="Google Shape;27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90" name="Google Shape;27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91" name="Google Shape;2791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92" name="Google Shape;2792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3" name="Google Shape;279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4" name="Google Shape;279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5" name="Google Shape;279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96" name="Google Shape;2796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7" name="Google Shape;279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8" name="Google Shape;279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9" name="Google Shape;279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00" name="Google Shape;2800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1" name="Google Shape;2801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2" name="Google Shape;2802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3" name="Google Shape;2803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04" name="Google Shape;2804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5" name="Google Shape;28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6" name="Google Shape;28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7" name="Google Shape;28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2808" name="Google Shape;2808;p8"/>
          <p:cNvGrpSpPr/>
          <p:nvPr/>
        </p:nvGrpSpPr>
        <p:grpSpPr>
          <a:xfrm flipH="1">
            <a:off x="194010" y="483965"/>
            <a:ext cx="3613715" cy="3379369"/>
            <a:chOff x="3123500" y="607850"/>
            <a:chExt cx="2692075" cy="3186025"/>
          </a:xfrm>
        </p:grpSpPr>
        <p:sp>
          <p:nvSpPr>
            <p:cNvPr id="2809" name="Google Shape;2809;p8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9"/>
          <p:cNvSpPr txBox="1">
            <a:spLocks noGrp="1"/>
          </p:cNvSpPr>
          <p:nvPr>
            <p:ph type="title"/>
          </p:nvPr>
        </p:nvSpPr>
        <p:spPr>
          <a:xfrm>
            <a:off x="957642" y="1611371"/>
            <a:ext cx="10246630" cy="1122166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24" name="Google Shape;2824;p9"/>
          <p:cNvSpPr txBox="1">
            <a:spLocks noGrp="1"/>
          </p:cNvSpPr>
          <p:nvPr>
            <p:ph type="subTitle" idx="1"/>
          </p:nvPr>
        </p:nvSpPr>
        <p:spPr>
          <a:xfrm>
            <a:off x="2981392" y="2696432"/>
            <a:ext cx="6199438" cy="2242156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9"/>
          <p:cNvSpPr/>
          <p:nvPr/>
        </p:nvSpPr>
        <p:spPr>
          <a:xfrm flipH="1">
            <a:off x="-1211680" y="5487892"/>
            <a:ext cx="2573138" cy="885458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9"/>
          <p:cNvSpPr/>
          <p:nvPr/>
        </p:nvSpPr>
        <p:spPr>
          <a:xfrm>
            <a:off x="8603319" y="1689031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9"/>
          <p:cNvSpPr/>
          <p:nvPr/>
        </p:nvSpPr>
        <p:spPr>
          <a:xfrm>
            <a:off x="6929939" y="2265020"/>
            <a:ext cx="965442" cy="36525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9"/>
          <p:cNvSpPr/>
          <p:nvPr/>
        </p:nvSpPr>
        <p:spPr>
          <a:xfrm>
            <a:off x="4659820" y="1063451"/>
            <a:ext cx="965442" cy="36525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9" name="Google Shape;2829;p9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2830" name="Google Shape;2830;p9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1" name="Google Shape;2831;p9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2832" name="Google Shape;2832;p9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2833" name="Google Shape;2833;p9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834" name="Google Shape;2834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35" name="Google Shape;283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6" name="Google Shape;283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7" name="Google Shape;283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38" name="Google Shape;2838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39" name="Google Shape;283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0" name="Google Shape;284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1" name="Google Shape;284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42" name="Google Shape;2842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43" name="Google Shape;284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4" name="Google Shape;284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5" name="Google Shape;284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46" name="Google Shape;2846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47" name="Google Shape;284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8" name="Google Shape;284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9" name="Google Shape;284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850" name="Google Shape;2850;p9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2851" name="Google Shape;2851;p9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852" name="Google Shape;2852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53" name="Google Shape;2853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54" name="Google Shape;285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5" name="Google Shape;285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6" name="Google Shape;285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57" name="Google Shape;2857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58" name="Google Shape;285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9" name="Google Shape;285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0" name="Google Shape;286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61" name="Google Shape;2861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62" name="Google Shape;286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3" name="Google Shape;286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4" name="Google Shape;286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65" name="Google Shape;2865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66" name="Google Shape;286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7" name="Google Shape;286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8" name="Google Shape;286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869" name="Google Shape;2869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70" name="Google Shape;2870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1" name="Google Shape;287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2" name="Google Shape;287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3" name="Google Shape;287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74" name="Google Shape;2874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5" name="Google Shape;287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6" name="Google Shape;287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7" name="Google Shape;287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78" name="Google Shape;2878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9" name="Google Shape;287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0" name="Google Shape;288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1" name="Google Shape;288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82" name="Google Shape;2882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83" name="Google Shape;288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4" name="Google Shape;288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5" name="Google Shape;288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886" name="Google Shape;2886;p9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887" name="Google Shape;2887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88" name="Google Shape;2888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89" name="Google Shape;288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0" name="Google Shape;289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1" name="Google Shape;289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92" name="Google Shape;2892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93" name="Google Shape;289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4" name="Google Shape;289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5" name="Google Shape;289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96" name="Google Shape;2896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97" name="Google Shape;289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8" name="Google Shape;289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9" name="Google Shape;289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00" name="Google Shape;2900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01" name="Google Shape;290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2" name="Google Shape;290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3" name="Google Shape;290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904" name="Google Shape;2904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05" name="Google Shape;2905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06" name="Google Shape;290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7" name="Google Shape;290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8" name="Google Shape;290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09" name="Google Shape;2909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0" name="Google Shape;291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1" name="Google Shape;291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2" name="Google Shape;291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13" name="Google Shape;2913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4" name="Google Shape;291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5" name="Google Shape;291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6" name="Google Shape;291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17" name="Google Shape;2917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8" name="Google Shape;291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9" name="Google Shape;291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20" name="Google Shape;292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921" name="Google Shape;2921;p9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922" name="Google Shape;2922;p9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23" name="Google Shape;2923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4" name="Google Shape;2924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5" name="Google Shape;2925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26" name="Google Shape;2926;p9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27" name="Google Shape;2927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8" name="Google Shape;2928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9" name="Google Shape;2929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30" name="Google Shape;2930;p9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31" name="Google Shape;2931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2" name="Google Shape;2932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3" name="Google Shape;2933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34" name="Google Shape;2934;p9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35" name="Google Shape;2935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6" name="Google Shape;2936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7" name="Google Shape;2937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938" name="Google Shape;2938;p9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2939" name="Google Shape;2939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940" name="Google Shape;294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1" name="Google Shape;294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2" name="Google Shape;294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943" name="Google Shape;2943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944" name="Google Shape;294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5" name="Google Shape;294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6" name="Google Shape;294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947" name="Google Shape;2947;p9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2948" name="Google Shape;2948;p9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2949" name="Google Shape;2949;p9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950" name="Google Shape;2950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1" name="Google Shape;295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2" name="Google Shape;295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3" name="Google Shape;295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54" name="Google Shape;2954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5" name="Google Shape;295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6" name="Google Shape;295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7" name="Google Shape;295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58" name="Google Shape;2958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9" name="Google Shape;295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0" name="Google Shape;296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1" name="Google Shape;296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62" name="Google Shape;2962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63" name="Google Shape;296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4" name="Google Shape;296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5" name="Google Shape;296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966" name="Google Shape;2966;p9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2967" name="Google Shape;2967;p9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968" name="Google Shape;2968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69" name="Google Shape;2969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0" name="Google Shape;297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1" name="Google Shape;297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2" name="Google Shape;297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73" name="Google Shape;2973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4" name="Google Shape;297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5" name="Google Shape;297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6" name="Google Shape;297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77" name="Google Shape;2977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8" name="Google Shape;297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9" name="Google Shape;297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0" name="Google Shape;298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81" name="Google Shape;2981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82" name="Google Shape;298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3" name="Google Shape;298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4" name="Google Shape;298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985" name="Google Shape;2985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86" name="Google Shape;2986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87" name="Google Shape;298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8" name="Google Shape;298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9" name="Google Shape;298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0" name="Google Shape;2990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1" name="Google Shape;299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2" name="Google Shape;299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3" name="Google Shape;299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4" name="Google Shape;2994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5" name="Google Shape;299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6" name="Google Shape;299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7" name="Google Shape;299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8" name="Google Shape;2998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9" name="Google Shape;299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0" name="Google Shape;300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1" name="Google Shape;300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002" name="Google Shape;3002;p9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003" name="Google Shape;3003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004" name="Google Shape;3004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05" name="Google Shape;300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6" name="Google Shape;300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7" name="Google Shape;300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08" name="Google Shape;3008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09" name="Google Shape;300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0" name="Google Shape;301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1" name="Google Shape;301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12" name="Google Shape;3012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13" name="Google Shape;301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4" name="Google Shape;301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5" name="Google Shape;301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16" name="Google Shape;3016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17" name="Google Shape;301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8" name="Google Shape;301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9" name="Google Shape;301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020" name="Google Shape;3020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021" name="Google Shape;3021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22" name="Google Shape;302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3" name="Google Shape;302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4" name="Google Shape;302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25" name="Google Shape;3025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26" name="Google Shape;302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7" name="Google Shape;302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8" name="Google Shape;302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29" name="Google Shape;3029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30" name="Google Shape;303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1" name="Google Shape;303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2" name="Google Shape;303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33" name="Google Shape;3033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34" name="Google Shape;303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5" name="Google Shape;303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6" name="Google Shape;303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037" name="Google Shape;3037;p9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038" name="Google Shape;3038;p9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39" name="Google Shape;3039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0" name="Google Shape;3040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1" name="Google Shape;3041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2" name="Google Shape;3042;p9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43" name="Google Shape;3043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4" name="Google Shape;3044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5" name="Google Shape;3045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6" name="Google Shape;3046;p9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47" name="Google Shape;3047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8" name="Google Shape;3048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9" name="Google Shape;3049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50" name="Google Shape;3050;p9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51" name="Google Shape;3051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52" name="Google Shape;3052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53" name="Google Shape;3053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054" name="Google Shape;3054;p9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055" name="Google Shape;3055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056" name="Google Shape;305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7" name="Google Shape;305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8" name="Google Shape;305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59" name="Google Shape;3059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060" name="Google Shape;306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1" name="Google Shape;306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2" name="Google Shape;306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063" name="Google Shape;3063;p9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3064" name="Google Shape;3064;p9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065" name="Google Shape;3065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066" name="Google Shape;3066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67" name="Google Shape;306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8" name="Google Shape;306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9" name="Google Shape;306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0" name="Google Shape;3070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1" name="Google Shape;307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2" name="Google Shape;307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3" name="Google Shape;307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4" name="Google Shape;3074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5" name="Google Shape;307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6" name="Google Shape;307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7" name="Google Shape;307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8" name="Google Shape;3078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9" name="Google Shape;307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0" name="Google Shape;308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1" name="Google Shape;308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082" name="Google Shape;3082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083" name="Google Shape;3083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84" name="Google Shape;308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5" name="Google Shape;308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6" name="Google Shape;308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87" name="Google Shape;3087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88" name="Google Shape;3088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9" name="Google Shape;3089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0" name="Google Shape;3090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91" name="Google Shape;3091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92" name="Google Shape;309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3" name="Google Shape;309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4" name="Google Shape;309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95" name="Google Shape;3095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96" name="Google Shape;309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7" name="Google Shape;309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8" name="Google Shape;309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099" name="Google Shape;3099;p9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00" name="Google Shape;3100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01" name="Google Shape;3101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02" name="Google Shape;310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3" name="Google Shape;310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4" name="Google Shape;310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05" name="Google Shape;3105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06" name="Google Shape;310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7" name="Google Shape;310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8" name="Google Shape;310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09" name="Google Shape;3109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0" name="Google Shape;311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1" name="Google Shape;311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2" name="Google Shape;311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13" name="Google Shape;3113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4" name="Google Shape;311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5" name="Google Shape;311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6" name="Google Shape;311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117" name="Google Shape;3117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18" name="Google Shape;3118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9" name="Google Shape;311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0" name="Google Shape;312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1" name="Google Shape;312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22" name="Google Shape;3122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23" name="Google Shape;312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4" name="Google Shape;312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5" name="Google Shape;312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26" name="Google Shape;3126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27" name="Google Shape;312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8" name="Google Shape;312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9" name="Google Shape;312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30" name="Google Shape;3130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31" name="Google Shape;313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2" name="Google Shape;313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3" name="Google Shape;313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134" name="Google Shape;3134;p9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135" name="Google Shape;3135;p9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36" name="Google Shape;313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7" name="Google Shape;313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8" name="Google Shape;313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39" name="Google Shape;3139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0" name="Google Shape;314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1" name="Google Shape;314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2" name="Google Shape;314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43" name="Google Shape;3143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4" name="Google Shape;314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5" name="Google Shape;314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6" name="Google Shape;314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47" name="Google Shape;3147;p9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8" name="Google Shape;3148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9" name="Google Shape;3149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0" name="Google Shape;3150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151" name="Google Shape;3151;p9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3152" name="Google Shape;3152;p9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53" name="Google Shape;3153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54" name="Google Shape;3154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55" name="Google Shape;315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6" name="Google Shape;315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7" name="Google Shape;315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58" name="Google Shape;3158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59" name="Google Shape;315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0" name="Google Shape;316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1" name="Google Shape;316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62" name="Google Shape;3162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63" name="Google Shape;316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4" name="Google Shape;316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5" name="Google Shape;316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66" name="Google Shape;3166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67" name="Google Shape;316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8" name="Google Shape;316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9" name="Google Shape;316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170" name="Google Shape;3170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71" name="Google Shape;3171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72" name="Google Shape;317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3" name="Google Shape;317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4" name="Google Shape;317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75" name="Google Shape;3175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76" name="Google Shape;317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7" name="Google Shape;317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8" name="Google Shape;317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79" name="Google Shape;3179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80" name="Google Shape;318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1" name="Google Shape;318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2" name="Google Shape;318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83" name="Google Shape;3183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84" name="Google Shape;318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5" name="Google Shape;318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6" name="Google Shape;318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187" name="Google Shape;3187;p9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88" name="Google Shape;3188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89" name="Google Shape;3189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0" name="Google Shape;319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1" name="Google Shape;319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2" name="Google Shape;319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93" name="Google Shape;3193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4" name="Google Shape;319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5" name="Google Shape;319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6" name="Google Shape;319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97" name="Google Shape;3197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8" name="Google Shape;3198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9" name="Google Shape;3199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0" name="Google Shape;3200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01" name="Google Shape;3201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02" name="Google Shape;320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3" name="Google Shape;320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4" name="Google Shape;320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205" name="Google Shape;3205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206" name="Google Shape;3206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07" name="Google Shape;320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8" name="Google Shape;320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9" name="Google Shape;320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0" name="Google Shape;3210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1" name="Google Shape;321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2" name="Google Shape;321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3" name="Google Shape;321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4" name="Google Shape;3214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5" name="Google Shape;321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6" name="Google Shape;321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7" name="Google Shape;321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8" name="Google Shape;3218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9" name="Google Shape;321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0" name="Google Shape;322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1" name="Google Shape;322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222" name="Google Shape;3222;p9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223" name="Google Shape;3223;p9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24" name="Google Shape;322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5" name="Google Shape;322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6" name="Google Shape;322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27" name="Google Shape;3227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28" name="Google Shape;3228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9" name="Google Shape;3229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0" name="Google Shape;3230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31" name="Google Shape;3231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32" name="Google Shape;3232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3" name="Google Shape;3233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4" name="Google Shape;3234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35" name="Google Shape;3235;p9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36" name="Google Shape;323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7" name="Google Shape;323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8" name="Google Shape;323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239" name="Google Shape;3239;p9"/>
          <p:cNvGrpSpPr/>
          <p:nvPr/>
        </p:nvGrpSpPr>
        <p:grpSpPr>
          <a:xfrm>
            <a:off x="8800537" y="4761837"/>
            <a:ext cx="2974975" cy="2107812"/>
            <a:chOff x="2130575" y="4054150"/>
            <a:chExt cx="1526875" cy="1369175"/>
          </a:xfrm>
        </p:grpSpPr>
        <p:sp>
          <p:nvSpPr>
            <p:cNvPr id="3240" name="Google Shape;3240;p9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9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9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9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9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9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9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9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9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9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9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2" name="Google Shape;3252;p10"/>
          <p:cNvGrpSpPr/>
          <p:nvPr/>
        </p:nvGrpSpPr>
        <p:grpSpPr>
          <a:xfrm>
            <a:off x="-350400" y="889413"/>
            <a:ext cx="10419787" cy="5028609"/>
            <a:chOff x="-308047" y="980825"/>
            <a:chExt cx="9160327" cy="5545438"/>
          </a:xfrm>
        </p:grpSpPr>
        <p:sp>
          <p:nvSpPr>
            <p:cNvPr id="3253" name="Google Shape;3253;p10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6" name="Google Shape;3256;p10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3257" name="Google Shape;3257;p10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8" name="Google Shape;3258;p10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3259" name="Google Shape;3259;p10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3260" name="Google Shape;3260;p10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261" name="Google Shape;3261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62" name="Google Shape;326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3" name="Google Shape;326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4" name="Google Shape;326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65" name="Google Shape;3265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66" name="Google Shape;326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7" name="Google Shape;326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8" name="Google Shape;326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69" name="Google Shape;3269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70" name="Google Shape;327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1" name="Google Shape;327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2" name="Google Shape;327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73" name="Google Shape;3273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74" name="Google Shape;327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5" name="Google Shape;327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6" name="Google Shape;327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277" name="Google Shape;3277;p10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3278" name="Google Shape;3278;p10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279" name="Google Shape;3279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280" name="Google Shape;3280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1" name="Google Shape;328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2" name="Google Shape;328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3" name="Google Shape;328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84" name="Google Shape;3284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5" name="Google Shape;328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6" name="Google Shape;328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7" name="Google Shape;328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88" name="Google Shape;3288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9" name="Google Shape;328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0" name="Google Shape;329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1" name="Google Shape;329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92" name="Google Shape;3292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93" name="Google Shape;329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4" name="Google Shape;329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5" name="Google Shape;329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296" name="Google Shape;3296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297" name="Google Shape;3297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98" name="Google Shape;329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9" name="Google Shape;329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0" name="Google Shape;330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1" name="Google Shape;3301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02" name="Google Shape;330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3" name="Google Shape;330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4" name="Google Shape;330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5" name="Google Shape;3305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06" name="Google Shape;330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7" name="Google Shape;330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8" name="Google Shape;330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9" name="Google Shape;3309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10" name="Google Shape;331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1" name="Google Shape;331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2" name="Google Shape;331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313" name="Google Shape;3313;p10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314" name="Google Shape;3314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15" name="Google Shape;3315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16" name="Google Shape;331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7" name="Google Shape;331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8" name="Google Shape;331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19" name="Google Shape;3319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0" name="Google Shape;332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1" name="Google Shape;332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2" name="Google Shape;332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23" name="Google Shape;3323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4" name="Google Shape;332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5" name="Google Shape;332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6" name="Google Shape;332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27" name="Google Shape;3327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8" name="Google Shape;332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9" name="Google Shape;332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0" name="Google Shape;333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331" name="Google Shape;3331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32" name="Google Shape;3332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33" name="Google Shape;333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4" name="Google Shape;333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5" name="Google Shape;333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36" name="Google Shape;3336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37" name="Google Shape;333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8" name="Google Shape;333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9" name="Google Shape;333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40" name="Google Shape;3340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41" name="Google Shape;334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2" name="Google Shape;334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3" name="Google Shape;334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44" name="Google Shape;3344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45" name="Google Shape;334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6" name="Google Shape;334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7" name="Google Shape;334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348" name="Google Shape;3348;p10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349" name="Google Shape;3349;p10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0" name="Google Shape;3350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1" name="Google Shape;3351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2" name="Google Shape;3352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3" name="Google Shape;3353;p10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4" name="Google Shape;3354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5" name="Google Shape;3355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6" name="Google Shape;3356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7" name="Google Shape;3357;p10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8" name="Google Shape;3358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9" name="Google Shape;3359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0" name="Google Shape;3360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61" name="Google Shape;3361;p10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62" name="Google Shape;3362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3" name="Google Shape;3363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4" name="Google Shape;3364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365" name="Google Shape;3365;p10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366" name="Google Shape;3366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367" name="Google Shape;336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8" name="Google Shape;336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9" name="Google Shape;336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370" name="Google Shape;3370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371" name="Google Shape;337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2" name="Google Shape;337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3" name="Google Shape;337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374" name="Google Shape;3374;p10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3375" name="Google Shape;3375;p10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3376" name="Google Shape;3376;p10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377" name="Google Shape;3377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78" name="Google Shape;337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9" name="Google Shape;337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0" name="Google Shape;338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1" name="Google Shape;3381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82" name="Google Shape;338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3" name="Google Shape;338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4" name="Google Shape;338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5" name="Google Shape;3385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86" name="Google Shape;338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7" name="Google Shape;338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8" name="Google Shape;338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9" name="Google Shape;3389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90" name="Google Shape;339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1" name="Google Shape;339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2" name="Google Shape;339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393" name="Google Shape;3393;p10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3394" name="Google Shape;3394;p10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395" name="Google Shape;3395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96" name="Google Shape;3396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97" name="Google Shape;339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98" name="Google Shape;339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99" name="Google Shape;339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0" name="Google Shape;3400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1" name="Google Shape;340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2" name="Google Shape;340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3" name="Google Shape;340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4" name="Google Shape;3404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5" name="Google Shape;340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6" name="Google Shape;340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7" name="Google Shape;340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8" name="Google Shape;3408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9" name="Google Shape;340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0" name="Google Shape;341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1" name="Google Shape;341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412" name="Google Shape;3412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13" name="Google Shape;3413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14" name="Google Shape;341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5" name="Google Shape;341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6" name="Google Shape;341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17" name="Google Shape;3417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18" name="Google Shape;341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9" name="Google Shape;341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0" name="Google Shape;342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21" name="Google Shape;3421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22" name="Google Shape;342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3" name="Google Shape;342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4" name="Google Shape;342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25" name="Google Shape;3425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26" name="Google Shape;342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7" name="Google Shape;342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8" name="Google Shape;342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429" name="Google Shape;3429;p10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430" name="Google Shape;3430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31" name="Google Shape;3431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32" name="Google Shape;343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3" name="Google Shape;343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4" name="Google Shape;343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35" name="Google Shape;3435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36" name="Google Shape;343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7" name="Google Shape;343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8" name="Google Shape;343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39" name="Google Shape;3439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0" name="Google Shape;344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1" name="Google Shape;344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2" name="Google Shape;344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43" name="Google Shape;3443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4" name="Google Shape;344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5" name="Google Shape;344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6" name="Google Shape;344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447" name="Google Shape;3447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48" name="Google Shape;3448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9" name="Google Shape;344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0" name="Google Shape;345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1" name="Google Shape;345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52" name="Google Shape;3452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53" name="Google Shape;345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4" name="Google Shape;345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5" name="Google Shape;345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56" name="Google Shape;3456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57" name="Google Shape;345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8" name="Google Shape;345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9" name="Google Shape;345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60" name="Google Shape;3460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61" name="Google Shape;346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62" name="Google Shape;346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63" name="Google Shape;346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464" name="Google Shape;3464;p10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465" name="Google Shape;3465;p10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66" name="Google Shape;3466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7" name="Google Shape;3467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8" name="Google Shape;3468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69" name="Google Shape;3469;p10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0" name="Google Shape;3470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1" name="Google Shape;3471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2" name="Google Shape;3472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73" name="Google Shape;3473;p10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4" name="Google Shape;3474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5" name="Google Shape;3475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6" name="Google Shape;3476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77" name="Google Shape;3477;p10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8" name="Google Shape;3478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9" name="Google Shape;3479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80" name="Google Shape;3480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481" name="Google Shape;3481;p10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482" name="Google Shape;3482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483" name="Google Shape;348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4" name="Google Shape;348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5" name="Google Shape;348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86" name="Google Shape;3486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487" name="Google Shape;348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8" name="Google Shape;348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9" name="Google Shape;348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490" name="Google Shape;3490;p10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3491" name="Google Shape;3491;p10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492" name="Google Shape;3492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493" name="Google Shape;3493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494" name="Google Shape;349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5" name="Google Shape;349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6" name="Google Shape;349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497" name="Google Shape;3497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498" name="Google Shape;349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9" name="Google Shape;349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0" name="Google Shape;350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01" name="Google Shape;3501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02" name="Google Shape;350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3" name="Google Shape;350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4" name="Google Shape;350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05" name="Google Shape;3505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06" name="Google Shape;350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7" name="Google Shape;350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8" name="Google Shape;350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09" name="Google Shape;3509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10" name="Google Shape;3510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1" name="Google Shape;351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2" name="Google Shape;351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3" name="Google Shape;351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14" name="Google Shape;3514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5" name="Google Shape;3515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6" name="Google Shape;3516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7" name="Google Shape;3517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18" name="Google Shape;3518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9" name="Google Shape;351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0" name="Google Shape;352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1" name="Google Shape;352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22" name="Google Shape;3522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23" name="Google Shape;352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4" name="Google Shape;352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5" name="Google Shape;352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526" name="Google Shape;3526;p10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527" name="Google Shape;3527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28" name="Google Shape;3528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29" name="Google Shape;352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0" name="Google Shape;353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1" name="Google Shape;353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32" name="Google Shape;3532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33" name="Google Shape;353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4" name="Google Shape;353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5" name="Google Shape;353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36" name="Google Shape;3536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37" name="Google Shape;353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8" name="Google Shape;353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9" name="Google Shape;353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40" name="Google Shape;3540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41" name="Google Shape;354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2" name="Google Shape;354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3" name="Google Shape;354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44" name="Google Shape;3544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45" name="Google Shape;3545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46" name="Google Shape;354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7" name="Google Shape;354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8" name="Google Shape;354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49" name="Google Shape;3549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0" name="Google Shape;355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1" name="Google Shape;355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2" name="Google Shape;355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53" name="Google Shape;3553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4" name="Google Shape;355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5" name="Google Shape;355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6" name="Google Shape;355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57" name="Google Shape;3557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8" name="Google Shape;355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9" name="Google Shape;355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0" name="Google Shape;356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561" name="Google Shape;3561;p10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562" name="Google Shape;3562;p10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63" name="Google Shape;356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4" name="Google Shape;356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5" name="Google Shape;356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66" name="Google Shape;3566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67" name="Google Shape;356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8" name="Google Shape;356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9" name="Google Shape;356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70" name="Google Shape;3570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71" name="Google Shape;357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2" name="Google Shape;357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3" name="Google Shape;357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74" name="Google Shape;3574;p10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75" name="Google Shape;3575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6" name="Google Shape;3576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7" name="Google Shape;3577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578" name="Google Shape;3578;p10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3579" name="Google Shape;3579;p10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580" name="Google Shape;3580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81" name="Google Shape;3581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82" name="Google Shape;358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3" name="Google Shape;358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4" name="Google Shape;358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85" name="Google Shape;3585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86" name="Google Shape;358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7" name="Google Shape;358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8" name="Google Shape;358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89" name="Google Shape;3589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0" name="Google Shape;359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1" name="Google Shape;359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2" name="Google Shape;359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93" name="Google Shape;3593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4" name="Google Shape;359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5" name="Google Shape;359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6" name="Google Shape;359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97" name="Google Shape;3597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98" name="Google Shape;3598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9" name="Google Shape;359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0" name="Google Shape;360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1" name="Google Shape;360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02" name="Google Shape;3602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03" name="Google Shape;360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4" name="Google Shape;360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5" name="Google Shape;360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06" name="Google Shape;3606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07" name="Google Shape;360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8" name="Google Shape;360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9" name="Google Shape;360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10" name="Google Shape;3610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11" name="Google Shape;361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2" name="Google Shape;361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3" name="Google Shape;361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614" name="Google Shape;3614;p10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615" name="Google Shape;3615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16" name="Google Shape;3616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17" name="Google Shape;361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8" name="Google Shape;361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9" name="Google Shape;361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0" name="Google Shape;3620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1" name="Google Shape;362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2" name="Google Shape;362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3" name="Google Shape;362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4" name="Google Shape;3624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5" name="Google Shape;3625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6" name="Google Shape;3626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7" name="Google Shape;3627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8" name="Google Shape;3628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9" name="Google Shape;362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0" name="Google Shape;363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1" name="Google Shape;363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632" name="Google Shape;3632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33" name="Google Shape;3633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34" name="Google Shape;363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5" name="Google Shape;363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6" name="Google Shape;363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37" name="Google Shape;3637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38" name="Google Shape;363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9" name="Google Shape;363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0" name="Google Shape;364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41" name="Google Shape;3641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42" name="Google Shape;364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3" name="Google Shape;364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4" name="Google Shape;364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45" name="Google Shape;3645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46" name="Google Shape;364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7" name="Google Shape;364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8" name="Google Shape;364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649" name="Google Shape;3649;p10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650" name="Google Shape;3650;p10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1" name="Google Shape;365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2" name="Google Shape;365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3" name="Google Shape;365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4" name="Google Shape;3654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5" name="Google Shape;3655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6" name="Google Shape;3656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7" name="Google Shape;3657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8" name="Google Shape;3658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9" name="Google Shape;3659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0" name="Google Shape;3660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1" name="Google Shape;3661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62" name="Google Shape;3662;p10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63" name="Google Shape;366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4" name="Google Shape;366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5" name="Google Shape;366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3666" name="Google Shape;3666;p10"/>
          <p:cNvSpPr txBox="1">
            <a:spLocks noGrp="1"/>
          </p:cNvSpPr>
          <p:nvPr>
            <p:ph type="title"/>
          </p:nvPr>
        </p:nvSpPr>
        <p:spPr>
          <a:xfrm>
            <a:off x="957642" y="3046898"/>
            <a:ext cx="10246630" cy="763617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5" y="2077761"/>
            <a:ext cx="8746507" cy="2014730"/>
          </a:xfrm>
          <a:prstGeom prst="rect">
            <a:avLst/>
          </a:prstGeom>
        </p:spPr>
        <p:txBody>
          <a:bodyPr spcFirstLastPara="1" wrap="square" lIns="114525" tIns="114525" rIns="114525" bIns="1145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5" y="4092427"/>
            <a:ext cx="8746507" cy="951053"/>
          </a:xfrm>
          <a:prstGeom prst="rect">
            <a:avLst/>
          </a:prstGeom>
        </p:spPr>
        <p:txBody>
          <a:bodyPr spcFirstLastPara="1" wrap="square" lIns="114525" tIns="114525" rIns="114525" bIns="1145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3"/>
            <a:ext cx="1730638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1"/>
          <p:cNvSpPr/>
          <p:nvPr/>
        </p:nvSpPr>
        <p:spPr>
          <a:xfrm>
            <a:off x="7737215" y="3762272"/>
            <a:ext cx="2573138" cy="885458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1"/>
          <p:cNvSpPr/>
          <p:nvPr/>
        </p:nvSpPr>
        <p:spPr>
          <a:xfrm>
            <a:off x="9083454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2" y="5609131"/>
            <a:ext cx="387090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0" cy="197546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3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18"/>
            <a:ext cx="259996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8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5" y="3607969"/>
            <a:ext cx="158485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5" y="761382"/>
            <a:ext cx="1551119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3"/>
            <a:ext cx="158485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6" y="1120489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3" y="919704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3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5" y="5654950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9" name="Google Shape;6539;p42"/>
          <p:cNvGrpSpPr/>
          <p:nvPr/>
        </p:nvGrpSpPr>
        <p:grpSpPr>
          <a:xfrm>
            <a:off x="-350400" y="889413"/>
            <a:ext cx="10419787" cy="5028609"/>
            <a:chOff x="-308047" y="980825"/>
            <a:chExt cx="9160327" cy="5545438"/>
          </a:xfrm>
        </p:grpSpPr>
        <p:sp>
          <p:nvSpPr>
            <p:cNvPr id="6540" name="Google Shape;6540;p42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3" name="Google Shape;6543;p42"/>
          <p:cNvGrpSpPr/>
          <p:nvPr/>
        </p:nvGrpSpPr>
        <p:grpSpPr>
          <a:xfrm>
            <a:off x="-2275" y="-11449"/>
            <a:ext cx="12162051" cy="6882076"/>
            <a:chOff x="-2000" y="-12625"/>
            <a:chExt cx="10692000" cy="7589400"/>
          </a:xfrm>
        </p:grpSpPr>
        <p:sp>
          <p:nvSpPr>
            <p:cNvPr id="6544" name="Google Shape;6544;p42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5" name="Google Shape;6545;p42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6546" name="Google Shape;6546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547" name="Google Shape;6547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548" name="Google Shape;654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49" name="Google Shape;654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0" name="Google Shape;655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1" name="Google Shape;655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52" name="Google Shape;655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3" name="Google Shape;655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4" name="Google Shape;655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5" name="Google Shape;655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56" name="Google Shape;655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7" name="Google Shape;655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8" name="Google Shape;655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9" name="Google Shape;655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60" name="Google Shape;656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61" name="Google Shape;656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2" name="Google Shape;656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3" name="Google Shape;656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564" name="Google Shape;6564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565" name="Google Shape;6565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566" name="Google Shape;6566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67" name="Google Shape;6567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68" name="Google Shape;656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69" name="Google Shape;656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0" name="Google Shape;657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1" name="Google Shape;6571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2" name="Google Shape;657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3" name="Google Shape;657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4" name="Google Shape;657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5" name="Google Shape;6575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6" name="Google Shape;657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7" name="Google Shape;657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8" name="Google Shape;657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9" name="Google Shape;6579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0" name="Google Shape;658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1" name="Google Shape;658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2" name="Google Shape;658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583" name="Google Shape;6583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84" name="Google Shape;6584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5" name="Google Shape;658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6" name="Google Shape;658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7" name="Google Shape;658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88" name="Google Shape;6588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9" name="Google Shape;658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0" name="Google Shape;659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1" name="Google Shape;659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92" name="Google Shape;6592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3" name="Google Shape;659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4" name="Google Shape;659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5" name="Google Shape;659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96" name="Google Shape;6596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7" name="Google Shape;659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8" name="Google Shape;659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9" name="Google Shape;659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600" name="Google Shape;6600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01" name="Google Shape;6601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02" name="Google Shape;6602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3" name="Google Shape;660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4" name="Google Shape;660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5" name="Google Shape;660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06" name="Google Shape;6606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7" name="Google Shape;660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8" name="Google Shape;660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9" name="Google Shape;660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10" name="Google Shape;6610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1" name="Google Shape;661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2" name="Google Shape;661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3" name="Google Shape;661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14" name="Google Shape;6614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5" name="Google Shape;661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6" name="Google Shape;661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7" name="Google Shape;661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618" name="Google Shape;6618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19" name="Google Shape;6619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0" name="Google Shape;662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1" name="Google Shape;662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2" name="Google Shape;662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3" name="Google Shape;6623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4" name="Google Shape;662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5" name="Google Shape;662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6" name="Google Shape;662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7" name="Google Shape;6627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8" name="Google Shape;662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9" name="Google Shape;662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0" name="Google Shape;663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31" name="Google Shape;6631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32" name="Google Shape;663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3" name="Google Shape;663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4" name="Google Shape;663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635" name="Google Shape;6635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636" name="Google Shape;6636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37" name="Google Shape;663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8" name="Google Shape;663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9" name="Google Shape;663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0" name="Google Shape;6640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1" name="Google Shape;664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2" name="Google Shape;664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3" name="Google Shape;664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4" name="Google Shape;6644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5" name="Google Shape;664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6" name="Google Shape;664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7" name="Google Shape;664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8" name="Google Shape;6648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9" name="Google Shape;6649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0" name="Google Shape;6650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1" name="Google Shape;6651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6652" name="Google Shape;6652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653" name="Google Shape;66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4" name="Google Shape;66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5" name="Google Shape;66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6" name="Google Shape;66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57" name="Google Shape;66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8" name="Google Shape;66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9" name="Google Shape;66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0" name="Google Shape;66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661" name="Google Shape;6661;p42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6662" name="Google Shape;6662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663" name="Google Shape;6663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664" name="Google Shape;6664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5" name="Google Shape;666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6" name="Google Shape;666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7" name="Google Shape;666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68" name="Google Shape;6668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9" name="Google Shape;66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0" name="Google Shape;66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1" name="Google Shape;66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72" name="Google Shape;6672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3" name="Google Shape;66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4" name="Google Shape;66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5" name="Google Shape;66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76" name="Google Shape;6676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7" name="Google Shape;66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8" name="Google Shape;66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9" name="Google Shape;66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680" name="Google Shape;6680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681" name="Google Shape;6681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82" name="Google Shape;6682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83" name="Google Shape;6683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4" name="Google Shape;668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5" name="Google Shape;668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6" name="Google Shape;668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87" name="Google Shape;6687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8" name="Google Shape;668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9" name="Google Shape;668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0" name="Google Shape;669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91" name="Google Shape;6691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2" name="Google Shape;669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3" name="Google Shape;669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4" name="Google Shape;669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95" name="Google Shape;6695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6" name="Google Shape;669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7" name="Google Shape;669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8" name="Google Shape;669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699" name="Google Shape;6699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00" name="Google Shape;6700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1" name="Google Shape;670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2" name="Google Shape;670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3" name="Google Shape;670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4" name="Google Shape;6704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5" name="Google Shape;670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6" name="Google Shape;670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7" name="Google Shape;670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8" name="Google Shape;6708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9" name="Google Shape;670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0" name="Google Shape;671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1" name="Google Shape;671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12" name="Google Shape;6712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3" name="Google Shape;671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4" name="Google Shape;671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5" name="Google Shape;671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716" name="Google Shape;6716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717" name="Google Shape;6717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18" name="Google Shape;6718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9" name="Google Shape;671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0" name="Google Shape;672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1" name="Google Shape;672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22" name="Google Shape;6722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3" name="Google Shape;672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4" name="Google Shape;672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5" name="Google Shape;672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26" name="Google Shape;6726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7" name="Google Shape;672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8" name="Google Shape;672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9" name="Google Shape;672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30" name="Google Shape;6730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1" name="Google Shape;673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2" name="Google Shape;673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3" name="Google Shape;673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734" name="Google Shape;6734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35" name="Google Shape;6735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6" name="Google Shape;673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7" name="Google Shape;673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8" name="Google Shape;673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39" name="Google Shape;6739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0" name="Google Shape;674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1" name="Google Shape;674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2" name="Google Shape;674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43" name="Google Shape;6743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4" name="Google Shape;674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5" name="Google Shape;674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6" name="Google Shape;674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47" name="Google Shape;6747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8" name="Google Shape;674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9" name="Google Shape;674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50" name="Google Shape;675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751" name="Google Shape;6751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752" name="Google Shape;6752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3" name="Google Shape;6753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4" name="Google Shape;6754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5" name="Google Shape;6755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56" name="Google Shape;6756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7" name="Google Shape;675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8" name="Google Shape;675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9" name="Google Shape;675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60" name="Google Shape;6760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1" name="Google Shape;676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2" name="Google Shape;676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3" name="Google Shape;676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64" name="Google Shape;6764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5" name="Google Shape;676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6" name="Google Shape;676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7" name="Google Shape;676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6768" name="Google Shape;6768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769" name="Google Shape;6769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0" name="Google Shape;677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1" name="Google Shape;677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2" name="Google Shape;677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773" name="Google Shape;6773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4" name="Google Shape;677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5" name="Google Shape;677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6" name="Google Shape;677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777" name="Google Shape;6777;p42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6778" name="Google Shape;6778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779" name="Google Shape;6779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80" name="Google Shape;678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1" name="Google Shape;67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2" name="Google Shape;67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3" name="Google Shape;67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84" name="Google Shape;678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5" name="Google Shape;678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6" name="Google Shape;678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7" name="Google Shape;678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88" name="Google Shape;678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9" name="Google Shape;678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0" name="Google Shape;679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1" name="Google Shape;679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92" name="Google Shape;679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3" name="Google Shape;679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4" name="Google Shape;679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5" name="Google Shape;679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796" name="Google Shape;6796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97" name="Google Shape;6797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8" name="Google Shape;67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9" name="Google Shape;67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0" name="Google Shape;68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1" name="Google Shape;6801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2" name="Google Shape;680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3" name="Google Shape;680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4" name="Google Shape;680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5" name="Google Shape;6805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6" name="Google Shape;680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7" name="Google Shape;680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8" name="Google Shape;680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9" name="Google Shape;6809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0" name="Google Shape;681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1" name="Google Shape;681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2" name="Google Shape;681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13" name="Google Shape;6813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14" name="Google Shape;6814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15" name="Google Shape;681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6" name="Google Shape;68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7" name="Google Shape;68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8" name="Google Shape;68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19" name="Google Shape;681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0" name="Google Shape;682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1" name="Google Shape;682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2" name="Google Shape;682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23" name="Google Shape;682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4" name="Google Shape;682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5" name="Google Shape;682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6" name="Google Shape;682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27" name="Google Shape;682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8" name="Google Shape;682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9" name="Google Shape;682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0" name="Google Shape;683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31" name="Google Shape;6831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32" name="Google Shape;6832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3" name="Google Shape;68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4" name="Google Shape;68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5" name="Google Shape;68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36" name="Google Shape;6836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7" name="Google Shape;683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8" name="Google Shape;683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9" name="Google Shape;683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0" name="Google Shape;6840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1" name="Google Shape;684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2" name="Google Shape;684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3" name="Google Shape;684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4" name="Google Shape;6844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5" name="Google Shape;684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6" name="Google Shape;684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7" name="Google Shape;684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48" name="Google Shape;6848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849" name="Google Shape;6849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0" name="Google Shape;68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1" name="Google Shape;68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2" name="Google Shape;68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3" name="Google Shape;68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4" name="Google Shape;68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5" name="Google Shape;68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6" name="Google Shape;68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7" name="Google Shape;68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8" name="Google Shape;68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9" name="Google Shape;68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0" name="Google Shape;68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61" name="Google Shape;6861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62" name="Google Shape;686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3" name="Google Shape;686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4" name="Google Shape;686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865" name="Google Shape;6865;p42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6866" name="Google Shape;6866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67" name="Google Shape;6867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68" name="Google Shape;686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69" name="Google Shape;68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0" name="Google Shape;68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1" name="Google Shape;68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2" name="Google Shape;687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3" name="Google Shape;68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4" name="Google Shape;68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5" name="Google Shape;68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6" name="Google Shape;687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7" name="Google Shape;68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8" name="Google Shape;68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9" name="Google Shape;68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80" name="Google Shape;688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1" name="Google Shape;68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2" name="Google Shape;68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3" name="Google Shape;68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84" name="Google Shape;6884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85" name="Google Shape;688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6" name="Google Shape;688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7" name="Google Shape;688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8" name="Google Shape;688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89" name="Google Shape;688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0" name="Google Shape;689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1" name="Google Shape;689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2" name="Google Shape;689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3" name="Google Shape;689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4" name="Google Shape;689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5" name="Google Shape;689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6" name="Google Shape;689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7" name="Google Shape;689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8" name="Google Shape;68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9" name="Google Shape;68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0" name="Google Shape;69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01" name="Google Shape;6901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902" name="Google Shape;6902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03" name="Google Shape;6903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4" name="Google Shape;690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5" name="Google Shape;690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6" name="Google Shape;690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07" name="Google Shape;6907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8" name="Google Shape;690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9" name="Google Shape;690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0" name="Google Shape;691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11" name="Google Shape;6911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2" name="Google Shape;691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3" name="Google Shape;691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4" name="Google Shape;691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15" name="Google Shape;6915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6" name="Google Shape;69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7" name="Google Shape;69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8" name="Google Shape;69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19" name="Google Shape;6919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20" name="Google Shape;692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1" name="Google Shape;692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2" name="Google Shape;692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3" name="Google Shape;692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24" name="Google Shape;692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5" name="Google Shape;692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6" name="Google Shape;692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7" name="Google Shape;692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28" name="Google Shape;692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9" name="Google Shape;692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0" name="Google Shape;693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1" name="Google Shape;693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32" name="Google Shape;693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33" name="Google Shape;69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4" name="Google Shape;69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5" name="Google Shape;69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36" name="Google Shape;6936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937" name="Google Shape;6937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38" name="Google Shape;693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9" name="Google Shape;693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0" name="Google Shape;694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1" name="Google Shape;6941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2" name="Google Shape;694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3" name="Google Shape;694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4" name="Google Shape;694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5" name="Google Shape;6945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6" name="Google Shape;6946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7" name="Google Shape;6947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8" name="Google Shape;6948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9" name="Google Shape;6949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50" name="Google Shape;69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1" name="Google Shape;69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2" name="Google Shape;69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6953" name="Google Shape;6953;p42"/>
          <p:cNvSpPr txBox="1">
            <a:spLocks noGrp="1"/>
          </p:cNvSpPr>
          <p:nvPr>
            <p:ph type="subTitle" idx="1"/>
          </p:nvPr>
        </p:nvSpPr>
        <p:spPr>
          <a:xfrm>
            <a:off x="957653" y="1616532"/>
            <a:ext cx="7819339" cy="3519657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54" name="Google Shape;6954;p42"/>
          <p:cNvSpPr txBox="1">
            <a:spLocks noGrp="1"/>
          </p:cNvSpPr>
          <p:nvPr>
            <p:ph type="title"/>
          </p:nvPr>
        </p:nvSpPr>
        <p:spPr>
          <a:xfrm>
            <a:off x="957642" y="713094"/>
            <a:ext cx="10246630" cy="763617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13" y="731494"/>
            <a:ext cx="10259939" cy="76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matic SC"/>
              <a:buNone/>
              <a:defRPr sz="4800" b="1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13" y="1536474"/>
            <a:ext cx="10259939" cy="455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88" r:id="rId9"/>
    <p:sldLayoutId id="2147483691" r:id="rId10"/>
    <p:sldLayoutId id="214748369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TV7 - Chuyện kể của những chú cừu - Luôn giúp đỡ bố mẹ việc nhà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919" y="174174"/>
            <a:ext cx="11506200" cy="64722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90" y="5495"/>
            <a:ext cx="2793731" cy="774233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KHỞI ĐỘNG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5119" y="15240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400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9119" y="4937264"/>
            <a:ext cx="1600200" cy="707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S/129</a:t>
            </a:r>
            <a:endParaRPr lang="en-US" sz="4000" smtClean="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Google Shape;145;p39"/>
          <p:cNvSpPr txBox="1">
            <a:spLocks noGrp="1"/>
          </p:cNvSpPr>
          <p:nvPr>
            <p:ph type="ctrTitle"/>
          </p:nvPr>
        </p:nvSpPr>
        <p:spPr>
          <a:xfrm>
            <a:off x="1816324" y="3200400"/>
            <a:ext cx="8529191" cy="1352833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+mj-lt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4000" smtClean="0">
                <a:latin typeface="+mj-lt"/>
                <a:ea typeface="Arial-Rounded" pitchFamily="34" charset="0"/>
                <a:cs typeface="Arial-Rounded" pitchFamily="34" charset="0"/>
              </a:rPr>
              <a:t>30</a:t>
            </a:r>
            <a:r>
              <a:rPr lang="en-US" sz="4000" smtClean="0">
                <a:latin typeface="+mj-lt"/>
                <a:ea typeface="Arial-Rounded" pitchFamily="34" charset="0"/>
                <a:cs typeface="Arial-Rounded" pitchFamily="34" charset="0"/>
              </a:rPr>
              <a:t/>
            </a:r>
            <a:br>
              <a:rPr lang="en-US" sz="4000" smtClean="0">
                <a:latin typeface="+mj-lt"/>
                <a:ea typeface="Arial-Rounded" pitchFamily="34" charset="0"/>
                <a:cs typeface="Arial-Rounded" pitchFamily="34" charset="0"/>
              </a:rPr>
            </a:br>
            <a:r>
              <a:rPr lang="en-US" sz="4800" smtClean="0">
                <a:latin typeface="+mj-lt"/>
                <a:ea typeface="Arial-Rounded" pitchFamily="34" charset="0"/>
                <a:cs typeface="Arial-Rounded" pitchFamily="34" charset="0"/>
              </a:rPr>
              <a:t>THƯƠNG ÔNG</a:t>
            </a:r>
            <a:endParaRPr lang="vi-VN" sz="48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3330" y="367264"/>
            <a:ext cx="11371182" cy="641497"/>
            <a:chOff x="265201" y="915918"/>
            <a:chExt cx="11371182" cy="641497"/>
          </a:xfrm>
        </p:grpSpPr>
        <p:grpSp>
          <p:nvGrpSpPr>
            <p:cNvPr id="12" name="Group 11"/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14" name="Google Shape;418;p36"/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Google Shape;423;p36"/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20347" y="972640"/>
              <a:ext cx="10716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 sát tranh, nêu việc các bạn nhỏ đã làm cho người thân.</a:t>
              </a:r>
              <a:endPara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81" y="972407"/>
            <a:ext cx="7479888" cy="54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98362" y="598944"/>
            <a:ext cx="10792757" cy="1123612"/>
            <a:chOff x="280267" y="915918"/>
            <a:chExt cx="10792757" cy="1123612"/>
          </a:xfrm>
        </p:grpSpPr>
        <p:grpSp>
          <p:nvGrpSpPr>
            <p:cNvPr id="26" name="Group 25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8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9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033374" y="1085423"/>
              <a:ext cx="10039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Viết 3 – </a:t>
              </a:r>
              <a:r>
                <a:rPr lang="en-US" sz="2800" smtClea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5 </a:t>
              </a:r>
              <a:r>
                <a:rPr lang="en-US" sz="2800" smtClea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câu thể hiện </a:t>
              </a:r>
              <a:r>
                <a:rPr lang="en-US" sz="2800" smtClea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một công việc em đã làm cùng người thân.</a:t>
              </a:r>
              <a:endParaRPr lang="en-US" sz="28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95886" y="1741944"/>
            <a:ext cx="10039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đã cùng người thân làm việc gì? Khi nào?</a:t>
            </a:r>
            <a:endParaRPr lang="en-US" sz="2800" smtClean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đã cùng người thân làm việc đó như thế nào?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cảm thấy thế nào khi làm việc cùng người thân?</a:t>
            </a:r>
            <a:endParaRPr lang="en-US" sz="280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07081" y="587910"/>
            <a:ext cx="10792757" cy="1123612"/>
            <a:chOff x="280267" y="915918"/>
            <a:chExt cx="10792757" cy="1123612"/>
          </a:xfrm>
        </p:grpSpPr>
        <p:grpSp>
          <p:nvGrpSpPr>
            <p:cNvPr id="26" name="Group 25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8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9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033374" y="1085423"/>
              <a:ext cx="10039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2060"/>
                  </a:solidFill>
                  <a:ea typeface="Arial-Rounded" pitchFamily="34" charset="0"/>
                  <a:cs typeface="Arial-Rounded" pitchFamily="34" charset="0"/>
                </a:rPr>
                <a:t>Viết 3 – 5 câu thể hiện một công việc em đã làm cùng người thân.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231692" y="3137713"/>
            <a:ext cx="2140034" cy="11156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 việc em đã làm cùng người thân</a:t>
            </a:r>
            <a:endParaRPr lang="en-US" sz="2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23719" y="2053771"/>
            <a:ext cx="260294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cùng ai, làm việc gì, khi nào?</a:t>
            </a:r>
            <a:endParaRPr lang="en-US" sz="2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15565" y="3137713"/>
            <a:ext cx="2602940" cy="11156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và người thân làm việc đó như thế nào?</a:t>
            </a:r>
            <a:endParaRPr lang="en-US" sz="2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07411" y="4554517"/>
            <a:ext cx="2602940" cy="11156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xúc của em khi làm việc cùng người thân.</a:t>
            </a:r>
            <a:endParaRPr lang="en-US" sz="2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14" idx="1"/>
          </p:cNvCxnSpPr>
          <p:nvPr/>
        </p:nvCxnSpPr>
        <p:spPr>
          <a:xfrm flipV="1">
            <a:off x="4371726" y="2434771"/>
            <a:ext cx="1251993" cy="12607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3"/>
            <a:endCxn id="15" idx="1"/>
          </p:cNvCxnSpPr>
          <p:nvPr/>
        </p:nvCxnSpPr>
        <p:spPr>
          <a:xfrm>
            <a:off x="4371726" y="3695535"/>
            <a:ext cx="1243839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3"/>
            <a:endCxn id="16" idx="1"/>
          </p:cNvCxnSpPr>
          <p:nvPr/>
        </p:nvCxnSpPr>
        <p:spPr>
          <a:xfrm>
            <a:off x="4371726" y="3695535"/>
            <a:ext cx="1235685" cy="14168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07081" y="587910"/>
            <a:ext cx="10792757" cy="1123612"/>
            <a:chOff x="280267" y="915918"/>
            <a:chExt cx="10792757" cy="1123612"/>
          </a:xfrm>
        </p:grpSpPr>
        <p:grpSp>
          <p:nvGrpSpPr>
            <p:cNvPr id="26" name="Group 25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8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9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033374" y="1085423"/>
              <a:ext cx="10039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2060"/>
                  </a:solidFill>
                  <a:ea typeface="Arial-Rounded" pitchFamily="34" charset="0"/>
                  <a:cs typeface="Arial-Rounded" pitchFamily="34" charset="0"/>
                </a:rPr>
                <a:t>Viết 3 – 5 câu thể hiện một công việc em đã làm cùng người thân.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08919" y="3137713"/>
            <a:ext cx="2140034" cy="11156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 việc em đã làm cùng người thân</a:t>
            </a:r>
            <a:endParaRPr lang="en-US" sz="2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00946" y="2053771"/>
            <a:ext cx="59436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cùng bố chăm sóc cây, hoa </a:t>
            </a:r>
            <a:r>
              <a:rPr lang="en-US"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  <a:r>
              <a:rPr lang="en-US" sz="2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 vào ngày chủ nhật tuần vừa rồi.</a:t>
            </a:r>
            <a:endParaRPr lang="en-US" sz="2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92792" y="3137713"/>
            <a:ext cx="5951754" cy="11156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cùng ông dậy sớm, tỉa cành, nhổ cỏ và tưới nước cho cây, hoa trong vườn.</a:t>
            </a:r>
            <a:endParaRPr lang="en-US" sz="2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84638" y="4554517"/>
            <a:ext cx="5959908" cy="11156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việc vào sáng sớm thật vui và thú vị. </a:t>
            </a:r>
            <a:endParaRPr lang="en-US" sz="2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14" idx="1"/>
          </p:cNvCxnSpPr>
          <p:nvPr/>
        </p:nvCxnSpPr>
        <p:spPr>
          <a:xfrm flipV="1">
            <a:off x="3648953" y="2434771"/>
            <a:ext cx="1251993" cy="12607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3"/>
            <a:endCxn id="15" idx="1"/>
          </p:cNvCxnSpPr>
          <p:nvPr/>
        </p:nvCxnSpPr>
        <p:spPr>
          <a:xfrm>
            <a:off x="3648953" y="3695535"/>
            <a:ext cx="1243839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3"/>
            <a:endCxn id="16" idx="1"/>
          </p:cNvCxnSpPr>
          <p:nvPr/>
        </p:nvCxnSpPr>
        <p:spPr>
          <a:xfrm>
            <a:off x="3648953" y="3695535"/>
            <a:ext cx="1235685" cy="14168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919" y="1524000"/>
            <a:ext cx="11506200" cy="5029200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Bài làm </a:t>
            </a:r>
            <a:endParaRPr lang="en-US" sz="3200" b="1" smtClean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Nǖư đã bàn bạc, sáng εủ ηật, em và Ūg cùng dậy sĥ εăm sŉ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νΰŊ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Khu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νΰ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Ŋ sáng sĥ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ật Ǉr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l-GR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Ông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ì Ǉỉa cà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ζ,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Ǉưƞ wư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ϐ,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cŜ em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ì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ổ cỏ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Đċ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bàn Ǉay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Ūg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·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ẹ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àng và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ật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Ά≈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Δ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≈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o. Chẳng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jấy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Ǭ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hai Ūg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áu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đã 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khu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νΰŊ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Ǉrở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Ǉư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Α−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 và sáng ǧǾa hẳn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Δ</a:t>
            </a:r>
            <a:r>
              <a:rPr lang="vi-VN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B</a:t>
            </a:r>
            <a:r>
              <a:rPr lang="el-GR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Ĕ sáng làm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νμ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İc cùng Ūg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ật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νί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 và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ú </a:t>
            </a:r>
            <a:r>
              <a:rPr lang="el-GR" sz="32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Ż.</a:t>
            </a:r>
            <a:endParaRPr lang="vi-VN" sz="3200" b="1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5959" y="1905000"/>
            <a:ext cx="886326" cy="736108"/>
            <a:chOff x="3041858" y="1727884"/>
            <a:chExt cx="1341175" cy="1196176"/>
          </a:xfrm>
        </p:grpSpPr>
        <p:sp>
          <p:nvSpPr>
            <p:cNvPr id="6" name="Google Shape;418;p36"/>
            <p:cNvSpPr/>
            <p:nvPr/>
          </p:nvSpPr>
          <p:spPr>
            <a:xfrm>
              <a:off x="3041858" y="1727884"/>
              <a:ext cx="1188720" cy="1188720"/>
            </a:xfrm>
            <a:prstGeom prst="ellipse">
              <a:avLst/>
            </a:prstGeom>
            <a:solidFill>
              <a:srgbClr val="FFFFA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Google Shape;423;p36"/>
            <p:cNvSpPr txBox="1">
              <a:spLocks/>
            </p:cNvSpPr>
            <p:nvPr/>
          </p:nvSpPr>
          <p:spPr>
            <a:xfrm>
              <a:off x="3186034" y="2153660"/>
              <a:ext cx="1196999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4000" b="1" smtClean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" sz="4000" b="1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9109" y="609600"/>
            <a:ext cx="1069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Thứ </a:t>
            </a:r>
            <a:r>
              <a:rPr lang="en-US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 </a:t>
            </a:r>
            <a:r>
              <a:rPr lang="vi-VN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wgày </a:t>
            </a:r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  <a:r>
              <a:rPr lang="vi-VN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áng </a:t>
            </a:r>
            <a:r>
              <a:rPr lang="en-US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  <a:r>
              <a:rPr lang="vi-VN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wăm 2021 </a:t>
            </a:r>
            <a:endParaRPr lang="en-US" sz="3600" b="1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72291" y="1350820"/>
            <a:ext cx="1069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l-GR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Ğng V</a:t>
            </a:r>
            <a:r>
              <a:rPr lang="el-GR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</a:t>
            </a:r>
            <a:r>
              <a:rPr lang="el-GR" sz="3600" b="1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Ι</a:t>
            </a:r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Thư</a:t>
            </a:r>
            <a:r>
              <a:rPr lang="el-GR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vi-VN" sz="3600" b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 Ūg</a:t>
            </a:r>
            <a:endParaRPr lang="en-US" sz="3600" b="1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69406"/>
            <a:ext cx="1003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CỦNG CỐ</a:t>
            </a:r>
          </a:p>
          <a:p>
            <a:pPr algn="ctr"/>
            <a:r>
              <a:rPr lang="en-US" sz="600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 About Me Sheets for Pre-K by Slidesgo">
  <a:themeElements>
    <a:clrScheme name="Simple Light">
      <a:dk1>
        <a:srgbClr val="4C4C4C"/>
      </a:dk1>
      <a:lt1>
        <a:srgbClr val="FFFFFF"/>
      </a:lt1>
      <a:dk2>
        <a:srgbClr val="FFFFFF"/>
      </a:dk2>
      <a:lt2>
        <a:srgbClr val="FFC71F"/>
      </a:lt2>
      <a:accent1>
        <a:srgbClr val="FBE6A5"/>
      </a:accent1>
      <a:accent2>
        <a:srgbClr val="70DB87"/>
      </a:accent2>
      <a:accent3>
        <a:srgbClr val="7BB8EF"/>
      </a:accent3>
      <a:accent4>
        <a:srgbClr val="FDB1CD"/>
      </a:accent4>
      <a:accent5>
        <a:srgbClr val="A75CD4"/>
      </a:accent5>
      <a:accent6>
        <a:srgbClr val="FFFFFF"/>
      </a:accent6>
      <a:hlink>
        <a:srgbClr val="4C4C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287</Words>
  <Application>Microsoft Office PowerPoint</Application>
  <PresentationFormat>Custom</PresentationFormat>
  <Paragraphs>36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Quicksand</vt:lpstr>
      <vt:lpstr>HP001 4 hàng</vt:lpstr>
      <vt:lpstr>Amatic SC</vt:lpstr>
      <vt:lpstr>Arial Rounded MT Bold</vt:lpstr>
      <vt:lpstr>Arial-Rounded</vt:lpstr>
      <vt:lpstr>Times New Roman</vt:lpstr>
      <vt:lpstr>Quicksand Medium</vt:lpstr>
      <vt:lpstr>Bebas Neue</vt:lpstr>
      <vt:lpstr>All About Me Sheets for Pre-K by Slidesgo</vt:lpstr>
      <vt:lpstr>PowerPoint Presentation</vt:lpstr>
      <vt:lpstr>PowerPoint Presentation</vt:lpstr>
      <vt:lpstr>Bài 30 THƯƠNG 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Sheets For Pre-k</dc:title>
  <dc:creator>PC</dc:creator>
  <cp:lastModifiedBy>PC</cp:lastModifiedBy>
  <cp:revision>69</cp:revision>
  <dcterms:modified xsi:type="dcterms:W3CDTF">2021-11-13T11:48:56Z</dcterms:modified>
</cp:coreProperties>
</file>