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307" r:id="rId2"/>
    <p:sldId id="327" r:id="rId3"/>
    <p:sldId id="256" r:id="rId4"/>
    <p:sldId id="313" r:id="rId5"/>
    <p:sldId id="329" r:id="rId6"/>
    <p:sldId id="314" r:id="rId7"/>
    <p:sldId id="330" r:id="rId8"/>
    <p:sldId id="316" r:id="rId9"/>
    <p:sldId id="320" r:id="rId10"/>
    <p:sldId id="321" r:id="rId11"/>
    <p:sldId id="328" r:id="rId12"/>
    <p:sldId id="322" r:id="rId13"/>
    <p:sldId id="323" r:id="rId14"/>
    <p:sldId id="324" r:id="rId15"/>
    <p:sldId id="325" r:id="rId16"/>
  </p:sldIdLst>
  <p:sldSz cx="12161838" cy="6858000"/>
  <p:notesSz cx="6858000" cy="9144000"/>
  <p:embeddedFontLst>
    <p:embeddedFont>
      <p:font typeface="HP001 5 hàng" pitchFamily="34" charset="0"/>
      <p:regular r:id="rId18"/>
      <p:bold r:id="rId19"/>
    </p:embeddedFont>
    <p:embeddedFont>
      <p:font typeface="Assistant" charset="-79"/>
      <p:regular r:id="rId20"/>
      <p:bold r:id="rId21"/>
    </p:embeddedFont>
    <p:embeddedFont>
      <p:font typeface="Raleway" charset="0"/>
      <p:regular r:id="rId22"/>
      <p:bold r:id="rId23"/>
      <p:italic r:id="rId24"/>
      <p:boldItalic r:id="rId25"/>
    </p:embeddedFont>
    <p:embeddedFont>
      <p:font typeface="Arial Rounded MT Bold" pitchFamily="34" charset="0"/>
      <p:regular r:id="rId26"/>
    </p:embeddedFont>
    <p:embeddedFont>
      <p:font typeface="HP001 4 hàng" pitchFamily="34" charset="0"/>
      <p:regular r:id="rId27"/>
      <p:bold r:id="rId28"/>
    </p:embeddedFont>
    <p:embeddedFont>
      <p:font typeface="Arial-Rounded" pitchFamily="34" charset="0"/>
      <p:regular r:id="rId29"/>
    </p:embeddedFont>
    <p:embeddedFont>
      <p:font typeface="Titan One" charset="0"/>
      <p:regular r:id="rId30"/>
    </p:embeddedFont>
    <p:embeddedFont>
      <p:font typeface="HP001 4H" pitchFamily="34" charset="-127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BE5E2DB-A448-48AA-8734-B51BF48E3385}">
  <a:tblStyle styleId="{7BE5E2DB-A448-48AA-8734-B51BF48E3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8" autoAdjust="0"/>
    <p:restoredTop sz="90391" autoAdjust="0"/>
  </p:normalViewPr>
  <p:slideViewPr>
    <p:cSldViewPr>
      <p:cViewPr varScale="1">
        <p:scale>
          <a:sx n="66" d="100"/>
          <a:sy n="66" d="100"/>
        </p:scale>
        <p:origin x="-972" y="-10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65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Viết</a:t>
            </a:r>
            <a:r>
              <a:rPr lang="en-US" baseline="0" smtClean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HĐ</a:t>
            </a:r>
            <a:r>
              <a:rPr lang="en-US" baseline="0" smtClean="0"/>
              <a:t> học và viết vở sẽ mất nhiều thời gian nên ng soạn k làm phần củng cố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4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Ô</a:t>
            </a:r>
            <a:r>
              <a:rPr lang="en-US" baseline="0" smtClean="0"/>
              <a:t> và Ơ nhìn k có dấu nhưng chiếu lên sẽ có dấu nhé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Đến đây</a:t>
            </a:r>
            <a:r>
              <a:rPr lang="en-US" baseline="0" smtClean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Đến đây</a:t>
            </a:r>
            <a:r>
              <a:rPr lang="en-US" baseline="0" smtClean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Chữ</a:t>
            </a:r>
            <a:r>
              <a:rPr lang="en-US" baseline="0" smtClean="0"/>
              <a:t> hoa A gồm mấy nét?</a:t>
            </a:r>
          </a:p>
          <a:p>
            <a:r>
              <a:rPr lang="en-US" baseline="0" smtClean="0"/>
              <a:t>Chữ hoa A có 3 nét (tham khảo SGV)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Chú</a:t>
            </a:r>
            <a:r>
              <a:rPr lang="en-US" baseline="0" smtClean="0"/>
              <a:t> ý HD HS:</a:t>
            </a:r>
          </a:p>
          <a:p>
            <a:pPr marL="0" indent="0">
              <a:buFontTx/>
              <a:buNone/>
            </a:pPr>
            <a:r>
              <a:rPr lang="en-US" baseline="0" smtClean="0"/>
              <a:t>- Hiểu nghĩa của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Viết hoa chữ đầu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Khoảng cách giữa các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Kĩ thuật nối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Độ cao các con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6940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57625" y="720000"/>
            <a:ext cx="4209161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57625" y="4704600"/>
            <a:ext cx="4209161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61943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61835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57625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57625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57625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57625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81741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81741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81741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81741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05857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05857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05857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05857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61838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7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solidFill>
                  <a:srgbClr val="FFFFFF"/>
                </a:solidFill>
                <a:latin typeface="Arial Rounded MT Bold" pitchFamily="34" charset="0"/>
              </a:rPr>
              <a:t>3</a:t>
            </a:r>
            <a:endParaRPr sz="4800">
              <a:solidFill>
                <a:srgbClr val="FFFFFF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17529" y="181455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86895" y="32004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4521" y="320524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771559" y="2961692"/>
            <a:ext cx="1039027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2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Ông bà ǧ</a:t>
            </a:r>
            <a:r>
              <a:rPr lang="el-GR" sz="52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vi-VN" sz="52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m vầy cùng c</a:t>
            </a:r>
            <a:r>
              <a:rPr lang="el-GR" sz="52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Ϊ </a:t>
            </a:r>
            <a:r>
              <a:rPr lang="el-GR" sz="52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vi-VN" sz="52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áu</a:t>
            </a:r>
            <a:r>
              <a:rPr lang="en-US" sz="52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20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019" y="3211354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6347" y="32004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30093" y="3831860"/>
            <a:ext cx="589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070207" y="3165043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56805" y="320646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92209" y="3199603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xtended cartoon family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9" y="838200"/>
            <a:ext cx="5439918" cy="543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43062"/>
              </p:ext>
            </p:extLst>
          </p:nvPr>
        </p:nvGraphicFramePr>
        <p:xfrm>
          <a:off x="2775291" y="938682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95806" y="1921240"/>
            <a:ext cx="411391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vi-VN" sz="10700" smtClean="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wg</a:t>
            </a:r>
            <a:endParaRPr lang="en-US" sz="107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93" y="506430"/>
            <a:ext cx="49815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539087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719" y="5943600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Trang 32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28518" y="3276600"/>
            <a:ext cx="5484927" cy="20098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7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289822" y="3218596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18319" y="3423831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1066800"/>
            <a:ext cx="9296400" cy="2514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12192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7338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9352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919" y="579702"/>
            <a:ext cx="116586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nào được </a:t>
            </a:r>
            <a:r>
              <a:rPr lang="en-US" sz="54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</a:t>
            </a:r>
            <a:r>
              <a:rPr lang="en-US" sz="54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 </a:t>
            </a:r>
            <a:r>
              <a:rPr lang="en-US" sz="54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 </a:t>
            </a:r>
            <a:r>
              <a:rPr lang="en-US" sz="54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chính tả?</a:t>
            </a:r>
            <a:endParaRPr lang="en-US" sz="54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907209" y="1918174"/>
            <a:ext cx="12107910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l-GR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Ϊ</a:t>
            </a:r>
            <a:r>
              <a:rPr lang="en-US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g </a:t>
            </a:r>
            <a:r>
              <a:rPr lang="vi-VN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εăm </a:t>
            </a:r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εỉ Ǉìm hΞ </a:t>
            </a:r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làm </a:t>
            </a:r>
            <a:r>
              <a:rPr lang="vi-VN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jật</a:t>
            </a:r>
            <a:endParaRPr lang="en-US" sz="540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899319" y="2927170"/>
            <a:ext cx="12801600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Owg εăm εỉ Ǉìm hΞ làm jật</a:t>
            </a:r>
            <a:r>
              <a:rPr lang="en-US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40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6256" y="2014061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45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84450" y="1441479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48445" y="4703955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14192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70" name="TextBox 369"/>
          <p:cNvSpPr txBox="1"/>
          <p:nvPr/>
        </p:nvSpPr>
        <p:spPr>
          <a:xfrm>
            <a:off x="236067" y="1511464"/>
            <a:ext cx="527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 </a:t>
            </a:r>
            <a:endParaRPr lang="en-US" sz="2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1403275" y="2118805"/>
            <a:ext cx="2898069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27</a:t>
            </a:r>
            <a:endParaRPr lang="en-US" sz="2800">
              <a:solidFill>
                <a:srgbClr val="00206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92651" y="2743200"/>
            <a:ext cx="5412316" cy="800003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4400" b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292457" y="3664817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Viết: Chữ hoa </a:t>
            </a:r>
            <a:r>
              <a:rPr lang="en-US" sz="480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Ô, Ơ</a:t>
            </a:r>
            <a:endParaRPr lang="en-US" sz="4800" smtClean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4118694" y="5019933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</a:t>
            </a:r>
            <a:r>
              <a:rPr lang="vi-VN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40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/>
      <p:bldP spid="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968649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51919" y="76200"/>
            <a:ext cx="7709968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Ô, Ơ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737519" y="1074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587156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408077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3506767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965934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2415444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2265816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5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8521" y="2780966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4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78521" y="3321799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3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8521" y="3895804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2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620" y="4429177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  <a:endParaRPr lang="en-US" sz="1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88326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687274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6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648627"/>
              </p:ext>
            </p:extLst>
          </p:nvPr>
        </p:nvGraphicFramePr>
        <p:xfrm>
          <a:off x="3997576" y="1323110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2255269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>
                <a:latin typeface="HP001 5 hàng" pitchFamily="34" charset="0"/>
                <a:ea typeface="HP001 4H" pitchFamily="34" charset="-127"/>
              </a:rPr>
              <a:t>Ô</a:t>
            </a:r>
            <a:endParaRPr lang="en-US" sz="215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0917" y="404150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0917" y="3482557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0917" y="293103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0917" y="2372046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0917" y="181650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5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8483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526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3907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35" name="Double Brace 34"/>
          <p:cNvSpPr/>
          <p:nvPr/>
        </p:nvSpPr>
        <p:spPr>
          <a:xfrm>
            <a:off x="7725787" y="1844199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166981" y="3787714"/>
            <a:ext cx="2011680" cy="2206020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13519" y="3856846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7298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968649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51919" y="76200"/>
            <a:ext cx="7709968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Ô, Ơ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737519" y="1074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587156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408077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3506767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965934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2415444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2265816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5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8521" y="2780966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4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78521" y="3321799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3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8521" y="3895804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2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620" y="4429177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  <a:endParaRPr lang="en-US" sz="1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88326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687274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6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34373"/>
              </p:ext>
            </p:extLst>
          </p:nvPr>
        </p:nvGraphicFramePr>
        <p:xfrm>
          <a:off x="3997576" y="1323110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2255269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>
                <a:latin typeface="HP001 5 hàng" pitchFamily="34" charset="0"/>
                <a:ea typeface="HP001 4H" pitchFamily="34" charset="-127"/>
              </a:rPr>
              <a:t>Ơ</a:t>
            </a:r>
            <a:endParaRPr lang="en-US" sz="215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0917" y="404150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0917" y="3482557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0917" y="293103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0917" y="2372046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0917" y="181650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5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8483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526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3907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35" name="Double Brace 34"/>
          <p:cNvSpPr/>
          <p:nvPr/>
        </p:nvSpPr>
        <p:spPr>
          <a:xfrm>
            <a:off x="7725787" y="1844199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166981" y="3787714"/>
            <a:ext cx="2011680" cy="2206020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13519" y="3856846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7298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0789"/>
              </p:ext>
            </p:extLst>
          </p:nvPr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064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Ô</a:t>
            </a:r>
            <a:endParaRPr lang="en-US" sz="110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0519" y="350745"/>
            <a:ext cx="7709968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</a:t>
            </a:r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Ô, Ơ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1571" y="516661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634602" y="5166610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30466"/>
              </p:ext>
            </p:extLst>
          </p:nvPr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064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Ơ</a:t>
            </a:r>
            <a:endParaRPr lang="en-US" sz="110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0519" y="350745"/>
            <a:ext cx="7709968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</a:t>
            </a:r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Ô, Ơ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1571" y="516661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634602" y="5166610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541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1259047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73446" y="228600"/>
            <a:ext cx="9698673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</a:t>
            </a:r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và viết chữ </a:t>
            </a:r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</a:t>
            </a:r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, Ơ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155" y="36574"/>
            <a:ext cx="1452859" cy="1350485"/>
          </a:xfrm>
          <a:prstGeom prst="rect">
            <a:avLst/>
          </a:prstGeom>
        </p:spPr>
      </p:pic>
      <p:pic>
        <p:nvPicPr>
          <p:cNvPr id="4" name="Hướng dẫn viết chữ Ô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2709" y="1447800"/>
            <a:ext cx="5361937" cy="4142269"/>
          </a:xfrm>
          <a:prstGeom prst="rect">
            <a:avLst/>
          </a:prstGeom>
        </p:spPr>
      </p:pic>
      <p:pic>
        <p:nvPicPr>
          <p:cNvPr id="6" name="Hướng dẫn viết chữ Ơ hoa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57119" y="1462314"/>
            <a:ext cx="5546464" cy="42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2919" y="5204346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34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94" y="670080"/>
            <a:ext cx="59626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398</Words>
  <Application>Microsoft Office PowerPoint</Application>
  <PresentationFormat>Custom</PresentationFormat>
  <Paragraphs>107</Paragraphs>
  <Slides>15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HP001 5 hàng</vt:lpstr>
      <vt:lpstr>Assistant</vt:lpstr>
      <vt:lpstr>Raleway</vt:lpstr>
      <vt:lpstr>Arial Rounded MT Bold</vt:lpstr>
      <vt:lpstr>HP001 4 hàng</vt:lpstr>
      <vt:lpstr>Arial-Rounded</vt:lpstr>
      <vt:lpstr>Titan One</vt:lpstr>
      <vt:lpstr>HP001 4H</vt:lpstr>
      <vt:lpstr>Covid Outbreak for Kids by Slidesgo</vt:lpstr>
      <vt:lpstr>PowerPoint Presentation</vt:lpstr>
      <vt:lpstr>PowerPoint Presentation</vt:lpstr>
      <vt:lpstr>PowerPoint Presentation</vt:lpstr>
      <vt:lpstr>Quan sát chữ hoa  Ô, Ơ (cỡ chữ vừa)</vt:lpstr>
      <vt:lpstr>Quan sát chữ hoa  Ô, Ơ (cỡ chữ vừa)</vt:lpstr>
      <vt:lpstr>Quan sát chữ hoa  Ô, Ơ (cỡ chữ nhỏ)</vt:lpstr>
      <vt:lpstr>Quan sát chữ hoa  Ô, Ơ (cỡ chữ nhỏ)</vt:lpstr>
      <vt:lpstr>Quan sát  và viết chữ hoa  Ô, Ơ (cỡ chữ vừa)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OUTBREAK FOR KIDS</dc:title>
  <dc:creator>PC</dc:creator>
  <cp:lastModifiedBy>PC</cp:lastModifiedBy>
  <cp:revision>60</cp:revision>
  <dcterms:modified xsi:type="dcterms:W3CDTF">2021-11-12T02:51:07Z</dcterms:modified>
</cp:coreProperties>
</file>