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9"/>
  </p:notesMasterIdLst>
  <p:sldIdLst>
    <p:sldId id="310" r:id="rId2"/>
    <p:sldId id="318" r:id="rId3"/>
    <p:sldId id="256" r:id="rId4"/>
    <p:sldId id="319" r:id="rId5"/>
    <p:sldId id="325" r:id="rId6"/>
    <p:sldId id="329" r:id="rId7"/>
    <p:sldId id="259" r:id="rId8"/>
  </p:sldIdLst>
  <p:sldSz cx="12161838" cy="6858000"/>
  <p:notesSz cx="6858000" cy="9144000"/>
  <p:embeddedFontLst>
    <p:embeddedFont>
      <p:font typeface="Delius Unicase" charset="0"/>
      <p:regular r:id="rId10"/>
      <p:bold r:id="rId11"/>
    </p:embeddedFont>
    <p:embeddedFont>
      <p:font typeface="Chewy" charset="0"/>
      <p:regular r:id="rId12"/>
    </p:embeddedFont>
    <p:embeddedFont>
      <p:font typeface="Comfortaa" charset="0"/>
      <p:regular r:id="rId13"/>
      <p:bold r:id="rId14"/>
    </p:embeddedFont>
    <p:embeddedFont>
      <p:font typeface="Arial Rounded MT Bold" pitchFamily="34" charset="0"/>
      <p:regular r:id="rId15"/>
    </p:embeddedFont>
    <p:embeddedFont>
      <p:font typeface="Arial-Rounded" pitchFamily="3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2F"/>
    <a:srgbClr val="FFFFFF"/>
    <a:srgbClr val="FF8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21FF5F6-DF97-4530-A9B8-7C82EA46FD81}">
  <a:tblStyle styleId="{A21FF5F6-DF97-4530-A9B8-7C82EA46FD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22" autoAdjust="0"/>
  </p:normalViewPr>
  <p:slideViewPr>
    <p:cSldViewPr>
      <p:cViewPr varScale="1">
        <p:scale>
          <a:sx n="64" d="100"/>
          <a:sy n="64" d="100"/>
        </p:scale>
        <p:origin x="-966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3499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Bài</a:t>
            </a:r>
            <a:r>
              <a:rPr lang="en-US" baseline="0" smtClean="0"/>
              <a:t> hát Bạn thân các em đã được học ở mần non rồi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05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tự</a:t>
            </a:r>
            <a:r>
              <a:rPr lang="en-US" baseline="0" smtClean="0"/>
              <a:t> sưu tầm bài viết, nếu có bài viết về trường của HS đang học thì càng tốt ạ. Nếu k có, thầy cô có thể tìm các bài viết ở báo giấy, báo mạng.</a:t>
            </a:r>
          </a:p>
          <a:p>
            <a:r>
              <a:rPr lang="en-US" baseline="0" smtClean="0"/>
              <a:t>Như hđ “ngày hội sách”, hđ làm sp tái chế, ngày hội thể thao…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Có</a:t>
            </a:r>
            <a:r>
              <a:rPr lang="en-US" baseline="0" smtClean="0"/>
              <a:t> nhiều loại sóc khác nhau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8614" y="2908717"/>
            <a:ext cx="10264543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3591" y="5138284"/>
            <a:ext cx="7154656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679104" y="1212426"/>
            <a:ext cx="3695160" cy="127030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9787739" y="4621175"/>
            <a:ext cx="1314843" cy="315876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9869852" y="6220265"/>
            <a:ext cx="251541" cy="22266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11899450" y="5647700"/>
            <a:ext cx="172093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1430467" y="6098834"/>
            <a:ext cx="136855" cy="11695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1033525" y="6306136"/>
            <a:ext cx="235971" cy="21448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909828" y="6601979"/>
            <a:ext cx="136855" cy="11702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11471142" y="4906009"/>
            <a:ext cx="172093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5400000">
            <a:off x="9559544" y="6284368"/>
            <a:ext cx="126580" cy="12699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5400000">
            <a:off x="1674124" y="5638814"/>
            <a:ext cx="644968" cy="1793452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11944185" y="5182322"/>
            <a:ext cx="221237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-996145" y="4571190"/>
            <a:ext cx="3283012" cy="129076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-229751" y="4319848"/>
            <a:ext cx="1150173" cy="690688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5400000">
            <a:off x="10433652" y="-636636"/>
            <a:ext cx="721039" cy="199431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5400000">
            <a:off x="1197446" y="-1197537"/>
            <a:ext cx="1653827" cy="4048900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11778454" y="468181"/>
            <a:ext cx="59112" cy="5890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5400000">
            <a:off x="10897162" y="6161974"/>
            <a:ext cx="77372" cy="7718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11335385" y="6620223"/>
            <a:ext cx="77291" cy="7709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5400000">
            <a:off x="1499531" y="606497"/>
            <a:ext cx="81652" cy="8153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5400000">
            <a:off x="260102" y="412116"/>
            <a:ext cx="81652" cy="8145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382190" y="136857"/>
            <a:ext cx="81652" cy="8153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5400000">
            <a:off x="675064" y="582558"/>
            <a:ext cx="81737" cy="81450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5400000">
            <a:off x="297865" y="6689104"/>
            <a:ext cx="71299" cy="7112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5400000">
            <a:off x="2324415" y="6643835"/>
            <a:ext cx="83828" cy="70973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5400000">
            <a:off x="433596" y="4356103"/>
            <a:ext cx="71299" cy="710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5400000">
            <a:off x="11955323" y="560528"/>
            <a:ext cx="133127" cy="13224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5400000">
            <a:off x="10653792" y="6300734"/>
            <a:ext cx="174249" cy="173818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5400000">
            <a:off x="25918" y="4745923"/>
            <a:ext cx="159900" cy="160248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5400000">
            <a:off x="1784302" y="269034"/>
            <a:ext cx="184081" cy="183626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5400000">
            <a:off x="-28389" y="6293132"/>
            <a:ext cx="159900" cy="103112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5400000">
            <a:off x="10607274" y="128592"/>
            <a:ext cx="132571" cy="132243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48614" y="2290933"/>
            <a:ext cx="3435879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4497247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05330" y="5656803"/>
            <a:ext cx="5256508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flipH="1">
            <a:off x="10963743" y="2290934"/>
            <a:ext cx="1198095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 flipH="1">
            <a:off x="11444232" y="3994782"/>
            <a:ext cx="92206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flipH="1">
            <a:off x="10656421" y="5782695"/>
            <a:ext cx="92206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flipH="1">
            <a:off x="10967246" y="5534815"/>
            <a:ext cx="200531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10463902" y="5310636"/>
            <a:ext cx="92302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11709838" y="355454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9719382" y="634720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4_1_1_1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2"/>
            <a:ext cx="4001273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00639" y="1328400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00617" y="2211233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48614" y="3213817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48614" y="2330984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00606" y="4484533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00606" y="3601700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3645" y="-1782237"/>
            <a:ext cx="770395" cy="433488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2632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5767" y="419298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0323" y="8"/>
            <a:ext cx="190707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77678" y="6527455"/>
            <a:ext cx="144873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6627" y="5188220"/>
            <a:ext cx="147399" cy="14703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70044" y="3222499"/>
            <a:ext cx="2174605" cy="63447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6675" y="3548985"/>
            <a:ext cx="69373" cy="6913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529" y="3112084"/>
            <a:ext cx="155583" cy="155929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-669933" y="-775256"/>
            <a:ext cx="1335089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60809" y="4430535"/>
            <a:ext cx="3488292" cy="136668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252" y="5609860"/>
            <a:ext cx="128168" cy="12785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4897" y="953764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2357" y="427352"/>
            <a:ext cx="69373" cy="6913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_AND_TWO_COLUMNS_1_1_1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29580" y="3069700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29580" y="2562233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22640" y="3069700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22640" y="2562233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15699" y="3069700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15699" y="2562233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29580" y="5414767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29580" y="4907300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22640" y="5414767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22640" y="4907300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15699" y="5414767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15699" y="4907300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6"/>
            <a:ext cx="825632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57224" y="236308"/>
            <a:ext cx="504595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33871" y="1699600"/>
            <a:ext cx="4527652" cy="1128283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9698" y="1699600"/>
            <a:ext cx="4527652" cy="1128283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02218" y="1481963"/>
            <a:ext cx="215843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69792" y="1201736"/>
            <a:ext cx="108616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57728" y="2733403"/>
            <a:ext cx="66322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34782" y="1927298"/>
            <a:ext cx="149521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8782" y="3099733"/>
            <a:ext cx="182082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291" y="479036"/>
            <a:ext cx="108616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3227" y="2010703"/>
            <a:ext cx="66322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7670" y="920765"/>
            <a:ext cx="149521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3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70" r:id="rId4"/>
    <p:sldLayoutId id="2147483674" r:id="rId5"/>
    <p:sldLayoutId id="214748367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ÌNH BẠN (Sáng tác- Yên Lam) - Bé Bào Ngư (Vol 2 - Album Xuân Vui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262" cy="6858000"/>
          </a:xfrm>
        </p:spPr>
      </p:pic>
    </p:spTree>
    <p:extLst>
      <p:ext uri="{BB962C8B-B14F-4D97-AF65-F5344CB8AC3E}">
        <p14:creationId xmlns:p14="http://schemas.microsoft.com/office/powerpoint/2010/main" val="36908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32"/>
          <p:cNvGrpSpPr/>
          <p:nvPr/>
        </p:nvGrpSpPr>
        <p:grpSpPr>
          <a:xfrm rot="1250031">
            <a:off x="1633767" y="5053774"/>
            <a:ext cx="1147683" cy="1331707"/>
            <a:chOff x="2443050" y="1165125"/>
            <a:chExt cx="617375" cy="714625"/>
          </a:xfrm>
        </p:grpSpPr>
        <p:sp>
          <p:nvSpPr>
            <p:cNvPr id="563" name="Google Shape;563;p32"/>
            <p:cNvSpPr/>
            <p:nvPr/>
          </p:nvSpPr>
          <p:spPr>
            <a:xfrm>
              <a:off x="2546800" y="1166675"/>
              <a:ext cx="108525" cy="123850"/>
            </a:xfrm>
            <a:custGeom>
              <a:avLst/>
              <a:gdLst/>
              <a:ahLst/>
              <a:cxnLst/>
              <a:rect l="l" t="t" r="r" b="b"/>
              <a:pathLst>
                <a:path w="4341" h="4954" extrusionOk="0">
                  <a:moveTo>
                    <a:pt x="1109" y="1"/>
                  </a:moveTo>
                  <a:cubicBezTo>
                    <a:pt x="978" y="60"/>
                    <a:pt x="871" y="168"/>
                    <a:pt x="811" y="299"/>
                  </a:cubicBezTo>
                  <a:cubicBezTo>
                    <a:pt x="0" y="1885"/>
                    <a:pt x="1443" y="4925"/>
                    <a:pt x="1443" y="4925"/>
                  </a:cubicBezTo>
                  <a:cubicBezTo>
                    <a:pt x="1534" y="4944"/>
                    <a:pt x="1629" y="4953"/>
                    <a:pt x="1726" y="4953"/>
                  </a:cubicBezTo>
                  <a:cubicBezTo>
                    <a:pt x="2548" y="4953"/>
                    <a:pt x="3573" y="4322"/>
                    <a:pt x="4340" y="3757"/>
                  </a:cubicBezTo>
                  <a:cubicBezTo>
                    <a:pt x="3434" y="1992"/>
                    <a:pt x="2039" y="716"/>
                    <a:pt x="1109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2574525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304" y="0"/>
                  </a:moveTo>
                  <a:cubicBezTo>
                    <a:pt x="193" y="0"/>
                    <a:pt x="91" y="20"/>
                    <a:pt x="0" y="63"/>
                  </a:cubicBezTo>
                  <a:cubicBezTo>
                    <a:pt x="930" y="778"/>
                    <a:pt x="2325" y="2054"/>
                    <a:pt x="3231" y="3819"/>
                  </a:cubicBezTo>
                  <a:cubicBezTo>
                    <a:pt x="3613" y="3533"/>
                    <a:pt x="3983" y="3223"/>
                    <a:pt x="4328" y="2901"/>
                  </a:cubicBezTo>
                  <a:cubicBezTo>
                    <a:pt x="4328" y="2901"/>
                    <a:pt x="1652" y="0"/>
                    <a:pt x="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2867550" y="1166675"/>
              <a:ext cx="108825" cy="123850"/>
            </a:xfrm>
            <a:custGeom>
              <a:avLst/>
              <a:gdLst/>
              <a:ahLst/>
              <a:cxnLst/>
              <a:rect l="l" t="t" r="r" b="b"/>
              <a:pathLst>
                <a:path w="4353" h="4954" extrusionOk="0">
                  <a:moveTo>
                    <a:pt x="3232" y="1"/>
                  </a:moveTo>
                  <a:cubicBezTo>
                    <a:pt x="2313" y="716"/>
                    <a:pt x="906" y="1992"/>
                    <a:pt x="0" y="3757"/>
                  </a:cubicBezTo>
                  <a:cubicBezTo>
                    <a:pt x="768" y="4322"/>
                    <a:pt x="1792" y="4953"/>
                    <a:pt x="2614" y="4953"/>
                  </a:cubicBezTo>
                  <a:cubicBezTo>
                    <a:pt x="2712" y="4953"/>
                    <a:pt x="2807" y="4944"/>
                    <a:pt x="2898" y="4925"/>
                  </a:cubicBezTo>
                  <a:cubicBezTo>
                    <a:pt x="2898" y="4925"/>
                    <a:pt x="4352" y="1885"/>
                    <a:pt x="3530" y="299"/>
                  </a:cubicBezTo>
                  <a:cubicBezTo>
                    <a:pt x="3470" y="168"/>
                    <a:pt x="3363" y="60"/>
                    <a:pt x="3232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2835350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4027" y="0"/>
                  </a:moveTo>
                  <a:cubicBezTo>
                    <a:pt x="2687" y="0"/>
                    <a:pt x="0" y="2901"/>
                    <a:pt x="0" y="2901"/>
                  </a:cubicBezTo>
                  <a:cubicBezTo>
                    <a:pt x="346" y="3223"/>
                    <a:pt x="716" y="3533"/>
                    <a:pt x="1097" y="3819"/>
                  </a:cubicBezTo>
                  <a:cubicBezTo>
                    <a:pt x="2004" y="2054"/>
                    <a:pt x="3399" y="778"/>
                    <a:pt x="4329" y="63"/>
                  </a:cubicBezTo>
                  <a:cubicBezTo>
                    <a:pt x="4239" y="20"/>
                    <a:pt x="4138" y="0"/>
                    <a:pt x="4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2562000" y="1529750"/>
              <a:ext cx="56650" cy="35800"/>
            </a:xfrm>
            <a:custGeom>
              <a:avLst/>
              <a:gdLst/>
              <a:ahLst/>
              <a:cxnLst/>
              <a:rect l="l" t="t" r="r" b="b"/>
              <a:pathLst>
                <a:path w="2266" h="1432" extrusionOk="0">
                  <a:moveTo>
                    <a:pt x="1657" y="1"/>
                  </a:moveTo>
                  <a:cubicBezTo>
                    <a:pt x="1545" y="1"/>
                    <a:pt x="1434" y="5"/>
                    <a:pt x="1324" y="13"/>
                  </a:cubicBezTo>
                  <a:cubicBezTo>
                    <a:pt x="978" y="13"/>
                    <a:pt x="644" y="49"/>
                    <a:pt x="322" y="144"/>
                  </a:cubicBezTo>
                  <a:cubicBezTo>
                    <a:pt x="191" y="180"/>
                    <a:pt x="84" y="287"/>
                    <a:pt x="72" y="430"/>
                  </a:cubicBezTo>
                  <a:cubicBezTo>
                    <a:pt x="0" y="812"/>
                    <a:pt x="680" y="955"/>
                    <a:pt x="942" y="1038"/>
                  </a:cubicBezTo>
                  <a:cubicBezTo>
                    <a:pt x="1205" y="1122"/>
                    <a:pt x="1431" y="1217"/>
                    <a:pt x="1670" y="1301"/>
                  </a:cubicBezTo>
                  <a:cubicBezTo>
                    <a:pt x="1860" y="1360"/>
                    <a:pt x="2051" y="1408"/>
                    <a:pt x="2242" y="1432"/>
                  </a:cubicBezTo>
                  <a:cubicBezTo>
                    <a:pt x="2230" y="1253"/>
                    <a:pt x="2218" y="1074"/>
                    <a:pt x="2218" y="895"/>
                  </a:cubicBezTo>
                  <a:cubicBezTo>
                    <a:pt x="2206" y="609"/>
                    <a:pt x="2230" y="323"/>
                    <a:pt x="2266" y="37"/>
                  </a:cubicBezTo>
                  <a:cubicBezTo>
                    <a:pt x="2066" y="14"/>
                    <a:pt x="1860" y="1"/>
                    <a:pt x="165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2597775" y="1446850"/>
              <a:ext cx="50700" cy="40025"/>
            </a:xfrm>
            <a:custGeom>
              <a:avLst/>
              <a:gdLst/>
              <a:ahLst/>
              <a:cxnLst/>
              <a:rect l="l" t="t" r="r" b="b"/>
              <a:pathLst>
                <a:path w="2028" h="1601" extrusionOk="0">
                  <a:moveTo>
                    <a:pt x="479" y="0"/>
                  </a:moveTo>
                  <a:cubicBezTo>
                    <a:pt x="264" y="0"/>
                    <a:pt x="75" y="63"/>
                    <a:pt x="36" y="277"/>
                  </a:cubicBezTo>
                  <a:cubicBezTo>
                    <a:pt x="0" y="443"/>
                    <a:pt x="179" y="646"/>
                    <a:pt x="274" y="765"/>
                  </a:cubicBezTo>
                  <a:cubicBezTo>
                    <a:pt x="441" y="968"/>
                    <a:pt x="644" y="1135"/>
                    <a:pt x="871" y="1266"/>
                  </a:cubicBezTo>
                  <a:cubicBezTo>
                    <a:pt x="1014" y="1374"/>
                    <a:pt x="1169" y="1493"/>
                    <a:pt x="1324" y="1600"/>
                  </a:cubicBezTo>
                  <a:cubicBezTo>
                    <a:pt x="1419" y="1385"/>
                    <a:pt x="1526" y="1171"/>
                    <a:pt x="1646" y="968"/>
                  </a:cubicBezTo>
                  <a:cubicBezTo>
                    <a:pt x="1765" y="777"/>
                    <a:pt x="1896" y="598"/>
                    <a:pt x="2027" y="420"/>
                  </a:cubicBezTo>
                  <a:cubicBezTo>
                    <a:pt x="1920" y="372"/>
                    <a:pt x="1801" y="336"/>
                    <a:pt x="1741" y="312"/>
                  </a:cubicBezTo>
                  <a:cubicBezTo>
                    <a:pt x="1550" y="229"/>
                    <a:pt x="1336" y="157"/>
                    <a:pt x="1133" y="110"/>
                  </a:cubicBezTo>
                  <a:cubicBezTo>
                    <a:pt x="994" y="78"/>
                    <a:pt x="720" y="0"/>
                    <a:pt x="479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2578100" y="1597850"/>
              <a:ext cx="52175" cy="20650"/>
            </a:xfrm>
            <a:custGeom>
              <a:avLst/>
              <a:gdLst/>
              <a:ahLst/>
              <a:cxnLst/>
              <a:rect l="l" t="t" r="r" b="b"/>
              <a:pathLst>
                <a:path w="2087" h="826" extrusionOk="0">
                  <a:moveTo>
                    <a:pt x="1564" y="1"/>
                  </a:moveTo>
                  <a:cubicBezTo>
                    <a:pt x="1206" y="1"/>
                    <a:pt x="846" y="41"/>
                    <a:pt x="501" y="127"/>
                  </a:cubicBezTo>
                  <a:cubicBezTo>
                    <a:pt x="370" y="163"/>
                    <a:pt x="60" y="210"/>
                    <a:pt x="0" y="377"/>
                  </a:cubicBezTo>
                  <a:cubicBezTo>
                    <a:pt x="0" y="425"/>
                    <a:pt x="12" y="473"/>
                    <a:pt x="24" y="520"/>
                  </a:cubicBezTo>
                  <a:cubicBezTo>
                    <a:pt x="24" y="652"/>
                    <a:pt x="60" y="675"/>
                    <a:pt x="203" y="723"/>
                  </a:cubicBezTo>
                  <a:cubicBezTo>
                    <a:pt x="421" y="790"/>
                    <a:pt x="647" y="826"/>
                    <a:pt x="874" y="826"/>
                  </a:cubicBezTo>
                  <a:cubicBezTo>
                    <a:pt x="933" y="826"/>
                    <a:pt x="991" y="823"/>
                    <a:pt x="1049" y="818"/>
                  </a:cubicBezTo>
                  <a:cubicBezTo>
                    <a:pt x="1395" y="818"/>
                    <a:pt x="1741" y="795"/>
                    <a:pt x="2087" y="747"/>
                  </a:cubicBezTo>
                  <a:cubicBezTo>
                    <a:pt x="1980" y="508"/>
                    <a:pt x="1896" y="258"/>
                    <a:pt x="1825" y="8"/>
                  </a:cubicBezTo>
                  <a:cubicBezTo>
                    <a:pt x="1738" y="3"/>
                    <a:pt x="1651" y="1"/>
                    <a:pt x="1564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443050" y="1543775"/>
              <a:ext cx="36100" cy="31025"/>
            </a:xfrm>
            <a:custGeom>
              <a:avLst/>
              <a:gdLst/>
              <a:ahLst/>
              <a:cxnLst/>
              <a:rect l="l" t="t" r="r" b="b"/>
              <a:pathLst>
                <a:path w="1444" h="1241" extrusionOk="0">
                  <a:moveTo>
                    <a:pt x="13" y="1"/>
                  </a:moveTo>
                  <a:cubicBezTo>
                    <a:pt x="13" y="96"/>
                    <a:pt x="1" y="191"/>
                    <a:pt x="1" y="299"/>
                  </a:cubicBezTo>
                  <a:cubicBezTo>
                    <a:pt x="1" y="609"/>
                    <a:pt x="13" y="931"/>
                    <a:pt x="36" y="1241"/>
                  </a:cubicBezTo>
                  <a:cubicBezTo>
                    <a:pt x="382" y="1241"/>
                    <a:pt x="740" y="1205"/>
                    <a:pt x="1098" y="1145"/>
                  </a:cubicBezTo>
                  <a:cubicBezTo>
                    <a:pt x="1217" y="1121"/>
                    <a:pt x="1443" y="1109"/>
                    <a:pt x="1432" y="954"/>
                  </a:cubicBezTo>
                  <a:cubicBezTo>
                    <a:pt x="1432" y="799"/>
                    <a:pt x="1157" y="621"/>
                    <a:pt x="1062" y="549"/>
                  </a:cubicBezTo>
                  <a:cubicBezTo>
                    <a:pt x="728" y="334"/>
                    <a:pt x="382" y="144"/>
                    <a:pt x="13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2878575" y="1622175"/>
              <a:ext cx="59950" cy="66800"/>
            </a:xfrm>
            <a:custGeom>
              <a:avLst/>
              <a:gdLst/>
              <a:ahLst/>
              <a:cxnLst/>
              <a:rect l="l" t="t" r="r" b="b"/>
              <a:pathLst>
                <a:path w="2398" h="2672" extrusionOk="0">
                  <a:moveTo>
                    <a:pt x="990" y="1"/>
                  </a:moveTo>
                  <a:cubicBezTo>
                    <a:pt x="752" y="501"/>
                    <a:pt x="442" y="966"/>
                    <a:pt x="48" y="1372"/>
                  </a:cubicBezTo>
                  <a:lnTo>
                    <a:pt x="0" y="1419"/>
                  </a:lnTo>
                  <a:cubicBezTo>
                    <a:pt x="239" y="1706"/>
                    <a:pt x="513" y="1956"/>
                    <a:pt x="811" y="2171"/>
                  </a:cubicBezTo>
                  <a:cubicBezTo>
                    <a:pt x="966" y="2254"/>
                    <a:pt x="1109" y="2338"/>
                    <a:pt x="1264" y="2433"/>
                  </a:cubicBezTo>
                  <a:cubicBezTo>
                    <a:pt x="1407" y="2528"/>
                    <a:pt x="1574" y="2588"/>
                    <a:pt x="1741" y="2588"/>
                  </a:cubicBezTo>
                  <a:cubicBezTo>
                    <a:pt x="1896" y="2636"/>
                    <a:pt x="2051" y="2660"/>
                    <a:pt x="2218" y="2671"/>
                  </a:cubicBezTo>
                  <a:cubicBezTo>
                    <a:pt x="2218" y="2612"/>
                    <a:pt x="2254" y="2564"/>
                    <a:pt x="2302" y="2540"/>
                  </a:cubicBezTo>
                  <a:cubicBezTo>
                    <a:pt x="2385" y="2516"/>
                    <a:pt x="2397" y="2481"/>
                    <a:pt x="2326" y="2397"/>
                  </a:cubicBezTo>
                  <a:cubicBezTo>
                    <a:pt x="2314" y="2350"/>
                    <a:pt x="2314" y="2290"/>
                    <a:pt x="2337" y="2242"/>
                  </a:cubicBezTo>
                  <a:cubicBezTo>
                    <a:pt x="2290" y="2135"/>
                    <a:pt x="2242" y="2028"/>
                    <a:pt x="2194" y="1920"/>
                  </a:cubicBezTo>
                  <a:cubicBezTo>
                    <a:pt x="2182" y="1801"/>
                    <a:pt x="2135" y="1682"/>
                    <a:pt x="2051" y="1598"/>
                  </a:cubicBezTo>
                  <a:cubicBezTo>
                    <a:pt x="1741" y="1098"/>
                    <a:pt x="1384" y="621"/>
                    <a:pt x="1062" y="132"/>
                  </a:cubicBezTo>
                  <a:lnTo>
                    <a:pt x="990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2806125" y="1692225"/>
              <a:ext cx="32225" cy="40875"/>
            </a:xfrm>
            <a:custGeom>
              <a:avLst/>
              <a:gdLst/>
              <a:ahLst/>
              <a:cxnLst/>
              <a:rect l="l" t="t" r="r" b="b"/>
              <a:pathLst>
                <a:path w="1289" h="1635" extrusionOk="0">
                  <a:moveTo>
                    <a:pt x="907" y="1"/>
                  </a:moveTo>
                  <a:cubicBezTo>
                    <a:pt x="609" y="132"/>
                    <a:pt x="311" y="239"/>
                    <a:pt x="1" y="323"/>
                  </a:cubicBezTo>
                  <a:cubicBezTo>
                    <a:pt x="251" y="645"/>
                    <a:pt x="502" y="990"/>
                    <a:pt x="728" y="1336"/>
                  </a:cubicBezTo>
                  <a:cubicBezTo>
                    <a:pt x="809" y="1463"/>
                    <a:pt x="868" y="1635"/>
                    <a:pt x="1044" y="1635"/>
                  </a:cubicBezTo>
                  <a:cubicBezTo>
                    <a:pt x="1050" y="1635"/>
                    <a:pt x="1056" y="1635"/>
                    <a:pt x="1062" y="1634"/>
                  </a:cubicBezTo>
                  <a:cubicBezTo>
                    <a:pt x="1289" y="1610"/>
                    <a:pt x="1253" y="1384"/>
                    <a:pt x="1229" y="1229"/>
                  </a:cubicBezTo>
                  <a:cubicBezTo>
                    <a:pt x="1169" y="811"/>
                    <a:pt x="1062" y="394"/>
                    <a:pt x="9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2624900" y="1663600"/>
              <a:ext cx="46225" cy="84150"/>
            </a:xfrm>
            <a:custGeom>
              <a:avLst/>
              <a:gdLst/>
              <a:ahLst/>
              <a:cxnLst/>
              <a:rect l="l" t="t" r="r" b="b"/>
              <a:pathLst>
                <a:path w="1849" h="3366" extrusionOk="0">
                  <a:moveTo>
                    <a:pt x="1407" y="1"/>
                  </a:moveTo>
                  <a:cubicBezTo>
                    <a:pt x="1371" y="37"/>
                    <a:pt x="1348" y="84"/>
                    <a:pt x="1324" y="120"/>
                  </a:cubicBezTo>
                  <a:cubicBezTo>
                    <a:pt x="1026" y="597"/>
                    <a:pt x="775" y="1086"/>
                    <a:pt x="573" y="1599"/>
                  </a:cubicBezTo>
                  <a:cubicBezTo>
                    <a:pt x="429" y="1956"/>
                    <a:pt x="322" y="2326"/>
                    <a:pt x="191" y="2684"/>
                  </a:cubicBezTo>
                  <a:cubicBezTo>
                    <a:pt x="119" y="2910"/>
                    <a:pt x="0" y="3125"/>
                    <a:pt x="12" y="3363"/>
                  </a:cubicBezTo>
                  <a:cubicBezTo>
                    <a:pt x="21" y="3365"/>
                    <a:pt x="31" y="3366"/>
                    <a:pt x="40" y="3366"/>
                  </a:cubicBezTo>
                  <a:cubicBezTo>
                    <a:pt x="240" y="3366"/>
                    <a:pt x="494" y="3024"/>
                    <a:pt x="596" y="2898"/>
                  </a:cubicBezTo>
                  <a:cubicBezTo>
                    <a:pt x="811" y="2588"/>
                    <a:pt x="1014" y="2266"/>
                    <a:pt x="1169" y="1921"/>
                  </a:cubicBezTo>
                  <a:cubicBezTo>
                    <a:pt x="1407" y="1444"/>
                    <a:pt x="1598" y="919"/>
                    <a:pt x="1848" y="430"/>
                  </a:cubicBezTo>
                  <a:cubicBezTo>
                    <a:pt x="1693" y="299"/>
                    <a:pt x="1550" y="144"/>
                    <a:pt x="14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2705375" y="1697900"/>
              <a:ext cx="28950" cy="70575"/>
            </a:xfrm>
            <a:custGeom>
              <a:avLst/>
              <a:gdLst/>
              <a:ahLst/>
              <a:cxnLst/>
              <a:rect l="l" t="t" r="r" b="b"/>
              <a:pathLst>
                <a:path w="1158" h="2823" extrusionOk="0">
                  <a:moveTo>
                    <a:pt x="287" y="0"/>
                  </a:moveTo>
                  <a:cubicBezTo>
                    <a:pt x="239" y="191"/>
                    <a:pt x="191" y="370"/>
                    <a:pt x="156" y="549"/>
                  </a:cubicBezTo>
                  <a:cubicBezTo>
                    <a:pt x="84" y="1038"/>
                    <a:pt x="48" y="1538"/>
                    <a:pt x="48" y="2039"/>
                  </a:cubicBezTo>
                  <a:cubicBezTo>
                    <a:pt x="48" y="2206"/>
                    <a:pt x="1" y="2731"/>
                    <a:pt x="239" y="2814"/>
                  </a:cubicBezTo>
                  <a:cubicBezTo>
                    <a:pt x="258" y="2820"/>
                    <a:pt x="277" y="2823"/>
                    <a:pt x="297" y="2823"/>
                  </a:cubicBezTo>
                  <a:cubicBezTo>
                    <a:pt x="442" y="2823"/>
                    <a:pt x="610" y="2683"/>
                    <a:pt x="704" y="2600"/>
                  </a:cubicBezTo>
                  <a:cubicBezTo>
                    <a:pt x="955" y="2361"/>
                    <a:pt x="978" y="1968"/>
                    <a:pt x="1026" y="1646"/>
                  </a:cubicBezTo>
                  <a:cubicBezTo>
                    <a:pt x="1086" y="1181"/>
                    <a:pt x="1110" y="704"/>
                    <a:pt x="1157" y="239"/>
                  </a:cubicBezTo>
                  <a:cubicBezTo>
                    <a:pt x="859" y="179"/>
                    <a:pt x="561" y="107"/>
                    <a:pt x="287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2486875" y="1724000"/>
              <a:ext cx="60825" cy="23400"/>
            </a:xfrm>
            <a:custGeom>
              <a:avLst/>
              <a:gdLst/>
              <a:ahLst/>
              <a:cxnLst/>
              <a:rect l="l" t="t" r="r" b="b"/>
              <a:pathLst>
                <a:path w="2433" h="936" extrusionOk="0">
                  <a:moveTo>
                    <a:pt x="992" y="1"/>
                  </a:moveTo>
                  <a:cubicBezTo>
                    <a:pt x="895" y="1"/>
                    <a:pt x="799" y="2"/>
                    <a:pt x="704" y="5"/>
                  </a:cubicBezTo>
                  <a:lnTo>
                    <a:pt x="0" y="29"/>
                  </a:lnTo>
                  <a:cubicBezTo>
                    <a:pt x="167" y="339"/>
                    <a:pt x="358" y="637"/>
                    <a:pt x="549" y="936"/>
                  </a:cubicBezTo>
                  <a:cubicBezTo>
                    <a:pt x="704" y="888"/>
                    <a:pt x="871" y="852"/>
                    <a:pt x="1014" y="804"/>
                  </a:cubicBezTo>
                  <a:cubicBezTo>
                    <a:pt x="1372" y="769"/>
                    <a:pt x="1706" y="661"/>
                    <a:pt x="2004" y="482"/>
                  </a:cubicBezTo>
                  <a:cubicBezTo>
                    <a:pt x="2171" y="411"/>
                    <a:pt x="2314" y="327"/>
                    <a:pt x="2433" y="208"/>
                  </a:cubicBezTo>
                  <a:cubicBezTo>
                    <a:pt x="2409" y="53"/>
                    <a:pt x="1992" y="65"/>
                    <a:pt x="1861" y="41"/>
                  </a:cubicBezTo>
                  <a:cubicBezTo>
                    <a:pt x="1574" y="14"/>
                    <a:pt x="1282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2676175" y="1837475"/>
              <a:ext cx="22675" cy="37500"/>
            </a:xfrm>
            <a:custGeom>
              <a:avLst/>
              <a:gdLst/>
              <a:ahLst/>
              <a:cxnLst/>
              <a:rect l="l" t="t" r="r" b="b"/>
              <a:pathLst>
                <a:path w="907" h="1500" extrusionOk="0">
                  <a:moveTo>
                    <a:pt x="529" y="1"/>
                  </a:moveTo>
                  <a:cubicBezTo>
                    <a:pt x="446" y="1"/>
                    <a:pt x="364" y="30"/>
                    <a:pt x="310" y="93"/>
                  </a:cubicBezTo>
                  <a:cubicBezTo>
                    <a:pt x="286" y="141"/>
                    <a:pt x="274" y="200"/>
                    <a:pt x="251" y="248"/>
                  </a:cubicBezTo>
                  <a:cubicBezTo>
                    <a:pt x="191" y="391"/>
                    <a:pt x="143" y="546"/>
                    <a:pt x="107" y="701"/>
                  </a:cubicBezTo>
                  <a:cubicBezTo>
                    <a:pt x="60" y="904"/>
                    <a:pt x="24" y="1106"/>
                    <a:pt x="0" y="1309"/>
                  </a:cubicBezTo>
                  <a:cubicBezTo>
                    <a:pt x="298" y="1381"/>
                    <a:pt x="596" y="1440"/>
                    <a:pt x="906" y="1500"/>
                  </a:cubicBezTo>
                  <a:cubicBezTo>
                    <a:pt x="906" y="1452"/>
                    <a:pt x="894" y="1416"/>
                    <a:pt x="882" y="1369"/>
                  </a:cubicBezTo>
                  <a:cubicBezTo>
                    <a:pt x="847" y="1095"/>
                    <a:pt x="823" y="820"/>
                    <a:pt x="763" y="534"/>
                  </a:cubicBezTo>
                  <a:cubicBezTo>
                    <a:pt x="739" y="427"/>
                    <a:pt x="716" y="308"/>
                    <a:pt x="668" y="200"/>
                  </a:cubicBezTo>
                  <a:cubicBezTo>
                    <a:pt x="656" y="141"/>
                    <a:pt x="632" y="69"/>
                    <a:pt x="608" y="9"/>
                  </a:cubicBezTo>
                  <a:cubicBezTo>
                    <a:pt x="582" y="4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2753375" y="1827725"/>
              <a:ext cx="40575" cy="52025"/>
            </a:xfrm>
            <a:custGeom>
              <a:avLst/>
              <a:gdLst/>
              <a:ahLst/>
              <a:cxnLst/>
              <a:rect l="l" t="t" r="r" b="b"/>
              <a:pathLst>
                <a:path w="1623" h="2081" extrusionOk="0">
                  <a:moveTo>
                    <a:pt x="512" y="0"/>
                  </a:moveTo>
                  <a:cubicBezTo>
                    <a:pt x="476" y="0"/>
                    <a:pt x="437" y="12"/>
                    <a:pt x="382" y="42"/>
                  </a:cubicBezTo>
                  <a:cubicBezTo>
                    <a:pt x="203" y="149"/>
                    <a:pt x="84" y="340"/>
                    <a:pt x="72" y="554"/>
                  </a:cubicBezTo>
                  <a:cubicBezTo>
                    <a:pt x="0" y="1055"/>
                    <a:pt x="12" y="1568"/>
                    <a:pt x="120" y="2081"/>
                  </a:cubicBezTo>
                  <a:lnTo>
                    <a:pt x="132" y="2081"/>
                  </a:lnTo>
                  <a:cubicBezTo>
                    <a:pt x="644" y="2081"/>
                    <a:pt x="1133" y="2057"/>
                    <a:pt x="1622" y="2009"/>
                  </a:cubicBezTo>
                  <a:lnTo>
                    <a:pt x="1550" y="1795"/>
                  </a:lnTo>
                  <a:cubicBezTo>
                    <a:pt x="1407" y="1318"/>
                    <a:pt x="1217" y="841"/>
                    <a:pt x="978" y="388"/>
                  </a:cubicBezTo>
                  <a:cubicBezTo>
                    <a:pt x="895" y="221"/>
                    <a:pt x="847" y="89"/>
                    <a:pt x="680" y="42"/>
                  </a:cubicBezTo>
                  <a:cubicBezTo>
                    <a:pt x="604" y="21"/>
                    <a:pt x="560" y="0"/>
                    <a:pt x="512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2857100" y="1788550"/>
              <a:ext cx="56675" cy="68550"/>
            </a:xfrm>
            <a:custGeom>
              <a:avLst/>
              <a:gdLst/>
              <a:ahLst/>
              <a:cxnLst/>
              <a:rect l="l" t="t" r="r" b="b"/>
              <a:pathLst>
                <a:path w="2267" h="2742" extrusionOk="0">
                  <a:moveTo>
                    <a:pt x="100" y="0"/>
                  </a:moveTo>
                  <a:cubicBezTo>
                    <a:pt x="35" y="0"/>
                    <a:pt x="1" y="31"/>
                    <a:pt x="1" y="130"/>
                  </a:cubicBezTo>
                  <a:cubicBezTo>
                    <a:pt x="1" y="679"/>
                    <a:pt x="359" y="1191"/>
                    <a:pt x="561" y="1680"/>
                  </a:cubicBezTo>
                  <a:cubicBezTo>
                    <a:pt x="621" y="1811"/>
                    <a:pt x="824" y="2276"/>
                    <a:pt x="1062" y="2742"/>
                  </a:cubicBezTo>
                  <a:cubicBezTo>
                    <a:pt x="1241" y="2670"/>
                    <a:pt x="1420" y="2598"/>
                    <a:pt x="1599" y="2515"/>
                  </a:cubicBezTo>
                  <a:cubicBezTo>
                    <a:pt x="1825" y="2420"/>
                    <a:pt x="2040" y="2288"/>
                    <a:pt x="2266" y="2181"/>
                  </a:cubicBezTo>
                  <a:cubicBezTo>
                    <a:pt x="2171" y="2026"/>
                    <a:pt x="2064" y="1895"/>
                    <a:pt x="1956" y="1752"/>
                  </a:cubicBezTo>
                  <a:cubicBezTo>
                    <a:pt x="1706" y="1418"/>
                    <a:pt x="1444" y="1084"/>
                    <a:pt x="1181" y="750"/>
                  </a:cubicBezTo>
                  <a:cubicBezTo>
                    <a:pt x="1026" y="571"/>
                    <a:pt x="883" y="393"/>
                    <a:pt x="728" y="226"/>
                  </a:cubicBezTo>
                  <a:cubicBezTo>
                    <a:pt x="585" y="106"/>
                    <a:pt x="418" y="47"/>
                    <a:pt x="239" y="23"/>
                  </a:cubicBezTo>
                  <a:cubicBezTo>
                    <a:pt x="184" y="10"/>
                    <a:pt x="137" y="0"/>
                    <a:pt x="100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2443350" y="1224225"/>
              <a:ext cx="617075" cy="655525"/>
            </a:xfrm>
            <a:custGeom>
              <a:avLst/>
              <a:gdLst/>
              <a:ahLst/>
              <a:cxnLst/>
              <a:rect l="l" t="t" r="r" b="b"/>
              <a:pathLst>
                <a:path w="24683" h="26221" extrusionOk="0">
                  <a:moveTo>
                    <a:pt x="13069" y="0"/>
                  </a:moveTo>
                  <a:cubicBezTo>
                    <a:pt x="10804" y="0"/>
                    <a:pt x="8562" y="596"/>
                    <a:pt x="6606" y="1741"/>
                  </a:cubicBezTo>
                  <a:cubicBezTo>
                    <a:pt x="4627" y="2886"/>
                    <a:pt x="2970" y="4519"/>
                    <a:pt x="1801" y="6487"/>
                  </a:cubicBezTo>
                  <a:cubicBezTo>
                    <a:pt x="1348" y="7226"/>
                    <a:pt x="978" y="8013"/>
                    <a:pt x="692" y="8824"/>
                  </a:cubicBezTo>
                  <a:lnTo>
                    <a:pt x="776" y="8848"/>
                  </a:lnTo>
                  <a:cubicBezTo>
                    <a:pt x="1491" y="9086"/>
                    <a:pt x="2242" y="9360"/>
                    <a:pt x="2803" y="9873"/>
                  </a:cubicBezTo>
                  <a:cubicBezTo>
                    <a:pt x="3041" y="10088"/>
                    <a:pt x="3196" y="10338"/>
                    <a:pt x="2993" y="10636"/>
                  </a:cubicBezTo>
                  <a:cubicBezTo>
                    <a:pt x="2894" y="10758"/>
                    <a:pt x="2753" y="10828"/>
                    <a:pt x="2600" y="10828"/>
                  </a:cubicBezTo>
                  <a:cubicBezTo>
                    <a:pt x="2588" y="10828"/>
                    <a:pt x="2576" y="10828"/>
                    <a:pt x="2564" y="10827"/>
                  </a:cubicBezTo>
                  <a:cubicBezTo>
                    <a:pt x="2484" y="10832"/>
                    <a:pt x="2404" y="10834"/>
                    <a:pt x="2323" y="10834"/>
                  </a:cubicBezTo>
                  <a:cubicBezTo>
                    <a:pt x="2011" y="10834"/>
                    <a:pt x="1699" y="10798"/>
                    <a:pt x="1396" y="10732"/>
                  </a:cubicBezTo>
                  <a:cubicBezTo>
                    <a:pt x="1002" y="10672"/>
                    <a:pt x="621" y="10577"/>
                    <a:pt x="251" y="10457"/>
                  </a:cubicBezTo>
                  <a:cubicBezTo>
                    <a:pt x="96" y="11221"/>
                    <a:pt x="12" y="11996"/>
                    <a:pt x="1" y="12783"/>
                  </a:cubicBezTo>
                  <a:cubicBezTo>
                    <a:pt x="370" y="12926"/>
                    <a:pt x="716" y="13116"/>
                    <a:pt x="1050" y="13331"/>
                  </a:cubicBezTo>
                  <a:cubicBezTo>
                    <a:pt x="1145" y="13403"/>
                    <a:pt x="1420" y="13581"/>
                    <a:pt x="1420" y="13736"/>
                  </a:cubicBezTo>
                  <a:cubicBezTo>
                    <a:pt x="1420" y="13891"/>
                    <a:pt x="1193" y="13903"/>
                    <a:pt x="1074" y="13927"/>
                  </a:cubicBezTo>
                  <a:cubicBezTo>
                    <a:pt x="728" y="13987"/>
                    <a:pt x="370" y="14023"/>
                    <a:pt x="12" y="14023"/>
                  </a:cubicBezTo>
                  <a:cubicBezTo>
                    <a:pt x="48" y="14547"/>
                    <a:pt x="108" y="15072"/>
                    <a:pt x="203" y="15585"/>
                  </a:cubicBezTo>
                  <a:cubicBezTo>
                    <a:pt x="847" y="15704"/>
                    <a:pt x="1491" y="15883"/>
                    <a:pt x="2123" y="16109"/>
                  </a:cubicBezTo>
                  <a:cubicBezTo>
                    <a:pt x="2218" y="16145"/>
                    <a:pt x="2552" y="16229"/>
                    <a:pt x="2517" y="16407"/>
                  </a:cubicBezTo>
                  <a:cubicBezTo>
                    <a:pt x="2493" y="16503"/>
                    <a:pt x="2290" y="16539"/>
                    <a:pt x="2195" y="16550"/>
                  </a:cubicBezTo>
                  <a:cubicBezTo>
                    <a:pt x="1862" y="16602"/>
                    <a:pt x="1530" y="16636"/>
                    <a:pt x="1190" y="16636"/>
                  </a:cubicBezTo>
                  <a:cubicBezTo>
                    <a:pt x="1139" y="16636"/>
                    <a:pt x="1089" y="16635"/>
                    <a:pt x="1038" y="16634"/>
                  </a:cubicBezTo>
                  <a:cubicBezTo>
                    <a:pt x="835" y="16634"/>
                    <a:pt x="621" y="16622"/>
                    <a:pt x="406" y="16610"/>
                  </a:cubicBezTo>
                  <a:lnTo>
                    <a:pt x="406" y="16610"/>
                  </a:lnTo>
                  <a:cubicBezTo>
                    <a:pt x="501" y="17016"/>
                    <a:pt x="633" y="17421"/>
                    <a:pt x="764" y="17814"/>
                  </a:cubicBezTo>
                  <a:lnTo>
                    <a:pt x="1360" y="17814"/>
                  </a:lnTo>
                  <a:cubicBezTo>
                    <a:pt x="1460" y="17805"/>
                    <a:pt x="1560" y="17801"/>
                    <a:pt x="1661" y="17801"/>
                  </a:cubicBezTo>
                  <a:cubicBezTo>
                    <a:pt x="1824" y="17801"/>
                    <a:pt x="1989" y="17812"/>
                    <a:pt x="2159" y="17826"/>
                  </a:cubicBezTo>
                  <a:cubicBezTo>
                    <a:pt x="2350" y="17862"/>
                    <a:pt x="2540" y="17898"/>
                    <a:pt x="2731" y="17946"/>
                  </a:cubicBezTo>
                  <a:cubicBezTo>
                    <a:pt x="2838" y="18017"/>
                    <a:pt x="2934" y="18101"/>
                    <a:pt x="3029" y="18196"/>
                  </a:cubicBezTo>
                  <a:cubicBezTo>
                    <a:pt x="3137" y="18244"/>
                    <a:pt x="3137" y="18291"/>
                    <a:pt x="3029" y="18327"/>
                  </a:cubicBezTo>
                  <a:cubicBezTo>
                    <a:pt x="2982" y="18351"/>
                    <a:pt x="2946" y="18399"/>
                    <a:pt x="2946" y="18458"/>
                  </a:cubicBezTo>
                  <a:cubicBezTo>
                    <a:pt x="2862" y="18494"/>
                    <a:pt x="2779" y="18542"/>
                    <a:pt x="2707" y="18601"/>
                  </a:cubicBezTo>
                  <a:cubicBezTo>
                    <a:pt x="2697" y="18701"/>
                    <a:pt x="2638" y="18750"/>
                    <a:pt x="2535" y="18750"/>
                  </a:cubicBezTo>
                  <a:cubicBezTo>
                    <a:pt x="2515" y="18750"/>
                    <a:pt x="2493" y="18748"/>
                    <a:pt x="2469" y="18744"/>
                  </a:cubicBezTo>
                  <a:cubicBezTo>
                    <a:pt x="2040" y="18840"/>
                    <a:pt x="1610" y="18888"/>
                    <a:pt x="1181" y="18899"/>
                  </a:cubicBezTo>
                  <a:cubicBezTo>
                    <a:pt x="1288" y="19150"/>
                    <a:pt x="1408" y="19400"/>
                    <a:pt x="1539" y="19639"/>
                  </a:cubicBezTo>
                  <a:cubicBezTo>
                    <a:pt x="1598" y="19770"/>
                    <a:pt x="1670" y="19889"/>
                    <a:pt x="1741" y="20020"/>
                  </a:cubicBezTo>
                  <a:lnTo>
                    <a:pt x="2445" y="19996"/>
                  </a:lnTo>
                  <a:cubicBezTo>
                    <a:pt x="2540" y="19993"/>
                    <a:pt x="2636" y="19992"/>
                    <a:pt x="2733" y="19992"/>
                  </a:cubicBezTo>
                  <a:cubicBezTo>
                    <a:pt x="3023" y="19992"/>
                    <a:pt x="3315" y="20005"/>
                    <a:pt x="3602" y="20032"/>
                  </a:cubicBezTo>
                  <a:cubicBezTo>
                    <a:pt x="3733" y="20056"/>
                    <a:pt x="4150" y="20032"/>
                    <a:pt x="4174" y="20199"/>
                  </a:cubicBezTo>
                  <a:cubicBezTo>
                    <a:pt x="4055" y="20318"/>
                    <a:pt x="3912" y="20414"/>
                    <a:pt x="3745" y="20473"/>
                  </a:cubicBezTo>
                  <a:cubicBezTo>
                    <a:pt x="3447" y="20652"/>
                    <a:pt x="3113" y="20760"/>
                    <a:pt x="2755" y="20795"/>
                  </a:cubicBezTo>
                  <a:cubicBezTo>
                    <a:pt x="2612" y="20843"/>
                    <a:pt x="2445" y="20879"/>
                    <a:pt x="2290" y="20927"/>
                  </a:cubicBezTo>
                  <a:cubicBezTo>
                    <a:pt x="2910" y="21833"/>
                    <a:pt x="3637" y="22655"/>
                    <a:pt x="4472" y="23371"/>
                  </a:cubicBezTo>
                  <a:cubicBezTo>
                    <a:pt x="4651" y="23216"/>
                    <a:pt x="4818" y="23049"/>
                    <a:pt x="4997" y="22894"/>
                  </a:cubicBezTo>
                  <a:cubicBezTo>
                    <a:pt x="5247" y="22715"/>
                    <a:pt x="5521" y="22572"/>
                    <a:pt x="5819" y="22489"/>
                  </a:cubicBezTo>
                  <a:cubicBezTo>
                    <a:pt x="5969" y="22429"/>
                    <a:pt x="6127" y="22402"/>
                    <a:pt x="6287" y="22402"/>
                  </a:cubicBezTo>
                  <a:cubicBezTo>
                    <a:pt x="6318" y="22402"/>
                    <a:pt x="6349" y="22403"/>
                    <a:pt x="6380" y="22405"/>
                  </a:cubicBezTo>
                  <a:cubicBezTo>
                    <a:pt x="6559" y="22417"/>
                    <a:pt x="6618" y="22536"/>
                    <a:pt x="6630" y="22703"/>
                  </a:cubicBezTo>
                  <a:cubicBezTo>
                    <a:pt x="6642" y="22930"/>
                    <a:pt x="6583" y="23144"/>
                    <a:pt x="6463" y="23335"/>
                  </a:cubicBezTo>
                  <a:cubicBezTo>
                    <a:pt x="6261" y="23681"/>
                    <a:pt x="6022" y="24015"/>
                    <a:pt x="5772" y="24337"/>
                  </a:cubicBezTo>
                  <a:cubicBezTo>
                    <a:pt x="5819" y="24373"/>
                    <a:pt x="5879" y="24408"/>
                    <a:pt x="5927" y="24444"/>
                  </a:cubicBezTo>
                  <a:cubicBezTo>
                    <a:pt x="6976" y="25088"/>
                    <a:pt x="8109" y="25553"/>
                    <a:pt x="9301" y="25839"/>
                  </a:cubicBezTo>
                  <a:cubicBezTo>
                    <a:pt x="9337" y="25636"/>
                    <a:pt x="9361" y="25434"/>
                    <a:pt x="9408" y="25231"/>
                  </a:cubicBezTo>
                  <a:cubicBezTo>
                    <a:pt x="9444" y="25076"/>
                    <a:pt x="9492" y="24921"/>
                    <a:pt x="9564" y="24778"/>
                  </a:cubicBezTo>
                  <a:cubicBezTo>
                    <a:pt x="9575" y="24730"/>
                    <a:pt x="9599" y="24671"/>
                    <a:pt x="9611" y="24623"/>
                  </a:cubicBezTo>
                  <a:cubicBezTo>
                    <a:pt x="9674" y="24560"/>
                    <a:pt x="9751" y="24531"/>
                    <a:pt x="9832" y="24531"/>
                  </a:cubicBezTo>
                  <a:cubicBezTo>
                    <a:pt x="9857" y="24531"/>
                    <a:pt x="9883" y="24534"/>
                    <a:pt x="9909" y="24539"/>
                  </a:cubicBezTo>
                  <a:cubicBezTo>
                    <a:pt x="9933" y="24599"/>
                    <a:pt x="9957" y="24671"/>
                    <a:pt x="9981" y="24730"/>
                  </a:cubicBezTo>
                  <a:cubicBezTo>
                    <a:pt x="10017" y="24838"/>
                    <a:pt x="10052" y="24957"/>
                    <a:pt x="10076" y="25064"/>
                  </a:cubicBezTo>
                  <a:cubicBezTo>
                    <a:pt x="10124" y="25350"/>
                    <a:pt x="10160" y="25625"/>
                    <a:pt x="10184" y="25911"/>
                  </a:cubicBezTo>
                  <a:cubicBezTo>
                    <a:pt x="10184" y="25946"/>
                    <a:pt x="10195" y="25982"/>
                    <a:pt x="10207" y="26030"/>
                  </a:cubicBezTo>
                  <a:cubicBezTo>
                    <a:pt x="10959" y="26149"/>
                    <a:pt x="11734" y="26221"/>
                    <a:pt x="12509" y="26221"/>
                  </a:cubicBezTo>
                  <a:cubicBezTo>
                    <a:pt x="12413" y="25720"/>
                    <a:pt x="12389" y="25195"/>
                    <a:pt x="12461" y="24694"/>
                  </a:cubicBezTo>
                  <a:cubicBezTo>
                    <a:pt x="12485" y="24480"/>
                    <a:pt x="12604" y="24301"/>
                    <a:pt x="12783" y="24182"/>
                  </a:cubicBezTo>
                  <a:cubicBezTo>
                    <a:pt x="12833" y="24152"/>
                    <a:pt x="12869" y="24140"/>
                    <a:pt x="12904" y="24140"/>
                  </a:cubicBezTo>
                  <a:cubicBezTo>
                    <a:pt x="12952" y="24140"/>
                    <a:pt x="12998" y="24161"/>
                    <a:pt x="13081" y="24182"/>
                  </a:cubicBezTo>
                  <a:cubicBezTo>
                    <a:pt x="13248" y="24241"/>
                    <a:pt x="13284" y="24361"/>
                    <a:pt x="13379" y="24528"/>
                  </a:cubicBezTo>
                  <a:cubicBezTo>
                    <a:pt x="13606" y="24981"/>
                    <a:pt x="13796" y="25458"/>
                    <a:pt x="13940" y="25946"/>
                  </a:cubicBezTo>
                  <a:lnTo>
                    <a:pt x="14011" y="26149"/>
                  </a:lnTo>
                  <a:cubicBezTo>
                    <a:pt x="15239" y="26042"/>
                    <a:pt x="16455" y="25756"/>
                    <a:pt x="17612" y="25315"/>
                  </a:cubicBezTo>
                  <a:cubicBezTo>
                    <a:pt x="17362" y="24861"/>
                    <a:pt x="17159" y="24396"/>
                    <a:pt x="17099" y="24265"/>
                  </a:cubicBezTo>
                  <a:cubicBezTo>
                    <a:pt x="16897" y="23776"/>
                    <a:pt x="16539" y="23252"/>
                    <a:pt x="16539" y="22703"/>
                  </a:cubicBezTo>
                  <a:cubicBezTo>
                    <a:pt x="16539" y="22608"/>
                    <a:pt x="16576" y="22576"/>
                    <a:pt x="16647" y="22576"/>
                  </a:cubicBezTo>
                  <a:cubicBezTo>
                    <a:pt x="16682" y="22576"/>
                    <a:pt x="16726" y="22584"/>
                    <a:pt x="16777" y="22596"/>
                  </a:cubicBezTo>
                  <a:cubicBezTo>
                    <a:pt x="16956" y="22620"/>
                    <a:pt x="17123" y="22691"/>
                    <a:pt x="17266" y="22799"/>
                  </a:cubicBezTo>
                  <a:cubicBezTo>
                    <a:pt x="17421" y="22966"/>
                    <a:pt x="17576" y="23144"/>
                    <a:pt x="17719" y="23335"/>
                  </a:cubicBezTo>
                  <a:cubicBezTo>
                    <a:pt x="17982" y="23657"/>
                    <a:pt x="18244" y="23991"/>
                    <a:pt x="18494" y="24325"/>
                  </a:cubicBezTo>
                  <a:cubicBezTo>
                    <a:pt x="18602" y="24468"/>
                    <a:pt x="18709" y="24611"/>
                    <a:pt x="18816" y="24754"/>
                  </a:cubicBezTo>
                  <a:cubicBezTo>
                    <a:pt x="19460" y="24432"/>
                    <a:pt x="20080" y="24039"/>
                    <a:pt x="20665" y="23609"/>
                  </a:cubicBezTo>
                  <a:cubicBezTo>
                    <a:pt x="20581" y="23502"/>
                    <a:pt x="20498" y="23395"/>
                    <a:pt x="20414" y="23276"/>
                  </a:cubicBezTo>
                  <a:cubicBezTo>
                    <a:pt x="20295" y="23073"/>
                    <a:pt x="20200" y="22858"/>
                    <a:pt x="20104" y="22644"/>
                  </a:cubicBezTo>
                  <a:cubicBezTo>
                    <a:pt x="20021" y="22477"/>
                    <a:pt x="19937" y="22298"/>
                    <a:pt x="19878" y="22119"/>
                  </a:cubicBezTo>
                  <a:cubicBezTo>
                    <a:pt x="19842" y="22035"/>
                    <a:pt x="19818" y="21952"/>
                    <a:pt x="19818" y="21857"/>
                  </a:cubicBezTo>
                  <a:cubicBezTo>
                    <a:pt x="19830" y="21761"/>
                    <a:pt x="19818" y="21749"/>
                    <a:pt x="19961" y="21737"/>
                  </a:cubicBezTo>
                  <a:cubicBezTo>
                    <a:pt x="19981" y="21736"/>
                    <a:pt x="20000" y="21736"/>
                    <a:pt x="20019" y="21736"/>
                  </a:cubicBezTo>
                  <a:cubicBezTo>
                    <a:pt x="20412" y="21736"/>
                    <a:pt x="20752" y="21962"/>
                    <a:pt x="21070" y="22167"/>
                  </a:cubicBezTo>
                  <a:cubicBezTo>
                    <a:pt x="21237" y="22274"/>
                    <a:pt x="21392" y="22417"/>
                    <a:pt x="21535" y="22560"/>
                  </a:cubicBezTo>
                  <a:cubicBezTo>
                    <a:pt x="21595" y="22608"/>
                    <a:pt x="21642" y="22655"/>
                    <a:pt x="21702" y="22703"/>
                  </a:cubicBezTo>
                  <a:cubicBezTo>
                    <a:pt x="21940" y="22477"/>
                    <a:pt x="22179" y="22238"/>
                    <a:pt x="22394" y="21988"/>
                  </a:cubicBezTo>
                  <a:cubicBezTo>
                    <a:pt x="23502" y="20712"/>
                    <a:pt x="24289" y="19174"/>
                    <a:pt x="24683" y="17528"/>
                  </a:cubicBezTo>
                  <a:lnTo>
                    <a:pt x="18506" y="15597"/>
                  </a:lnTo>
                  <a:cubicBezTo>
                    <a:pt x="18471" y="15704"/>
                    <a:pt x="18423" y="15811"/>
                    <a:pt x="18387" y="15919"/>
                  </a:cubicBezTo>
                  <a:lnTo>
                    <a:pt x="18459" y="16050"/>
                  </a:lnTo>
                  <a:cubicBezTo>
                    <a:pt x="18781" y="16539"/>
                    <a:pt x="19126" y="17016"/>
                    <a:pt x="19448" y="17516"/>
                  </a:cubicBezTo>
                  <a:cubicBezTo>
                    <a:pt x="19520" y="17600"/>
                    <a:pt x="19580" y="17719"/>
                    <a:pt x="19591" y="17838"/>
                  </a:cubicBezTo>
                  <a:cubicBezTo>
                    <a:pt x="19639" y="17946"/>
                    <a:pt x="19687" y="18053"/>
                    <a:pt x="19735" y="18160"/>
                  </a:cubicBezTo>
                  <a:cubicBezTo>
                    <a:pt x="19711" y="18208"/>
                    <a:pt x="19699" y="18268"/>
                    <a:pt x="19723" y="18315"/>
                  </a:cubicBezTo>
                  <a:cubicBezTo>
                    <a:pt x="19782" y="18399"/>
                    <a:pt x="19782" y="18434"/>
                    <a:pt x="19699" y="18458"/>
                  </a:cubicBezTo>
                  <a:cubicBezTo>
                    <a:pt x="19651" y="18482"/>
                    <a:pt x="19615" y="18530"/>
                    <a:pt x="19603" y="18589"/>
                  </a:cubicBezTo>
                  <a:cubicBezTo>
                    <a:pt x="19448" y="18578"/>
                    <a:pt x="19293" y="18554"/>
                    <a:pt x="19138" y="18506"/>
                  </a:cubicBezTo>
                  <a:cubicBezTo>
                    <a:pt x="18960" y="18506"/>
                    <a:pt x="18793" y="18446"/>
                    <a:pt x="18649" y="18351"/>
                  </a:cubicBezTo>
                  <a:cubicBezTo>
                    <a:pt x="18506" y="18256"/>
                    <a:pt x="18351" y="18172"/>
                    <a:pt x="18208" y="18089"/>
                  </a:cubicBezTo>
                  <a:cubicBezTo>
                    <a:pt x="17898" y="17874"/>
                    <a:pt x="17624" y="17624"/>
                    <a:pt x="17386" y="17349"/>
                  </a:cubicBezTo>
                  <a:cubicBezTo>
                    <a:pt x="16825" y="17934"/>
                    <a:pt x="16145" y="18399"/>
                    <a:pt x="15406" y="18721"/>
                  </a:cubicBezTo>
                  <a:cubicBezTo>
                    <a:pt x="15561" y="19126"/>
                    <a:pt x="15669" y="19531"/>
                    <a:pt x="15728" y="19949"/>
                  </a:cubicBezTo>
                  <a:cubicBezTo>
                    <a:pt x="15740" y="20104"/>
                    <a:pt x="15788" y="20342"/>
                    <a:pt x="15561" y="20354"/>
                  </a:cubicBezTo>
                  <a:cubicBezTo>
                    <a:pt x="15550" y="20356"/>
                    <a:pt x="15538" y="20356"/>
                    <a:pt x="15528" y="20356"/>
                  </a:cubicBezTo>
                  <a:cubicBezTo>
                    <a:pt x="15363" y="20356"/>
                    <a:pt x="15306" y="20191"/>
                    <a:pt x="15227" y="20068"/>
                  </a:cubicBezTo>
                  <a:cubicBezTo>
                    <a:pt x="15001" y="19710"/>
                    <a:pt x="14750" y="19376"/>
                    <a:pt x="14500" y="19054"/>
                  </a:cubicBezTo>
                  <a:cubicBezTo>
                    <a:pt x="13916" y="19209"/>
                    <a:pt x="13308" y="19281"/>
                    <a:pt x="12699" y="19281"/>
                  </a:cubicBezTo>
                  <a:cubicBezTo>
                    <a:pt x="12342" y="19281"/>
                    <a:pt x="11996" y="19245"/>
                    <a:pt x="11638" y="19186"/>
                  </a:cubicBezTo>
                  <a:cubicBezTo>
                    <a:pt x="11591" y="19651"/>
                    <a:pt x="11567" y="20116"/>
                    <a:pt x="11507" y="20581"/>
                  </a:cubicBezTo>
                  <a:cubicBezTo>
                    <a:pt x="11471" y="20915"/>
                    <a:pt x="11436" y="21308"/>
                    <a:pt x="11185" y="21547"/>
                  </a:cubicBezTo>
                  <a:cubicBezTo>
                    <a:pt x="11091" y="21620"/>
                    <a:pt x="10923" y="21758"/>
                    <a:pt x="10778" y="21758"/>
                  </a:cubicBezTo>
                  <a:cubicBezTo>
                    <a:pt x="10758" y="21758"/>
                    <a:pt x="10739" y="21755"/>
                    <a:pt x="10720" y="21749"/>
                  </a:cubicBezTo>
                  <a:cubicBezTo>
                    <a:pt x="10482" y="21678"/>
                    <a:pt x="10529" y="21141"/>
                    <a:pt x="10529" y="20974"/>
                  </a:cubicBezTo>
                  <a:cubicBezTo>
                    <a:pt x="10529" y="20485"/>
                    <a:pt x="10565" y="19985"/>
                    <a:pt x="10637" y="19496"/>
                  </a:cubicBezTo>
                  <a:cubicBezTo>
                    <a:pt x="10672" y="19305"/>
                    <a:pt x="10720" y="19126"/>
                    <a:pt x="10768" y="18947"/>
                  </a:cubicBezTo>
                  <a:cubicBezTo>
                    <a:pt x="10386" y="18816"/>
                    <a:pt x="10029" y="18649"/>
                    <a:pt x="9695" y="18434"/>
                  </a:cubicBezTo>
                  <a:cubicBezTo>
                    <a:pt x="9492" y="18303"/>
                    <a:pt x="9301" y="18160"/>
                    <a:pt x="9110" y="18005"/>
                  </a:cubicBezTo>
                  <a:cubicBezTo>
                    <a:pt x="8860" y="18482"/>
                    <a:pt x="8669" y="19007"/>
                    <a:pt x="8431" y="19496"/>
                  </a:cubicBezTo>
                  <a:cubicBezTo>
                    <a:pt x="8276" y="19841"/>
                    <a:pt x="8073" y="20163"/>
                    <a:pt x="7858" y="20473"/>
                  </a:cubicBezTo>
                  <a:cubicBezTo>
                    <a:pt x="7756" y="20599"/>
                    <a:pt x="7502" y="20941"/>
                    <a:pt x="7302" y="20941"/>
                  </a:cubicBezTo>
                  <a:cubicBezTo>
                    <a:pt x="7293" y="20941"/>
                    <a:pt x="7283" y="20940"/>
                    <a:pt x="7274" y="20938"/>
                  </a:cubicBezTo>
                  <a:cubicBezTo>
                    <a:pt x="7262" y="20700"/>
                    <a:pt x="7381" y="20473"/>
                    <a:pt x="7453" y="20259"/>
                  </a:cubicBezTo>
                  <a:cubicBezTo>
                    <a:pt x="7584" y="19889"/>
                    <a:pt x="7691" y="19531"/>
                    <a:pt x="7835" y="19174"/>
                  </a:cubicBezTo>
                  <a:cubicBezTo>
                    <a:pt x="8037" y="18661"/>
                    <a:pt x="8288" y="18172"/>
                    <a:pt x="8574" y="17695"/>
                  </a:cubicBezTo>
                  <a:cubicBezTo>
                    <a:pt x="8598" y="17659"/>
                    <a:pt x="8633" y="17612"/>
                    <a:pt x="8657" y="17576"/>
                  </a:cubicBezTo>
                  <a:cubicBezTo>
                    <a:pt x="8264" y="17159"/>
                    <a:pt x="7930" y="16682"/>
                    <a:pt x="7668" y="16169"/>
                  </a:cubicBezTo>
                  <a:cubicBezTo>
                    <a:pt x="7596" y="16014"/>
                    <a:pt x="7536" y="15859"/>
                    <a:pt x="7465" y="15692"/>
                  </a:cubicBezTo>
                  <a:cubicBezTo>
                    <a:pt x="7131" y="15740"/>
                    <a:pt x="6785" y="15763"/>
                    <a:pt x="6439" y="15775"/>
                  </a:cubicBezTo>
                  <a:cubicBezTo>
                    <a:pt x="6395" y="15777"/>
                    <a:pt x="6351" y="15778"/>
                    <a:pt x="6306" y="15778"/>
                  </a:cubicBezTo>
                  <a:cubicBezTo>
                    <a:pt x="6062" y="15778"/>
                    <a:pt x="5813" y="15749"/>
                    <a:pt x="5581" y="15668"/>
                  </a:cubicBezTo>
                  <a:cubicBezTo>
                    <a:pt x="5450" y="15620"/>
                    <a:pt x="5414" y="15597"/>
                    <a:pt x="5402" y="15477"/>
                  </a:cubicBezTo>
                  <a:cubicBezTo>
                    <a:pt x="5390" y="15418"/>
                    <a:pt x="5390" y="15370"/>
                    <a:pt x="5390" y="15322"/>
                  </a:cubicBezTo>
                  <a:cubicBezTo>
                    <a:pt x="5438" y="15155"/>
                    <a:pt x="5748" y="15108"/>
                    <a:pt x="5891" y="15072"/>
                  </a:cubicBezTo>
                  <a:cubicBezTo>
                    <a:pt x="6236" y="14986"/>
                    <a:pt x="6596" y="14946"/>
                    <a:pt x="6954" y="14946"/>
                  </a:cubicBezTo>
                  <a:cubicBezTo>
                    <a:pt x="7041" y="14946"/>
                    <a:pt x="7128" y="14948"/>
                    <a:pt x="7215" y="14953"/>
                  </a:cubicBezTo>
                  <a:cubicBezTo>
                    <a:pt x="7095" y="14523"/>
                    <a:pt x="7024" y="14094"/>
                    <a:pt x="6988" y="13653"/>
                  </a:cubicBezTo>
                  <a:cubicBezTo>
                    <a:pt x="6785" y="13629"/>
                    <a:pt x="6594" y="13581"/>
                    <a:pt x="6416" y="13522"/>
                  </a:cubicBezTo>
                  <a:cubicBezTo>
                    <a:pt x="6165" y="13450"/>
                    <a:pt x="5927" y="13343"/>
                    <a:pt x="5688" y="13259"/>
                  </a:cubicBezTo>
                  <a:cubicBezTo>
                    <a:pt x="5438" y="13176"/>
                    <a:pt x="4746" y="13033"/>
                    <a:pt x="4818" y="12651"/>
                  </a:cubicBezTo>
                  <a:cubicBezTo>
                    <a:pt x="4830" y="12508"/>
                    <a:pt x="4937" y="12401"/>
                    <a:pt x="5068" y="12365"/>
                  </a:cubicBezTo>
                  <a:cubicBezTo>
                    <a:pt x="5390" y="12270"/>
                    <a:pt x="5724" y="12234"/>
                    <a:pt x="6058" y="12234"/>
                  </a:cubicBezTo>
                  <a:cubicBezTo>
                    <a:pt x="6176" y="12230"/>
                    <a:pt x="6292" y="12227"/>
                    <a:pt x="6408" y="12227"/>
                  </a:cubicBezTo>
                  <a:cubicBezTo>
                    <a:pt x="6608" y="12227"/>
                    <a:pt x="6808" y="12235"/>
                    <a:pt x="7012" y="12258"/>
                  </a:cubicBezTo>
                  <a:cubicBezTo>
                    <a:pt x="7083" y="11650"/>
                    <a:pt x="7250" y="11065"/>
                    <a:pt x="7501" y="10505"/>
                  </a:cubicBezTo>
                  <a:cubicBezTo>
                    <a:pt x="7346" y="10398"/>
                    <a:pt x="7191" y="10279"/>
                    <a:pt x="7048" y="10171"/>
                  </a:cubicBezTo>
                  <a:cubicBezTo>
                    <a:pt x="6821" y="10040"/>
                    <a:pt x="6618" y="9873"/>
                    <a:pt x="6451" y="9670"/>
                  </a:cubicBezTo>
                  <a:cubicBezTo>
                    <a:pt x="6356" y="9551"/>
                    <a:pt x="6177" y="9348"/>
                    <a:pt x="6213" y="9182"/>
                  </a:cubicBezTo>
                  <a:cubicBezTo>
                    <a:pt x="6253" y="8971"/>
                    <a:pt x="6444" y="8910"/>
                    <a:pt x="6663" y="8910"/>
                  </a:cubicBezTo>
                  <a:cubicBezTo>
                    <a:pt x="6902" y="8910"/>
                    <a:pt x="7173" y="8983"/>
                    <a:pt x="7310" y="9015"/>
                  </a:cubicBezTo>
                  <a:cubicBezTo>
                    <a:pt x="7513" y="9062"/>
                    <a:pt x="7715" y="9134"/>
                    <a:pt x="7918" y="9217"/>
                  </a:cubicBezTo>
                  <a:cubicBezTo>
                    <a:pt x="7966" y="9241"/>
                    <a:pt x="8097" y="9277"/>
                    <a:pt x="8204" y="9325"/>
                  </a:cubicBezTo>
                  <a:cubicBezTo>
                    <a:pt x="8705" y="8669"/>
                    <a:pt x="9349" y="8120"/>
                    <a:pt x="10076" y="7715"/>
                  </a:cubicBezTo>
                  <a:cubicBezTo>
                    <a:pt x="10971" y="7226"/>
                    <a:pt x="11972" y="6976"/>
                    <a:pt x="12998" y="6976"/>
                  </a:cubicBezTo>
                  <a:cubicBezTo>
                    <a:pt x="14393" y="6976"/>
                    <a:pt x="15573" y="7345"/>
                    <a:pt x="16539" y="8085"/>
                  </a:cubicBezTo>
                  <a:cubicBezTo>
                    <a:pt x="17505" y="8824"/>
                    <a:pt x="18161" y="9658"/>
                    <a:pt x="18506" y="10589"/>
                  </a:cubicBezTo>
                  <a:lnTo>
                    <a:pt x="24683" y="8764"/>
                  </a:lnTo>
                  <a:cubicBezTo>
                    <a:pt x="24170" y="6844"/>
                    <a:pt x="23324" y="5223"/>
                    <a:pt x="22143" y="3899"/>
                  </a:cubicBezTo>
                  <a:cubicBezTo>
                    <a:pt x="21010" y="2623"/>
                    <a:pt x="19603" y="1622"/>
                    <a:pt x="18018" y="966"/>
                  </a:cubicBezTo>
                  <a:cubicBezTo>
                    <a:pt x="16444" y="322"/>
                    <a:pt x="14762" y="0"/>
                    <a:pt x="1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2938800" y="1767625"/>
              <a:ext cx="46825" cy="46550"/>
            </a:xfrm>
            <a:custGeom>
              <a:avLst/>
              <a:gdLst/>
              <a:ahLst/>
              <a:cxnLst/>
              <a:rect l="l" t="t" r="r" b="b"/>
              <a:pathLst>
                <a:path w="1873" h="1862" extrusionOk="0">
                  <a:moveTo>
                    <a:pt x="175" y="1"/>
                  </a:moveTo>
                  <a:cubicBezTo>
                    <a:pt x="164" y="1"/>
                    <a:pt x="154" y="1"/>
                    <a:pt x="143" y="1"/>
                  </a:cubicBezTo>
                  <a:cubicBezTo>
                    <a:pt x="12" y="13"/>
                    <a:pt x="24" y="25"/>
                    <a:pt x="0" y="133"/>
                  </a:cubicBezTo>
                  <a:cubicBezTo>
                    <a:pt x="0" y="216"/>
                    <a:pt x="24" y="299"/>
                    <a:pt x="60" y="383"/>
                  </a:cubicBezTo>
                  <a:cubicBezTo>
                    <a:pt x="119" y="562"/>
                    <a:pt x="191" y="729"/>
                    <a:pt x="286" y="896"/>
                  </a:cubicBezTo>
                  <a:cubicBezTo>
                    <a:pt x="370" y="1122"/>
                    <a:pt x="477" y="1337"/>
                    <a:pt x="596" y="1540"/>
                  </a:cubicBezTo>
                  <a:cubicBezTo>
                    <a:pt x="668" y="1647"/>
                    <a:pt x="751" y="1754"/>
                    <a:pt x="847" y="1861"/>
                  </a:cubicBezTo>
                  <a:cubicBezTo>
                    <a:pt x="1204" y="1587"/>
                    <a:pt x="1550" y="1289"/>
                    <a:pt x="1872" y="967"/>
                  </a:cubicBezTo>
                  <a:cubicBezTo>
                    <a:pt x="1824" y="919"/>
                    <a:pt x="1765" y="872"/>
                    <a:pt x="1705" y="824"/>
                  </a:cubicBezTo>
                  <a:cubicBezTo>
                    <a:pt x="1574" y="669"/>
                    <a:pt x="1407" y="550"/>
                    <a:pt x="1252" y="431"/>
                  </a:cubicBezTo>
                  <a:cubicBezTo>
                    <a:pt x="927" y="221"/>
                    <a:pt x="579" y="1"/>
                    <a:pt x="175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2448125" y="1613825"/>
              <a:ext cx="59050" cy="26250"/>
            </a:xfrm>
            <a:custGeom>
              <a:avLst/>
              <a:gdLst/>
              <a:ahLst/>
              <a:cxnLst/>
              <a:rect l="l" t="t" r="r" b="b"/>
              <a:pathLst>
                <a:path w="2362" h="1050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346"/>
                    <a:pt x="132" y="680"/>
                    <a:pt x="215" y="1014"/>
                  </a:cubicBezTo>
                  <a:cubicBezTo>
                    <a:pt x="430" y="1026"/>
                    <a:pt x="632" y="1038"/>
                    <a:pt x="847" y="1050"/>
                  </a:cubicBezTo>
                  <a:cubicBezTo>
                    <a:pt x="1229" y="1050"/>
                    <a:pt x="1622" y="1026"/>
                    <a:pt x="2004" y="966"/>
                  </a:cubicBezTo>
                  <a:cubicBezTo>
                    <a:pt x="2099" y="943"/>
                    <a:pt x="2302" y="919"/>
                    <a:pt x="2326" y="811"/>
                  </a:cubicBezTo>
                  <a:cubicBezTo>
                    <a:pt x="2361" y="645"/>
                    <a:pt x="2027" y="561"/>
                    <a:pt x="1920" y="513"/>
                  </a:cubicBezTo>
                  <a:cubicBezTo>
                    <a:pt x="1300" y="287"/>
                    <a:pt x="656" y="120"/>
                    <a:pt x="0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2555150" y="1783975"/>
              <a:ext cx="53975" cy="48075"/>
            </a:xfrm>
            <a:custGeom>
              <a:avLst/>
              <a:gdLst/>
              <a:ahLst/>
              <a:cxnLst/>
              <a:rect l="l" t="t" r="r" b="b"/>
              <a:pathLst>
                <a:path w="2159" h="1923" extrusionOk="0">
                  <a:moveTo>
                    <a:pt x="1813" y="0"/>
                  </a:moveTo>
                  <a:cubicBezTo>
                    <a:pt x="1654" y="0"/>
                    <a:pt x="1496" y="25"/>
                    <a:pt x="1347" y="75"/>
                  </a:cubicBezTo>
                  <a:cubicBezTo>
                    <a:pt x="1049" y="170"/>
                    <a:pt x="775" y="313"/>
                    <a:pt x="525" y="492"/>
                  </a:cubicBezTo>
                  <a:cubicBezTo>
                    <a:pt x="346" y="647"/>
                    <a:pt x="179" y="802"/>
                    <a:pt x="0" y="957"/>
                  </a:cubicBezTo>
                  <a:cubicBezTo>
                    <a:pt x="417" y="1315"/>
                    <a:pt x="847" y="1637"/>
                    <a:pt x="1300" y="1923"/>
                  </a:cubicBezTo>
                  <a:cubicBezTo>
                    <a:pt x="1550" y="1613"/>
                    <a:pt x="1789" y="1267"/>
                    <a:pt x="1991" y="921"/>
                  </a:cubicBezTo>
                  <a:cubicBezTo>
                    <a:pt x="2099" y="731"/>
                    <a:pt x="2158" y="516"/>
                    <a:pt x="2158" y="301"/>
                  </a:cubicBezTo>
                  <a:cubicBezTo>
                    <a:pt x="2146" y="134"/>
                    <a:pt x="2087" y="15"/>
                    <a:pt x="1908" y="3"/>
                  </a:cubicBezTo>
                  <a:cubicBezTo>
                    <a:pt x="1876" y="1"/>
                    <a:pt x="1844" y="0"/>
                    <a:pt x="1813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2462425" y="1669125"/>
              <a:ext cx="59350" cy="27600"/>
            </a:xfrm>
            <a:custGeom>
              <a:avLst/>
              <a:gdLst/>
              <a:ahLst/>
              <a:cxnLst/>
              <a:rect l="l" t="t" r="r" b="b"/>
              <a:pathLst>
                <a:path w="2374" h="1104" extrusionOk="0">
                  <a:moveTo>
                    <a:pt x="992" y="1"/>
                  </a:moveTo>
                  <a:cubicBezTo>
                    <a:pt x="859" y="1"/>
                    <a:pt x="728" y="6"/>
                    <a:pt x="597" y="18"/>
                  </a:cubicBezTo>
                  <a:lnTo>
                    <a:pt x="1" y="18"/>
                  </a:lnTo>
                  <a:cubicBezTo>
                    <a:pt x="132" y="376"/>
                    <a:pt x="263" y="746"/>
                    <a:pt x="418" y="1103"/>
                  </a:cubicBezTo>
                  <a:cubicBezTo>
                    <a:pt x="847" y="1092"/>
                    <a:pt x="1277" y="1044"/>
                    <a:pt x="1706" y="937"/>
                  </a:cubicBezTo>
                  <a:cubicBezTo>
                    <a:pt x="1737" y="944"/>
                    <a:pt x="1765" y="948"/>
                    <a:pt x="1791" y="948"/>
                  </a:cubicBezTo>
                  <a:cubicBezTo>
                    <a:pt x="1882" y="948"/>
                    <a:pt x="1935" y="899"/>
                    <a:pt x="1944" y="805"/>
                  </a:cubicBezTo>
                  <a:cubicBezTo>
                    <a:pt x="2016" y="746"/>
                    <a:pt x="2099" y="686"/>
                    <a:pt x="2183" y="662"/>
                  </a:cubicBezTo>
                  <a:cubicBezTo>
                    <a:pt x="2183" y="603"/>
                    <a:pt x="2219" y="555"/>
                    <a:pt x="2266" y="531"/>
                  </a:cubicBezTo>
                  <a:cubicBezTo>
                    <a:pt x="2374" y="495"/>
                    <a:pt x="2374" y="448"/>
                    <a:pt x="2266" y="400"/>
                  </a:cubicBezTo>
                  <a:cubicBezTo>
                    <a:pt x="2171" y="305"/>
                    <a:pt x="2075" y="221"/>
                    <a:pt x="1968" y="150"/>
                  </a:cubicBezTo>
                  <a:cubicBezTo>
                    <a:pt x="1777" y="102"/>
                    <a:pt x="1587" y="54"/>
                    <a:pt x="1396" y="18"/>
                  </a:cubicBezTo>
                  <a:cubicBezTo>
                    <a:pt x="1259" y="6"/>
                    <a:pt x="1125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449600" y="1444800"/>
              <a:ext cx="73675" cy="50300"/>
            </a:xfrm>
            <a:custGeom>
              <a:avLst/>
              <a:gdLst/>
              <a:ahLst/>
              <a:cxnLst/>
              <a:rect l="l" t="t" r="r" b="b"/>
              <a:pathLst>
                <a:path w="2947" h="2012" extrusionOk="0">
                  <a:moveTo>
                    <a:pt x="442" y="1"/>
                  </a:moveTo>
                  <a:cubicBezTo>
                    <a:pt x="263" y="537"/>
                    <a:pt x="108" y="1074"/>
                    <a:pt x="1" y="1634"/>
                  </a:cubicBezTo>
                  <a:cubicBezTo>
                    <a:pt x="371" y="1754"/>
                    <a:pt x="764" y="1849"/>
                    <a:pt x="1146" y="1909"/>
                  </a:cubicBezTo>
                  <a:cubicBezTo>
                    <a:pt x="1449" y="1975"/>
                    <a:pt x="1768" y="2011"/>
                    <a:pt x="2078" y="2011"/>
                  </a:cubicBezTo>
                  <a:cubicBezTo>
                    <a:pt x="2157" y="2011"/>
                    <a:pt x="2236" y="2009"/>
                    <a:pt x="2314" y="2004"/>
                  </a:cubicBezTo>
                  <a:cubicBezTo>
                    <a:pt x="2326" y="2005"/>
                    <a:pt x="2338" y="2005"/>
                    <a:pt x="2350" y="2005"/>
                  </a:cubicBezTo>
                  <a:cubicBezTo>
                    <a:pt x="2503" y="2005"/>
                    <a:pt x="2644" y="1935"/>
                    <a:pt x="2743" y="1813"/>
                  </a:cubicBezTo>
                  <a:cubicBezTo>
                    <a:pt x="2946" y="1515"/>
                    <a:pt x="2803" y="1265"/>
                    <a:pt x="2553" y="1050"/>
                  </a:cubicBezTo>
                  <a:cubicBezTo>
                    <a:pt x="1992" y="537"/>
                    <a:pt x="1241" y="263"/>
                    <a:pt x="526" y="25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2729225" y="1312450"/>
              <a:ext cx="53075" cy="30725"/>
            </a:xfrm>
            <a:custGeom>
              <a:avLst/>
              <a:gdLst/>
              <a:ahLst/>
              <a:cxnLst/>
              <a:rect l="l" t="t" r="r" b="b"/>
              <a:pathLst>
                <a:path w="2123" h="1229" extrusionOk="0">
                  <a:moveTo>
                    <a:pt x="1454" y="1"/>
                  </a:moveTo>
                  <a:cubicBezTo>
                    <a:pt x="1052" y="1"/>
                    <a:pt x="579" y="147"/>
                    <a:pt x="382" y="382"/>
                  </a:cubicBezTo>
                  <a:cubicBezTo>
                    <a:pt x="1" y="811"/>
                    <a:pt x="1288" y="1229"/>
                    <a:pt x="1288" y="1229"/>
                  </a:cubicBezTo>
                  <a:cubicBezTo>
                    <a:pt x="1467" y="1145"/>
                    <a:pt x="2123" y="847"/>
                    <a:pt x="2111" y="382"/>
                  </a:cubicBezTo>
                  <a:cubicBezTo>
                    <a:pt x="2105" y="114"/>
                    <a:pt x="1807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2760050" y="1340550"/>
              <a:ext cx="6750" cy="16050"/>
            </a:xfrm>
            <a:custGeom>
              <a:avLst/>
              <a:gdLst/>
              <a:ahLst/>
              <a:cxnLst/>
              <a:rect l="l" t="t" r="r" b="b"/>
              <a:pathLst>
                <a:path w="270" h="642" extrusionOk="0">
                  <a:moveTo>
                    <a:pt x="80" y="0"/>
                  </a:moveTo>
                  <a:cubicBezTo>
                    <a:pt x="42" y="0"/>
                    <a:pt x="1" y="32"/>
                    <a:pt x="8" y="81"/>
                  </a:cubicBezTo>
                  <a:lnTo>
                    <a:pt x="127" y="594"/>
                  </a:lnTo>
                  <a:cubicBezTo>
                    <a:pt x="139" y="606"/>
                    <a:pt x="151" y="629"/>
                    <a:pt x="175" y="641"/>
                  </a:cubicBezTo>
                  <a:lnTo>
                    <a:pt x="210" y="641"/>
                  </a:lnTo>
                  <a:cubicBezTo>
                    <a:pt x="246" y="629"/>
                    <a:pt x="270" y="594"/>
                    <a:pt x="258" y="558"/>
                  </a:cubicBezTo>
                  <a:lnTo>
                    <a:pt x="139" y="57"/>
                  </a:lnTo>
                  <a:cubicBezTo>
                    <a:pt x="134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733400" y="1345400"/>
              <a:ext cx="60250" cy="16550"/>
            </a:xfrm>
            <a:custGeom>
              <a:avLst/>
              <a:gdLst/>
              <a:ahLst/>
              <a:cxnLst/>
              <a:rect l="l" t="t" r="r" b="b"/>
              <a:pathLst>
                <a:path w="2410" h="662" extrusionOk="0">
                  <a:moveTo>
                    <a:pt x="2391" y="0"/>
                  </a:moveTo>
                  <a:cubicBezTo>
                    <a:pt x="2382" y="0"/>
                    <a:pt x="2373" y="6"/>
                    <a:pt x="2373" y="18"/>
                  </a:cubicBezTo>
                  <a:cubicBezTo>
                    <a:pt x="2373" y="18"/>
                    <a:pt x="2314" y="531"/>
                    <a:pt x="2016" y="531"/>
                  </a:cubicBezTo>
                  <a:lnTo>
                    <a:pt x="2004" y="531"/>
                  </a:lnTo>
                  <a:cubicBezTo>
                    <a:pt x="1753" y="507"/>
                    <a:pt x="1503" y="447"/>
                    <a:pt x="1252" y="376"/>
                  </a:cubicBezTo>
                  <a:cubicBezTo>
                    <a:pt x="1252" y="370"/>
                    <a:pt x="1250" y="367"/>
                    <a:pt x="1247" y="367"/>
                  </a:cubicBezTo>
                  <a:cubicBezTo>
                    <a:pt x="1244" y="367"/>
                    <a:pt x="1241" y="370"/>
                    <a:pt x="1241" y="376"/>
                  </a:cubicBezTo>
                  <a:cubicBezTo>
                    <a:pt x="1026" y="541"/>
                    <a:pt x="836" y="627"/>
                    <a:pt x="656" y="627"/>
                  </a:cubicBezTo>
                  <a:cubicBezTo>
                    <a:pt x="616" y="627"/>
                    <a:pt x="576" y="623"/>
                    <a:pt x="537" y="614"/>
                  </a:cubicBezTo>
                  <a:cubicBezTo>
                    <a:pt x="322" y="555"/>
                    <a:pt x="144" y="423"/>
                    <a:pt x="36" y="233"/>
                  </a:cubicBezTo>
                  <a:cubicBezTo>
                    <a:pt x="36" y="227"/>
                    <a:pt x="33" y="224"/>
                    <a:pt x="29" y="224"/>
                  </a:cubicBezTo>
                  <a:cubicBezTo>
                    <a:pt x="24" y="224"/>
                    <a:pt x="18" y="227"/>
                    <a:pt x="12" y="233"/>
                  </a:cubicBezTo>
                  <a:cubicBezTo>
                    <a:pt x="0" y="233"/>
                    <a:pt x="0" y="245"/>
                    <a:pt x="0" y="257"/>
                  </a:cubicBezTo>
                  <a:cubicBezTo>
                    <a:pt x="120" y="447"/>
                    <a:pt x="311" y="602"/>
                    <a:pt x="525" y="650"/>
                  </a:cubicBezTo>
                  <a:cubicBezTo>
                    <a:pt x="573" y="662"/>
                    <a:pt x="609" y="662"/>
                    <a:pt x="656" y="662"/>
                  </a:cubicBezTo>
                  <a:cubicBezTo>
                    <a:pt x="871" y="650"/>
                    <a:pt x="1086" y="567"/>
                    <a:pt x="1252" y="412"/>
                  </a:cubicBezTo>
                  <a:cubicBezTo>
                    <a:pt x="1491" y="495"/>
                    <a:pt x="1741" y="543"/>
                    <a:pt x="1992" y="567"/>
                  </a:cubicBezTo>
                  <a:lnTo>
                    <a:pt x="2016" y="567"/>
                  </a:lnTo>
                  <a:cubicBezTo>
                    <a:pt x="2338" y="567"/>
                    <a:pt x="2409" y="42"/>
                    <a:pt x="2409" y="18"/>
                  </a:cubicBezTo>
                  <a:cubicBezTo>
                    <a:pt x="2409" y="6"/>
                    <a:pt x="2400" y="0"/>
                    <a:pt x="2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684800" y="1308525"/>
              <a:ext cx="24775" cy="21625"/>
            </a:xfrm>
            <a:custGeom>
              <a:avLst/>
              <a:gdLst/>
              <a:ahLst/>
              <a:cxnLst/>
              <a:rect l="l" t="t" r="r" b="b"/>
              <a:pathLst>
                <a:path w="991" h="865" extrusionOk="0">
                  <a:moveTo>
                    <a:pt x="542" y="1"/>
                  </a:moveTo>
                  <a:cubicBezTo>
                    <a:pt x="529" y="1"/>
                    <a:pt x="515" y="1"/>
                    <a:pt x="502" y="3"/>
                  </a:cubicBezTo>
                  <a:cubicBezTo>
                    <a:pt x="132" y="50"/>
                    <a:pt x="1" y="515"/>
                    <a:pt x="275" y="754"/>
                  </a:cubicBezTo>
                  <a:cubicBezTo>
                    <a:pt x="359" y="830"/>
                    <a:pt x="459" y="865"/>
                    <a:pt x="556" y="865"/>
                  </a:cubicBezTo>
                  <a:cubicBezTo>
                    <a:pt x="778" y="865"/>
                    <a:pt x="991" y="688"/>
                    <a:pt x="991" y="432"/>
                  </a:cubicBezTo>
                  <a:cubicBezTo>
                    <a:pt x="979" y="195"/>
                    <a:pt x="776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2811200" y="1304400"/>
              <a:ext cx="25075" cy="21650"/>
            </a:xfrm>
            <a:custGeom>
              <a:avLst/>
              <a:gdLst/>
              <a:ahLst/>
              <a:cxnLst/>
              <a:rect l="l" t="t" r="r" b="b"/>
              <a:pathLst>
                <a:path w="1003" h="866" extrusionOk="0">
                  <a:moveTo>
                    <a:pt x="525" y="0"/>
                  </a:moveTo>
                  <a:cubicBezTo>
                    <a:pt x="517" y="0"/>
                    <a:pt x="509" y="0"/>
                    <a:pt x="501" y="1"/>
                  </a:cubicBezTo>
                  <a:cubicBezTo>
                    <a:pt x="132" y="60"/>
                    <a:pt x="1" y="513"/>
                    <a:pt x="275" y="752"/>
                  </a:cubicBezTo>
                  <a:cubicBezTo>
                    <a:pt x="364" y="830"/>
                    <a:pt x="468" y="865"/>
                    <a:pt x="568" y="865"/>
                  </a:cubicBezTo>
                  <a:cubicBezTo>
                    <a:pt x="789" y="865"/>
                    <a:pt x="994" y="696"/>
                    <a:pt x="1002" y="442"/>
                  </a:cubicBezTo>
                  <a:cubicBezTo>
                    <a:pt x="979" y="187"/>
                    <a:pt x="77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839825" y="1322650"/>
              <a:ext cx="144000" cy="23525"/>
            </a:xfrm>
            <a:custGeom>
              <a:avLst/>
              <a:gdLst/>
              <a:ahLst/>
              <a:cxnLst/>
              <a:rect l="l" t="t" r="r" b="b"/>
              <a:pathLst>
                <a:path w="5760" h="941" extrusionOk="0">
                  <a:moveTo>
                    <a:pt x="5237" y="1"/>
                  </a:moveTo>
                  <a:cubicBezTo>
                    <a:pt x="3219" y="1"/>
                    <a:pt x="69" y="869"/>
                    <a:pt x="36" y="880"/>
                  </a:cubicBezTo>
                  <a:cubicBezTo>
                    <a:pt x="12" y="892"/>
                    <a:pt x="0" y="904"/>
                    <a:pt x="12" y="928"/>
                  </a:cubicBezTo>
                  <a:cubicBezTo>
                    <a:pt x="12" y="928"/>
                    <a:pt x="12" y="940"/>
                    <a:pt x="24" y="940"/>
                  </a:cubicBezTo>
                  <a:lnTo>
                    <a:pt x="48" y="940"/>
                  </a:lnTo>
                  <a:cubicBezTo>
                    <a:pt x="81" y="940"/>
                    <a:pt x="3255" y="63"/>
                    <a:pt x="5260" y="63"/>
                  </a:cubicBezTo>
                  <a:cubicBezTo>
                    <a:pt x="5423" y="63"/>
                    <a:pt x="5578" y="69"/>
                    <a:pt x="5724" y="81"/>
                  </a:cubicBezTo>
                  <a:cubicBezTo>
                    <a:pt x="5728" y="84"/>
                    <a:pt x="5732" y="85"/>
                    <a:pt x="5736" y="85"/>
                  </a:cubicBezTo>
                  <a:cubicBezTo>
                    <a:pt x="5752" y="85"/>
                    <a:pt x="5760" y="67"/>
                    <a:pt x="5760" y="58"/>
                  </a:cubicBezTo>
                  <a:cubicBezTo>
                    <a:pt x="5760" y="34"/>
                    <a:pt x="5748" y="22"/>
                    <a:pt x="5736" y="22"/>
                  </a:cubicBezTo>
                  <a:cubicBezTo>
                    <a:pt x="5580" y="8"/>
                    <a:pt x="5413" y="1"/>
                    <a:pt x="52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845175" y="1366400"/>
              <a:ext cx="144600" cy="20125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7" y="1"/>
                  </a:moveTo>
                  <a:cubicBezTo>
                    <a:pt x="25" y="1"/>
                    <a:pt x="1" y="13"/>
                    <a:pt x="1" y="25"/>
                  </a:cubicBezTo>
                  <a:cubicBezTo>
                    <a:pt x="1" y="37"/>
                    <a:pt x="13" y="49"/>
                    <a:pt x="25" y="60"/>
                  </a:cubicBezTo>
                  <a:lnTo>
                    <a:pt x="37" y="60"/>
                  </a:lnTo>
                  <a:cubicBezTo>
                    <a:pt x="72" y="60"/>
                    <a:pt x="3924" y="96"/>
                    <a:pt x="5736" y="800"/>
                  </a:cubicBezTo>
                  <a:cubicBezTo>
                    <a:pt x="5740" y="803"/>
                    <a:pt x="5744" y="805"/>
                    <a:pt x="5749" y="805"/>
                  </a:cubicBezTo>
                  <a:cubicBezTo>
                    <a:pt x="5760" y="805"/>
                    <a:pt x="5772" y="796"/>
                    <a:pt x="5772" y="788"/>
                  </a:cubicBezTo>
                  <a:cubicBezTo>
                    <a:pt x="5784" y="764"/>
                    <a:pt x="5772" y="752"/>
                    <a:pt x="5760" y="740"/>
                  </a:cubicBezTo>
                  <a:cubicBezTo>
                    <a:pt x="3936" y="37"/>
                    <a:pt x="72" y="1"/>
                    <a:pt x="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848175" y="1350175"/>
              <a:ext cx="119250" cy="6725"/>
            </a:xfrm>
            <a:custGeom>
              <a:avLst/>
              <a:gdLst/>
              <a:ahLst/>
              <a:cxnLst/>
              <a:rect l="l" t="t" r="r" b="b"/>
              <a:pathLst>
                <a:path w="4770" h="269" extrusionOk="0">
                  <a:moveTo>
                    <a:pt x="3424" y="1"/>
                  </a:moveTo>
                  <a:cubicBezTo>
                    <a:pt x="1757" y="1"/>
                    <a:pt x="55" y="209"/>
                    <a:pt x="36" y="209"/>
                  </a:cubicBezTo>
                  <a:cubicBezTo>
                    <a:pt x="0" y="221"/>
                    <a:pt x="0" y="268"/>
                    <a:pt x="36" y="268"/>
                  </a:cubicBezTo>
                  <a:lnTo>
                    <a:pt x="48" y="268"/>
                  </a:lnTo>
                  <a:cubicBezTo>
                    <a:pt x="67" y="268"/>
                    <a:pt x="1762" y="61"/>
                    <a:pt x="3425" y="61"/>
                  </a:cubicBezTo>
                  <a:cubicBezTo>
                    <a:pt x="3871" y="61"/>
                    <a:pt x="4314" y="75"/>
                    <a:pt x="4722" y="113"/>
                  </a:cubicBezTo>
                  <a:cubicBezTo>
                    <a:pt x="4726" y="114"/>
                    <a:pt x="4729" y="115"/>
                    <a:pt x="4732" y="115"/>
                  </a:cubicBezTo>
                  <a:cubicBezTo>
                    <a:pt x="4769" y="115"/>
                    <a:pt x="4766" y="54"/>
                    <a:pt x="4722" y="54"/>
                  </a:cubicBezTo>
                  <a:cubicBezTo>
                    <a:pt x="4314" y="16"/>
                    <a:pt x="3870" y="1"/>
                    <a:pt x="3424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2543500" y="1344150"/>
              <a:ext cx="145500" cy="8875"/>
            </a:xfrm>
            <a:custGeom>
              <a:avLst/>
              <a:gdLst/>
              <a:ahLst/>
              <a:cxnLst/>
              <a:rect l="l" t="t" r="r" b="b"/>
              <a:pathLst>
                <a:path w="5820" h="355" extrusionOk="0">
                  <a:moveTo>
                    <a:pt x="3132" y="0"/>
                  </a:moveTo>
                  <a:cubicBezTo>
                    <a:pt x="2043" y="0"/>
                    <a:pt x="847" y="66"/>
                    <a:pt x="25" y="295"/>
                  </a:cubicBezTo>
                  <a:cubicBezTo>
                    <a:pt x="13" y="295"/>
                    <a:pt x="1" y="318"/>
                    <a:pt x="1" y="330"/>
                  </a:cubicBezTo>
                  <a:cubicBezTo>
                    <a:pt x="1" y="342"/>
                    <a:pt x="13" y="354"/>
                    <a:pt x="25" y="354"/>
                  </a:cubicBezTo>
                  <a:lnTo>
                    <a:pt x="49" y="354"/>
                  </a:lnTo>
                  <a:cubicBezTo>
                    <a:pt x="851" y="128"/>
                    <a:pt x="2022" y="64"/>
                    <a:pt x="3097" y="64"/>
                  </a:cubicBezTo>
                  <a:cubicBezTo>
                    <a:pt x="4513" y="64"/>
                    <a:pt x="5764" y="175"/>
                    <a:pt x="5784" y="175"/>
                  </a:cubicBezTo>
                  <a:cubicBezTo>
                    <a:pt x="5796" y="175"/>
                    <a:pt x="5820" y="163"/>
                    <a:pt x="5820" y="152"/>
                  </a:cubicBezTo>
                  <a:cubicBezTo>
                    <a:pt x="5820" y="128"/>
                    <a:pt x="5808" y="116"/>
                    <a:pt x="5784" y="116"/>
                  </a:cubicBezTo>
                  <a:cubicBezTo>
                    <a:pt x="5764" y="109"/>
                    <a:pt x="4536" y="0"/>
                    <a:pt x="313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548875" y="1368975"/>
              <a:ext cx="138950" cy="45675"/>
            </a:xfrm>
            <a:custGeom>
              <a:avLst/>
              <a:gdLst/>
              <a:ahLst/>
              <a:cxnLst/>
              <a:rect l="l" t="t" r="r" b="b"/>
              <a:pathLst>
                <a:path w="5558" h="1827" extrusionOk="0">
                  <a:moveTo>
                    <a:pt x="5526" y="0"/>
                  </a:moveTo>
                  <a:cubicBezTo>
                    <a:pt x="5521" y="0"/>
                    <a:pt x="5516" y="2"/>
                    <a:pt x="5509" y="5"/>
                  </a:cubicBezTo>
                  <a:cubicBezTo>
                    <a:pt x="5474" y="5"/>
                    <a:pt x="1682" y="744"/>
                    <a:pt x="24" y="1770"/>
                  </a:cubicBezTo>
                  <a:cubicBezTo>
                    <a:pt x="13" y="1770"/>
                    <a:pt x="1" y="1794"/>
                    <a:pt x="13" y="1806"/>
                  </a:cubicBezTo>
                  <a:cubicBezTo>
                    <a:pt x="13" y="1818"/>
                    <a:pt x="24" y="1818"/>
                    <a:pt x="24" y="1818"/>
                  </a:cubicBezTo>
                  <a:cubicBezTo>
                    <a:pt x="30" y="1824"/>
                    <a:pt x="36" y="1827"/>
                    <a:pt x="42" y="1827"/>
                  </a:cubicBezTo>
                  <a:cubicBezTo>
                    <a:pt x="48" y="1827"/>
                    <a:pt x="54" y="1824"/>
                    <a:pt x="60" y="1818"/>
                  </a:cubicBezTo>
                  <a:cubicBezTo>
                    <a:pt x="1706" y="804"/>
                    <a:pt x="5486" y="77"/>
                    <a:pt x="5521" y="65"/>
                  </a:cubicBezTo>
                  <a:cubicBezTo>
                    <a:pt x="5545" y="65"/>
                    <a:pt x="5557" y="41"/>
                    <a:pt x="5545" y="29"/>
                  </a:cubicBezTo>
                  <a:cubicBezTo>
                    <a:pt x="5545" y="12"/>
                    <a:pt x="5539" y="0"/>
                    <a:pt x="552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564975" y="1358650"/>
              <a:ext cx="117775" cy="19100"/>
            </a:xfrm>
            <a:custGeom>
              <a:avLst/>
              <a:gdLst/>
              <a:ahLst/>
              <a:cxnLst/>
              <a:rect l="l" t="t" r="r" b="b"/>
              <a:pathLst>
                <a:path w="4711" h="764" extrusionOk="0">
                  <a:moveTo>
                    <a:pt x="4675" y="1"/>
                  </a:moveTo>
                  <a:cubicBezTo>
                    <a:pt x="4651" y="1"/>
                    <a:pt x="1896" y="168"/>
                    <a:pt x="24" y="692"/>
                  </a:cubicBezTo>
                  <a:cubicBezTo>
                    <a:pt x="12" y="704"/>
                    <a:pt x="1" y="716"/>
                    <a:pt x="1" y="740"/>
                  </a:cubicBezTo>
                  <a:cubicBezTo>
                    <a:pt x="1" y="740"/>
                    <a:pt x="12" y="752"/>
                    <a:pt x="24" y="764"/>
                  </a:cubicBezTo>
                  <a:lnTo>
                    <a:pt x="36" y="764"/>
                  </a:lnTo>
                  <a:cubicBezTo>
                    <a:pt x="1908" y="239"/>
                    <a:pt x="4651" y="72"/>
                    <a:pt x="4675" y="72"/>
                  </a:cubicBezTo>
                  <a:cubicBezTo>
                    <a:pt x="4687" y="60"/>
                    <a:pt x="4710" y="49"/>
                    <a:pt x="4710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96" name="Google Shape;596;p32"/>
          <p:cNvGrpSpPr/>
          <p:nvPr/>
        </p:nvGrpSpPr>
        <p:grpSpPr>
          <a:xfrm rot="-1102830">
            <a:off x="10822159" y="660816"/>
            <a:ext cx="1250733" cy="1202775"/>
            <a:chOff x="288400" y="1235500"/>
            <a:chExt cx="672850" cy="645450"/>
          </a:xfrm>
        </p:grpSpPr>
        <p:sp>
          <p:nvSpPr>
            <p:cNvPr id="597" name="Google Shape;597;p32"/>
            <p:cNvSpPr/>
            <p:nvPr/>
          </p:nvSpPr>
          <p:spPr>
            <a:xfrm>
              <a:off x="674450" y="1742300"/>
              <a:ext cx="58450" cy="45175"/>
            </a:xfrm>
            <a:custGeom>
              <a:avLst/>
              <a:gdLst/>
              <a:ahLst/>
              <a:cxnLst/>
              <a:rect l="l" t="t" r="r" b="b"/>
              <a:pathLst>
                <a:path w="2338" h="1807" extrusionOk="0">
                  <a:moveTo>
                    <a:pt x="1884" y="1"/>
                  </a:moveTo>
                  <a:cubicBezTo>
                    <a:pt x="1884" y="1"/>
                    <a:pt x="0" y="847"/>
                    <a:pt x="573" y="1420"/>
                  </a:cubicBezTo>
                  <a:cubicBezTo>
                    <a:pt x="887" y="1734"/>
                    <a:pt x="1375" y="1807"/>
                    <a:pt x="1758" y="1807"/>
                  </a:cubicBezTo>
                  <a:cubicBezTo>
                    <a:pt x="2086" y="1807"/>
                    <a:pt x="2337" y="1754"/>
                    <a:pt x="2337" y="1754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820525" y="1506275"/>
              <a:ext cx="59625" cy="45275"/>
            </a:xfrm>
            <a:custGeom>
              <a:avLst/>
              <a:gdLst/>
              <a:ahLst/>
              <a:cxnLst/>
              <a:rect l="l" t="t" r="r" b="b"/>
              <a:pathLst>
                <a:path w="2385" h="1811" extrusionOk="0">
                  <a:moveTo>
                    <a:pt x="711" y="1"/>
                  </a:moveTo>
                  <a:cubicBezTo>
                    <a:pt x="320" y="1"/>
                    <a:pt x="0" y="82"/>
                    <a:pt x="0" y="82"/>
                  </a:cubicBezTo>
                  <a:lnTo>
                    <a:pt x="537" y="1811"/>
                  </a:lnTo>
                  <a:cubicBezTo>
                    <a:pt x="537" y="1811"/>
                    <a:pt x="2385" y="892"/>
                    <a:pt x="1777" y="332"/>
                  </a:cubicBezTo>
                  <a:cubicBezTo>
                    <a:pt x="1491" y="69"/>
                    <a:pt x="1071" y="1"/>
                    <a:pt x="7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805900" y="1461150"/>
              <a:ext cx="59350" cy="45100"/>
            </a:xfrm>
            <a:custGeom>
              <a:avLst/>
              <a:gdLst/>
              <a:ahLst/>
              <a:cxnLst/>
              <a:rect l="l" t="t" r="r" b="b"/>
              <a:pathLst>
                <a:path w="2374" h="1804" extrusionOk="0">
                  <a:moveTo>
                    <a:pt x="717" y="1"/>
                  </a:moveTo>
                  <a:cubicBezTo>
                    <a:pt x="323" y="1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4" y="897"/>
                    <a:pt x="1777" y="336"/>
                  </a:cubicBezTo>
                  <a:cubicBezTo>
                    <a:pt x="1489" y="70"/>
                    <a:pt x="1074" y="1"/>
                    <a:pt x="71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91300" y="1416000"/>
              <a:ext cx="59350" cy="45225"/>
            </a:xfrm>
            <a:custGeom>
              <a:avLst/>
              <a:gdLst/>
              <a:ahLst/>
              <a:cxnLst/>
              <a:rect l="l" t="t" r="r" b="b"/>
              <a:pathLst>
                <a:path w="2374" h="1809" extrusionOk="0">
                  <a:moveTo>
                    <a:pt x="694" y="0"/>
                  </a:moveTo>
                  <a:cubicBezTo>
                    <a:pt x="311" y="0"/>
                    <a:pt x="1" y="80"/>
                    <a:pt x="1" y="80"/>
                  </a:cubicBezTo>
                  <a:lnTo>
                    <a:pt x="525" y="1809"/>
                  </a:lnTo>
                  <a:cubicBezTo>
                    <a:pt x="525" y="1809"/>
                    <a:pt x="2373" y="890"/>
                    <a:pt x="1765" y="342"/>
                  </a:cubicBezTo>
                  <a:cubicBezTo>
                    <a:pt x="1476" y="70"/>
                    <a:pt x="1053" y="0"/>
                    <a:pt x="69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76400" y="1370950"/>
              <a:ext cx="59350" cy="44975"/>
            </a:xfrm>
            <a:custGeom>
              <a:avLst/>
              <a:gdLst/>
              <a:ahLst/>
              <a:cxnLst/>
              <a:rect l="l" t="t" r="r" b="b"/>
              <a:pathLst>
                <a:path w="2374" h="1799" extrusionOk="0">
                  <a:moveTo>
                    <a:pt x="707" y="0"/>
                  </a:moveTo>
                  <a:cubicBezTo>
                    <a:pt x="317" y="0"/>
                    <a:pt x="0" y="81"/>
                    <a:pt x="0" y="81"/>
                  </a:cubicBezTo>
                  <a:lnTo>
                    <a:pt x="537" y="1798"/>
                  </a:lnTo>
                  <a:cubicBezTo>
                    <a:pt x="537" y="1798"/>
                    <a:pt x="2373" y="892"/>
                    <a:pt x="1777" y="332"/>
                  </a:cubicBezTo>
                  <a:cubicBezTo>
                    <a:pt x="1486" y="69"/>
                    <a:pt x="1066" y="0"/>
                    <a:pt x="70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61800" y="1325675"/>
              <a:ext cx="59325" cy="45225"/>
            </a:xfrm>
            <a:custGeom>
              <a:avLst/>
              <a:gdLst/>
              <a:ahLst/>
              <a:cxnLst/>
              <a:rect l="l" t="t" r="r" b="b"/>
              <a:pathLst>
                <a:path w="2373" h="1809" extrusionOk="0">
                  <a:moveTo>
                    <a:pt x="693" y="1"/>
                  </a:moveTo>
                  <a:cubicBezTo>
                    <a:pt x="311" y="1"/>
                    <a:pt x="0" y="80"/>
                    <a:pt x="0" y="80"/>
                  </a:cubicBezTo>
                  <a:lnTo>
                    <a:pt x="525" y="1809"/>
                  </a:lnTo>
                  <a:cubicBezTo>
                    <a:pt x="525" y="1809"/>
                    <a:pt x="2373" y="891"/>
                    <a:pt x="1765" y="342"/>
                  </a:cubicBezTo>
                  <a:cubicBezTo>
                    <a:pt x="1476" y="71"/>
                    <a:pt x="1053" y="1"/>
                    <a:pt x="69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47175" y="1280625"/>
              <a:ext cx="59350" cy="45275"/>
            </a:xfrm>
            <a:custGeom>
              <a:avLst/>
              <a:gdLst/>
              <a:ahLst/>
              <a:cxnLst/>
              <a:rect l="l" t="t" r="r" b="b"/>
              <a:pathLst>
                <a:path w="2374" h="1811" extrusionOk="0">
                  <a:moveTo>
                    <a:pt x="706" y="0"/>
                  </a:moveTo>
                  <a:cubicBezTo>
                    <a:pt x="318" y="0"/>
                    <a:pt x="1" y="81"/>
                    <a:pt x="1" y="81"/>
                  </a:cubicBezTo>
                  <a:lnTo>
                    <a:pt x="525" y="1810"/>
                  </a:lnTo>
                  <a:cubicBezTo>
                    <a:pt x="525" y="1810"/>
                    <a:pt x="2374" y="892"/>
                    <a:pt x="1766" y="332"/>
                  </a:cubicBezTo>
                  <a:cubicBezTo>
                    <a:pt x="1480" y="69"/>
                    <a:pt x="1063" y="0"/>
                    <a:pt x="70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32275" y="1235500"/>
              <a:ext cx="59350" cy="45075"/>
            </a:xfrm>
            <a:custGeom>
              <a:avLst/>
              <a:gdLst/>
              <a:ahLst/>
              <a:cxnLst/>
              <a:rect l="l" t="t" r="r" b="b"/>
              <a:pathLst>
                <a:path w="2374" h="1803" extrusionOk="0">
                  <a:moveTo>
                    <a:pt x="716" y="0"/>
                  </a:moveTo>
                  <a:cubicBezTo>
                    <a:pt x="323" y="0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3" y="885"/>
                    <a:pt x="1765" y="336"/>
                  </a:cubicBezTo>
                  <a:cubicBezTo>
                    <a:pt x="1482" y="70"/>
                    <a:pt x="1070" y="0"/>
                    <a:pt x="71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88150" y="1782850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1873" y="0"/>
                  </a:moveTo>
                  <a:cubicBezTo>
                    <a:pt x="1873" y="0"/>
                    <a:pt x="1" y="835"/>
                    <a:pt x="573" y="1419"/>
                  </a:cubicBezTo>
                  <a:cubicBezTo>
                    <a:pt x="885" y="1725"/>
                    <a:pt x="1366" y="1796"/>
                    <a:pt x="1747" y="1796"/>
                  </a:cubicBezTo>
                  <a:cubicBezTo>
                    <a:pt x="2081" y="1796"/>
                    <a:pt x="2338" y="1741"/>
                    <a:pt x="2338" y="1741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97700" y="1821000"/>
              <a:ext cx="58750" cy="45025"/>
            </a:xfrm>
            <a:custGeom>
              <a:avLst/>
              <a:gdLst/>
              <a:ahLst/>
              <a:cxnLst/>
              <a:rect l="l" t="t" r="r" b="b"/>
              <a:pathLst>
                <a:path w="2350" h="1801" extrusionOk="0">
                  <a:moveTo>
                    <a:pt x="1884" y="1"/>
                  </a:moveTo>
                  <a:cubicBezTo>
                    <a:pt x="1884" y="1"/>
                    <a:pt x="0" y="847"/>
                    <a:pt x="585" y="1420"/>
                  </a:cubicBezTo>
                  <a:cubicBezTo>
                    <a:pt x="886" y="1728"/>
                    <a:pt x="1360" y="1800"/>
                    <a:pt x="1741" y="1800"/>
                  </a:cubicBezTo>
                  <a:cubicBezTo>
                    <a:pt x="2083" y="1800"/>
                    <a:pt x="2349" y="1742"/>
                    <a:pt x="2349" y="1742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9600" y="17321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66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66" y="0"/>
                    <a:pt x="466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95900" y="1772425"/>
              <a:ext cx="58725" cy="45175"/>
            </a:xfrm>
            <a:custGeom>
              <a:avLst/>
              <a:gdLst/>
              <a:ahLst/>
              <a:cxnLst/>
              <a:rect l="l" t="t" r="r" b="b"/>
              <a:pathLst>
                <a:path w="2349" h="1807" extrusionOk="0">
                  <a:moveTo>
                    <a:pt x="465" y="0"/>
                  </a:moveTo>
                  <a:lnTo>
                    <a:pt x="0" y="1753"/>
                  </a:lnTo>
                  <a:cubicBezTo>
                    <a:pt x="0" y="1753"/>
                    <a:pt x="251" y="1806"/>
                    <a:pt x="580" y="1806"/>
                  </a:cubicBezTo>
                  <a:cubicBezTo>
                    <a:pt x="963" y="1806"/>
                    <a:pt x="1450" y="1734"/>
                    <a:pt x="1765" y="1419"/>
                  </a:cubicBezTo>
                  <a:cubicBezTo>
                    <a:pt x="2349" y="847"/>
                    <a:pt x="465" y="0"/>
                    <a:pt x="465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478300" y="18108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54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288400" y="1235550"/>
              <a:ext cx="648100" cy="645400"/>
            </a:xfrm>
            <a:custGeom>
              <a:avLst/>
              <a:gdLst/>
              <a:ahLst/>
              <a:cxnLst/>
              <a:rect l="l" t="t" r="r" b="b"/>
              <a:pathLst>
                <a:path w="25924" h="25816" extrusionOk="0">
                  <a:moveTo>
                    <a:pt x="13964" y="7429"/>
                  </a:moveTo>
                  <a:lnTo>
                    <a:pt x="15490" y="13343"/>
                  </a:lnTo>
                  <a:lnTo>
                    <a:pt x="15490" y="13343"/>
                  </a:lnTo>
                  <a:lnTo>
                    <a:pt x="11913" y="13045"/>
                  </a:lnTo>
                  <a:lnTo>
                    <a:pt x="13964" y="7429"/>
                  </a:lnTo>
                  <a:close/>
                  <a:moveTo>
                    <a:pt x="10923" y="0"/>
                  </a:moveTo>
                  <a:lnTo>
                    <a:pt x="1" y="24587"/>
                  </a:lnTo>
                  <a:lnTo>
                    <a:pt x="7298" y="25553"/>
                  </a:lnTo>
                  <a:lnTo>
                    <a:pt x="9385" y="19913"/>
                  </a:lnTo>
                  <a:lnTo>
                    <a:pt x="17326" y="20271"/>
                  </a:lnTo>
                  <a:lnTo>
                    <a:pt x="18781" y="25815"/>
                  </a:lnTo>
                  <a:lnTo>
                    <a:pt x="25923" y="24718"/>
                  </a:lnTo>
                  <a:lnTo>
                    <a:pt x="17827" y="60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903975" y="1776375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6" y="0"/>
                  </a:moveTo>
                  <a:cubicBezTo>
                    <a:pt x="439" y="0"/>
                    <a:pt x="1" y="271"/>
                    <a:pt x="1" y="271"/>
                  </a:cubicBezTo>
                  <a:lnTo>
                    <a:pt x="263" y="1678"/>
                  </a:lnTo>
                  <a:cubicBezTo>
                    <a:pt x="263" y="1678"/>
                    <a:pt x="1921" y="1571"/>
                    <a:pt x="1503" y="450"/>
                  </a:cubicBezTo>
                  <a:cubicBezTo>
                    <a:pt x="1370" y="106"/>
                    <a:pt x="1117" y="0"/>
                    <a:pt x="856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913225" y="1811250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3" y="1"/>
                  </a:moveTo>
                  <a:cubicBezTo>
                    <a:pt x="438" y="1"/>
                    <a:pt x="0" y="271"/>
                    <a:pt x="0" y="271"/>
                  </a:cubicBezTo>
                  <a:lnTo>
                    <a:pt x="251" y="1679"/>
                  </a:lnTo>
                  <a:cubicBezTo>
                    <a:pt x="251" y="1679"/>
                    <a:pt x="1920" y="1571"/>
                    <a:pt x="1491" y="450"/>
                  </a:cubicBezTo>
                  <a:cubicBezTo>
                    <a:pt x="1362" y="106"/>
                    <a:pt x="1112" y="1"/>
                    <a:pt x="85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17100" y="1793625"/>
              <a:ext cx="12850" cy="9775"/>
            </a:xfrm>
            <a:custGeom>
              <a:avLst/>
              <a:gdLst/>
              <a:ahLst/>
              <a:cxnLst/>
              <a:rect l="l" t="t" r="r" b="b"/>
              <a:pathLst>
                <a:path w="514" h="391" extrusionOk="0">
                  <a:moveTo>
                    <a:pt x="284" y="0"/>
                  </a:moveTo>
                  <a:cubicBezTo>
                    <a:pt x="261" y="0"/>
                    <a:pt x="238" y="4"/>
                    <a:pt x="215" y="11"/>
                  </a:cubicBezTo>
                  <a:cubicBezTo>
                    <a:pt x="84" y="35"/>
                    <a:pt x="0" y="142"/>
                    <a:pt x="12" y="249"/>
                  </a:cubicBezTo>
                  <a:cubicBezTo>
                    <a:pt x="51" y="335"/>
                    <a:pt x="135" y="391"/>
                    <a:pt x="222" y="391"/>
                  </a:cubicBezTo>
                  <a:cubicBezTo>
                    <a:pt x="244" y="391"/>
                    <a:pt x="265" y="387"/>
                    <a:pt x="287" y="380"/>
                  </a:cubicBezTo>
                  <a:cubicBezTo>
                    <a:pt x="430" y="356"/>
                    <a:pt x="513" y="249"/>
                    <a:pt x="501" y="154"/>
                  </a:cubicBezTo>
                  <a:cubicBezTo>
                    <a:pt x="463" y="58"/>
                    <a:pt x="378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928125" y="1827300"/>
              <a:ext cx="13150" cy="9775"/>
            </a:xfrm>
            <a:custGeom>
              <a:avLst/>
              <a:gdLst/>
              <a:ahLst/>
              <a:cxnLst/>
              <a:rect l="l" t="t" r="r" b="b"/>
              <a:pathLst>
                <a:path w="526" h="391" extrusionOk="0">
                  <a:moveTo>
                    <a:pt x="296" y="1"/>
                  </a:moveTo>
                  <a:cubicBezTo>
                    <a:pt x="274" y="1"/>
                    <a:pt x="250" y="4"/>
                    <a:pt x="227" y="11"/>
                  </a:cubicBezTo>
                  <a:cubicBezTo>
                    <a:pt x="96" y="35"/>
                    <a:pt x="1" y="142"/>
                    <a:pt x="24" y="238"/>
                  </a:cubicBezTo>
                  <a:cubicBezTo>
                    <a:pt x="53" y="334"/>
                    <a:pt x="144" y="391"/>
                    <a:pt x="234" y="391"/>
                  </a:cubicBezTo>
                  <a:cubicBezTo>
                    <a:pt x="256" y="391"/>
                    <a:pt x="278" y="388"/>
                    <a:pt x="299" y="381"/>
                  </a:cubicBezTo>
                  <a:cubicBezTo>
                    <a:pt x="430" y="357"/>
                    <a:pt x="525" y="250"/>
                    <a:pt x="501" y="154"/>
                  </a:cubicBezTo>
                  <a:cubicBezTo>
                    <a:pt x="473" y="58"/>
                    <a:pt x="390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832725" y="1532775"/>
              <a:ext cx="86775" cy="75725"/>
            </a:xfrm>
            <a:custGeom>
              <a:avLst/>
              <a:gdLst/>
              <a:ahLst/>
              <a:cxnLst/>
              <a:rect l="l" t="t" r="r" b="b"/>
              <a:pathLst>
                <a:path w="3471" h="3029" extrusionOk="0">
                  <a:moveTo>
                    <a:pt x="1549" y="1"/>
                  </a:moveTo>
                  <a:cubicBezTo>
                    <a:pt x="796" y="1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1"/>
                    <a:pt x="1549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848825" y="1595675"/>
              <a:ext cx="86775" cy="75700"/>
            </a:xfrm>
            <a:custGeom>
              <a:avLst/>
              <a:gdLst/>
              <a:ahLst/>
              <a:cxnLst/>
              <a:rect l="l" t="t" r="r" b="b"/>
              <a:pathLst>
                <a:path w="3471" h="3028" extrusionOk="0">
                  <a:moveTo>
                    <a:pt x="1549" y="0"/>
                  </a:moveTo>
                  <a:cubicBezTo>
                    <a:pt x="796" y="0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0"/>
                    <a:pt x="1549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856275" y="1564075"/>
              <a:ext cx="23575" cy="16975"/>
            </a:xfrm>
            <a:custGeom>
              <a:avLst/>
              <a:gdLst/>
              <a:ahLst/>
              <a:cxnLst/>
              <a:rect l="l" t="t" r="r" b="b"/>
              <a:pathLst>
                <a:path w="943" h="679" extrusionOk="0">
                  <a:moveTo>
                    <a:pt x="512" y="1"/>
                  </a:moveTo>
                  <a:cubicBezTo>
                    <a:pt x="478" y="1"/>
                    <a:pt x="442" y="4"/>
                    <a:pt x="406" y="11"/>
                  </a:cubicBezTo>
                  <a:cubicBezTo>
                    <a:pt x="168" y="59"/>
                    <a:pt x="1" y="250"/>
                    <a:pt x="37" y="429"/>
                  </a:cubicBezTo>
                  <a:cubicBezTo>
                    <a:pt x="67" y="579"/>
                    <a:pt x="223" y="678"/>
                    <a:pt x="420" y="678"/>
                  </a:cubicBezTo>
                  <a:cubicBezTo>
                    <a:pt x="458" y="678"/>
                    <a:pt x="497" y="675"/>
                    <a:pt x="538" y="667"/>
                  </a:cubicBezTo>
                  <a:cubicBezTo>
                    <a:pt x="776" y="631"/>
                    <a:pt x="943" y="441"/>
                    <a:pt x="907" y="262"/>
                  </a:cubicBezTo>
                  <a:cubicBezTo>
                    <a:pt x="877" y="110"/>
                    <a:pt x="709" y="1"/>
                    <a:pt x="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876550" y="1624900"/>
              <a:ext cx="23575" cy="17250"/>
            </a:xfrm>
            <a:custGeom>
              <a:avLst/>
              <a:gdLst/>
              <a:ahLst/>
              <a:cxnLst/>
              <a:rect l="l" t="t" r="r" b="b"/>
              <a:pathLst>
                <a:path w="943" h="690" extrusionOk="0">
                  <a:moveTo>
                    <a:pt x="512" y="0"/>
                  </a:moveTo>
                  <a:cubicBezTo>
                    <a:pt x="478" y="0"/>
                    <a:pt x="442" y="4"/>
                    <a:pt x="406" y="11"/>
                  </a:cubicBezTo>
                  <a:cubicBezTo>
                    <a:pt x="168" y="58"/>
                    <a:pt x="1" y="249"/>
                    <a:pt x="37" y="428"/>
                  </a:cubicBezTo>
                  <a:cubicBezTo>
                    <a:pt x="67" y="580"/>
                    <a:pt x="235" y="689"/>
                    <a:pt x="431" y="689"/>
                  </a:cubicBezTo>
                  <a:cubicBezTo>
                    <a:pt x="466" y="689"/>
                    <a:pt x="502" y="686"/>
                    <a:pt x="537" y="678"/>
                  </a:cubicBezTo>
                  <a:cubicBezTo>
                    <a:pt x="776" y="631"/>
                    <a:pt x="943" y="440"/>
                    <a:pt x="907" y="261"/>
                  </a:cubicBezTo>
                  <a:cubicBezTo>
                    <a:pt x="877" y="109"/>
                    <a:pt x="708" y="0"/>
                    <a:pt x="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438650" y="1641150"/>
              <a:ext cx="28950" cy="47675"/>
            </a:xfrm>
            <a:custGeom>
              <a:avLst/>
              <a:gdLst/>
              <a:ahLst/>
              <a:cxnLst/>
              <a:rect l="l" t="t" r="r" b="b"/>
              <a:pathLst>
                <a:path w="1158" h="1907" extrusionOk="0">
                  <a:moveTo>
                    <a:pt x="767" y="0"/>
                  </a:moveTo>
                  <a:cubicBezTo>
                    <a:pt x="526" y="0"/>
                    <a:pt x="243" y="357"/>
                    <a:pt x="120" y="851"/>
                  </a:cubicBezTo>
                  <a:cubicBezTo>
                    <a:pt x="1" y="1376"/>
                    <a:pt x="96" y="1853"/>
                    <a:pt x="346" y="1901"/>
                  </a:cubicBezTo>
                  <a:cubicBezTo>
                    <a:pt x="365" y="1905"/>
                    <a:pt x="384" y="1907"/>
                    <a:pt x="403" y="1907"/>
                  </a:cubicBezTo>
                  <a:cubicBezTo>
                    <a:pt x="650" y="1907"/>
                    <a:pt x="916" y="1553"/>
                    <a:pt x="1038" y="1066"/>
                  </a:cubicBezTo>
                  <a:cubicBezTo>
                    <a:pt x="1157" y="541"/>
                    <a:pt x="1062" y="64"/>
                    <a:pt x="811" y="5"/>
                  </a:cubicBezTo>
                  <a:cubicBezTo>
                    <a:pt x="797" y="2"/>
                    <a:pt x="782" y="0"/>
                    <a:pt x="767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486350" y="1580875"/>
              <a:ext cx="19400" cy="29950"/>
            </a:xfrm>
            <a:custGeom>
              <a:avLst/>
              <a:gdLst/>
              <a:ahLst/>
              <a:cxnLst/>
              <a:rect l="l" t="t" r="r" b="b"/>
              <a:pathLst>
                <a:path w="776" h="1198" extrusionOk="0">
                  <a:moveTo>
                    <a:pt x="540" y="0"/>
                  </a:moveTo>
                  <a:cubicBezTo>
                    <a:pt x="391" y="0"/>
                    <a:pt x="205" y="205"/>
                    <a:pt x="108" y="508"/>
                  </a:cubicBezTo>
                  <a:cubicBezTo>
                    <a:pt x="0" y="830"/>
                    <a:pt x="36" y="1140"/>
                    <a:pt x="191" y="1187"/>
                  </a:cubicBezTo>
                  <a:cubicBezTo>
                    <a:pt x="208" y="1194"/>
                    <a:pt x="225" y="1197"/>
                    <a:pt x="243" y="1197"/>
                  </a:cubicBezTo>
                  <a:cubicBezTo>
                    <a:pt x="392" y="1197"/>
                    <a:pt x="574" y="986"/>
                    <a:pt x="680" y="699"/>
                  </a:cubicBezTo>
                  <a:cubicBezTo>
                    <a:pt x="775" y="365"/>
                    <a:pt x="740" y="55"/>
                    <a:pt x="585" y="7"/>
                  </a:cubicBezTo>
                  <a:cubicBezTo>
                    <a:pt x="570" y="3"/>
                    <a:pt x="555" y="0"/>
                    <a:pt x="540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437750" y="1556375"/>
              <a:ext cx="38200" cy="62425"/>
            </a:xfrm>
            <a:custGeom>
              <a:avLst/>
              <a:gdLst/>
              <a:ahLst/>
              <a:cxnLst/>
              <a:rect l="l" t="t" r="r" b="b"/>
              <a:pathLst>
                <a:path w="1528" h="2497" extrusionOk="0">
                  <a:moveTo>
                    <a:pt x="988" y="0"/>
                  </a:moveTo>
                  <a:cubicBezTo>
                    <a:pt x="672" y="0"/>
                    <a:pt x="322" y="476"/>
                    <a:pt x="168" y="1106"/>
                  </a:cubicBezTo>
                  <a:cubicBezTo>
                    <a:pt x="1" y="1786"/>
                    <a:pt x="132" y="2406"/>
                    <a:pt x="466" y="2489"/>
                  </a:cubicBezTo>
                  <a:cubicBezTo>
                    <a:pt x="488" y="2494"/>
                    <a:pt x="510" y="2496"/>
                    <a:pt x="532" y="2496"/>
                  </a:cubicBezTo>
                  <a:cubicBezTo>
                    <a:pt x="850" y="2496"/>
                    <a:pt x="1204" y="2028"/>
                    <a:pt x="1360" y="1392"/>
                  </a:cubicBezTo>
                  <a:cubicBezTo>
                    <a:pt x="1527" y="713"/>
                    <a:pt x="1396" y="93"/>
                    <a:pt x="1062" y="9"/>
                  </a:cubicBezTo>
                  <a:cubicBezTo>
                    <a:pt x="1038" y="3"/>
                    <a:pt x="1013" y="0"/>
                    <a:pt x="988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23025" y="14530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1" y="0"/>
                  </a:moveTo>
                  <a:cubicBezTo>
                    <a:pt x="402" y="0"/>
                    <a:pt x="217" y="205"/>
                    <a:pt x="119" y="507"/>
                  </a:cubicBezTo>
                  <a:cubicBezTo>
                    <a:pt x="0" y="829"/>
                    <a:pt x="48" y="1139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5"/>
                    <a:pt x="680" y="698"/>
                  </a:cubicBezTo>
                  <a:cubicBezTo>
                    <a:pt x="787" y="364"/>
                    <a:pt x="751" y="66"/>
                    <a:pt x="596" y="7"/>
                  </a:cubicBezTo>
                  <a:cubicBezTo>
                    <a:pt x="582" y="2"/>
                    <a:pt x="567" y="0"/>
                    <a:pt x="551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683100" y="1444850"/>
              <a:ext cx="20300" cy="29450"/>
            </a:xfrm>
            <a:custGeom>
              <a:avLst/>
              <a:gdLst/>
              <a:ahLst/>
              <a:cxnLst/>
              <a:rect l="l" t="t" r="r" b="b"/>
              <a:pathLst>
                <a:path w="812" h="1178" extrusionOk="0">
                  <a:moveTo>
                    <a:pt x="234" y="1"/>
                  </a:moveTo>
                  <a:cubicBezTo>
                    <a:pt x="215" y="1"/>
                    <a:pt x="197" y="4"/>
                    <a:pt x="179" y="11"/>
                  </a:cubicBezTo>
                  <a:cubicBezTo>
                    <a:pt x="24" y="70"/>
                    <a:pt x="0" y="380"/>
                    <a:pt x="131" y="702"/>
                  </a:cubicBezTo>
                  <a:cubicBezTo>
                    <a:pt x="247" y="986"/>
                    <a:pt x="437" y="1178"/>
                    <a:pt x="587" y="1178"/>
                  </a:cubicBezTo>
                  <a:cubicBezTo>
                    <a:pt x="607" y="1178"/>
                    <a:pt x="626" y="1174"/>
                    <a:pt x="644" y="1167"/>
                  </a:cubicBezTo>
                  <a:cubicBezTo>
                    <a:pt x="787" y="1108"/>
                    <a:pt x="811" y="798"/>
                    <a:pt x="692" y="476"/>
                  </a:cubicBezTo>
                  <a:cubicBezTo>
                    <a:pt x="575" y="201"/>
                    <a:pt x="384" y="1"/>
                    <a:pt x="23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718875" y="1453025"/>
              <a:ext cx="31900" cy="46175"/>
            </a:xfrm>
            <a:custGeom>
              <a:avLst/>
              <a:gdLst/>
              <a:ahLst/>
              <a:cxnLst/>
              <a:rect l="l" t="t" r="r" b="b"/>
              <a:pathLst>
                <a:path w="1276" h="1847" extrusionOk="0">
                  <a:moveTo>
                    <a:pt x="363" y="1"/>
                  </a:moveTo>
                  <a:cubicBezTo>
                    <a:pt x="332" y="1"/>
                    <a:pt x="303" y="6"/>
                    <a:pt x="274" y="18"/>
                  </a:cubicBezTo>
                  <a:cubicBezTo>
                    <a:pt x="36" y="113"/>
                    <a:pt x="0" y="602"/>
                    <a:pt x="203" y="1091"/>
                  </a:cubicBezTo>
                  <a:cubicBezTo>
                    <a:pt x="382" y="1534"/>
                    <a:pt x="683" y="1846"/>
                    <a:pt x="915" y="1846"/>
                  </a:cubicBezTo>
                  <a:cubicBezTo>
                    <a:pt x="945" y="1846"/>
                    <a:pt x="974" y="1841"/>
                    <a:pt x="1002" y="1830"/>
                  </a:cubicBezTo>
                  <a:cubicBezTo>
                    <a:pt x="1240" y="1735"/>
                    <a:pt x="1276" y="1246"/>
                    <a:pt x="1073" y="745"/>
                  </a:cubicBezTo>
                  <a:cubicBezTo>
                    <a:pt x="894" y="303"/>
                    <a:pt x="595" y="1"/>
                    <a:pt x="36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716475" y="1384475"/>
              <a:ext cx="31625" cy="46150"/>
            </a:xfrm>
            <a:custGeom>
              <a:avLst/>
              <a:gdLst/>
              <a:ahLst/>
              <a:cxnLst/>
              <a:rect l="l" t="t" r="r" b="b"/>
              <a:pathLst>
                <a:path w="1265" h="1846" extrusionOk="0">
                  <a:moveTo>
                    <a:pt x="364" y="0"/>
                  </a:moveTo>
                  <a:cubicBezTo>
                    <a:pt x="333" y="0"/>
                    <a:pt x="303" y="6"/>
                    <a:pt x="275" y="17"/>
                  </a:cubicBezTo>
                  <a:cubicBezTo>
                    <a:pt x="25" y="113"/>
                    <a:pt x="1" y="601"/>
                    <a:pt x="191" y="1090"/>
                  </a:cubicBezTo>
                  <a:cubicBezTo>
                    <a:pt x="371" y="1533"/>
                    <a:pt x="672" y="1846"/>
                    <a:pt x="904" y="1846"/>
                  </a:cubicBezTo>
                  <a:cubicBezTo>
                    <a:pt x="934" y="1846"/>
                    <a:pt x="963" y="1841"/>
                    <a:pt x="990" y="1830"/>
                  </a:cubicBezTo>
                  <a:cubicBezTo>
                    <a:pt x="1229" y="1734"/>
                    <a:pt x="1265" y="1245"/>
                    <a:pt x="1062" y="744"/>
                  </a:cubicBezTo>
                  <a:cubicBezTo>
                    <a:pt x="894" y="303"/>
                    <a:pt x="596" y="0"/>
                    <a:pt x="364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93950" y="1802575"/>
              <a:ext cx="19975" cy="29950"/>
            </a:xfrm>
            <a:custGeom>
              <a:avLst/>
              <a:gdLst/>
              <a:ahLst/>
              <a:cxnLst/>
              <a:rect l="l" t="t" r="r" b="b"/>
              <a:pathLst>
                <a:path w="799" h="1198" extrusionOk="0">
                  <a:moveTo>
                    <a:pt x="544" y="1"/>
                  </a:moveTo>
                  <a:cubicBezTo>
                    <a:pt x="396" y="1"/>
                    <a:pt x="214" y="212"/>
                    <a:pt x="107" y="499"/>
                  </a:cubicBezTo>
                  <a:cubicBezTo>
                    <a:pt x="0" y="833"/>
                    <a:pt x="36" y="1131"/>
                    <a:pt x="203" y="1191"/>
                  </a:cubicBezTo>
                  <a:cubicBezTo>
                    <a:pt x="217" y="1195"/>
                    <a:pt x="232" y="1197"/>
                    <a:pt x="248" y="1197"/>
                  </a:cubicBezTo>
                  <a:cubicBezTo>
                    <a:pt x="397" y="1197"/>
                    <a:pt x="582" y="993"/>
                    <a:pt x="680" y="690"/>
                  </a:cubicBezTo>
                  <a:cubicBezTo>
                    <a:pt x="799" y="368"/>
                    <a:pt x="751" y="58"/>
                    <a:pt x="596" y="10"/>
                  </a:cubicBezTo>
                  <a:cubicBezTo>
                    <a:pt x="579" y="4"/>
                    <a:pt x="562" y="1"/>
                    <a:pt x="54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53700" y="17499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2" y="0"/>
                  </a:moveTo>
                  <a:cubicBezTo>
                    <a:pt x="402" y="0"/>
                    <a:pt x="216" y="205"/>
                    <a:pt x="108" y="508"/>
                  </a:cubicBezTo>
                  <a:cubicBezTo>
                    <a:pt x="0" y="830"/>
                    <a:pt x="36" y="1140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6"/>
                    <a:pt x="680" y="698"/>
                  </a:cubicBezTo>
                  <a:cubicBezTo>
                    <a:pt x="787" y="365"/>
                    <a:pt x="752" y="66"/>
                    <a:pt x="597" y="7"/>
                  </a:cubicBezTo>
                  <a:cubicBezTo>
                    <a:pt x="582" y="2"/>
                    <a:pt x="567" y="0"/>
                    <a:pt x="552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28" name="Google Shape;628;p32"/>
          <p:cNvGrpSpPr/>
          <p:nvPr/>
        </p:nvGrpSpPr>
        <p:grpSpPr>
          <a:xfrm>
            <a:off x="10519468" y="4152781"/>
            <a:ext cx="987471" cy="1314863"/>
            <a:chOff x="1393750" y="1173850"/>
            <a:chExt cx="531225" cy="705600"/>
          </a:xfrm>
        </p:grpSpPr>
        <p:sp>
          <p:nvSpPr>
            <p:cNvPr id="629" name="Google Shape;629;p32"/>
            <p:cNvSpPr/>
            <p:nvPr/>
          </p:nvSpPr>
          <p:spPr>
            <a:xfrm>
              <a:off x="1453375" y="1237325"/>
              <a:ext cx="471600" cy="642125"/>
            </a:xfrm>
            <a:custGeom>
              <a:avLst/>
              <a:gdLst/>
              <a:ahLst/>
              <a:cxnLst/>
              <a:rect l="l" t="t" r="r" b="b"/>
              <a:pathLst>
                <a:path w="18864" h="25685" extrusionOk="0">
                  <a:moveTo>
                    <a:pt x="8066" y="5103"/>
                  </a:moveTo>
                  <a:cubicBezTo>
                    <a:pt x="8100" y="5103"/>
                    <a:pt x="8134" y="5103"/>
                    <a:pt x="8168" y="5104"/>
                  </a:cubicBezTo>
                  <a:cubicBezTo>
                    <a:pt x="8187" y="5104"/>
                    <a:pt x="8206" y="5104"/>
                    <a:pt x="8225" y="5104"/>
                  </a:cubicBezTo>
                  <a:cubicBezTo>
                    <a:pt x="8849" y="5104"/>
                    <a:pt x="9460" y="5295"/>
                    <a:pt x="9969" y="5677"/>
                  </a:cubicBezTo>
                  <a:cubicBezTo>
                    <a:pt x="10982" y="6428"/>
                    <a:pt x="10958" y="7942"/>
                    <a:pt x="9921" y="8658"/>
                  </a:cubicBezTo>
                  <a:cubicBezTo>
                    <a:pt x="9396" y="9039"/>
                    <a:pt x="8633" y="9218"/>
                    <a:pt x="7667" y="9218"/>
                  </a:cubicBezTo>
                  <a:cubicBezTo>
                    <a:pt x="7631" y="9219"/>
                    <a:pt x="7595" y="9220"/>
                    <a:pt x="7559" y="9220"/>
                  </a:cubicBezTo>
                  <a:cubicBezTo>
                    <a:pt x="7238" y="9220"/>
                    <a:pt x="6917" y="9173"/>
                    <a:pt x="6606" y="9087"/>
                  </a:cubicBezTo>
                  <a:lnTo>
                    <a:pt x="6570" y="5378"/>
                  </a:lnTo>
                  <a:cubicBezTo>
                    <a:pt x="7051" y="5188"/>
                    <a:pt x="7553" y="5103"/>
                    <a:pt x="8066" y="5103"/>
                  </a:cubicBezTo>
                  <a:close/>
                  <a:moveTo>
                    <a:pt x="8367" y="14893"/>
                  </a:moveTo>
                  <a:cubicBezTo>
                    <a:pt x="8388" y="14893"/>
                    <a:pt x="8410" y="14893"/>
                    <a:pt x="8431" y="14894"/>
                  </a:cubicBezTo>
                  <a:cubicBezTo>
                    <a:pt x="9361" y="14894"/>
                    <a:pt x="10148" y="15096"/>
                    <a:pt x="10780" y="15514"/>
                  </a:cubicBezTo>
                  <a:cubicBezTo>
                    <a:pt x="11423" y="15919"/>
                    <a:pt x="11745" y="16551"/>
                    <a:pt x="11745" y="17386"/>
                  </a:cubicBezTo>
                  <a:cubicBezTo>
                    <a:pt x="11745" y="18054"/>
                    <a:pt x="11447" y="18638"/>
                    <a:pt x="10851" y="19151"/>
                  </a:cubicBezTo>
                  <a:cubicBezTo>
                    <a:pt x="10255" y="19651"/>
                    <a:pt x="9504" y="19926"/>
                    <a:pt x="8598" y="19938"/>
                  </a:cubicBezTo>
                  <a:cubicBezTo>
                    <a:pt x="8492" y="19945"/>
                    <a:pt x="8385" y="19949"/>
                    <a:pt x="8278" y="19949"/>
                  </a:cubicBezTo>
                  <a:cubicBezTo>
                    <a:pt x="8046" y="19949"/>
                    <a:pt x="7812" y="19931"/>
                    <a:pt x="7584" y="19890"/>
                  </a:cubicBezTo>
                  <a:cubicBezTo>
                    <a:pt x="7274" y="19854"/>
                    <a:pt x="6964" y="19771"/>
                    <a:pt x="6678" y="19639"/>
                  </a:cubicBezTo>
                  <a:lnTo>
                    <a:pt x="6642" y="15395"/>
                  </a:lnTo>
                  <a:cubicBezTo>
                    <a:pt x="7149" y="15060"/>
                    <a:pt x="7757" y="14893"/>
                    <a:pt x="8367" y="14893"/>
                  </a:cubicBezTo>
                  <a:close/>
                  <a:moveTo>
                    <a:pt x="8466" y="1"/>
                  </a:moveTo>
                  <a:cubicBezTo>
                    <a:pt x="6964" y="13"/>
                    <a:pt x="5462" y="132"/>
                    <a:pt x="3983" y="359"/>
                  </a:cubicBezTo>
                  <a:cubicBezTo>
                    <a:pt x="2326" y="609"/>
                    <a:pt x="990" y="967"/>
                    <a:pt x="0" y="1456"/>
                  </a:cubicBezTo>
                  <a:lnTo>
                    <a:pt x="0" y="25458"/>
                  </a:lnTo>
                  <a:cubicBezTo>
                    <a:pt x="2171" y="25613"/>
                    <a:pt x="4782" y="25685"/>
                    <a:pt x="7834" y="25685"/>
                  </a:cubicBezTo>
                  <a:cubicBezTo>
                    <a:pt x="15180" y="25685"/>
                    <a:pt x="18852" y="23157"/>
                    <a:pt x="18852" y="18089"/>
                  </a:cubicBezTo>
                  <a:cubicBezTo>
                    <a:pt x="18864" y="16933"/>
                    <a:pt x="18637" y="15788"/>
                    <a:pt x="18184" y="14739"/>
                  </a:cubicBezTo>
                  <a:cubicBezTo>
                    <a:pt x="17791" y="13773"/>
                    <a:pt x="17159" y="12926"/>
                    <a:pt x="16360" y="12270"/>
                  </a:cubicBezTo>
                  <a:cubicBezTo>
                    <a:pt x="15633" y="11674"/>
                    <a:pt x="14738" y="11305"/>
                    <a:pt x="13808" y="11209"/>
                  </a:cubicBezTo>
                  <a:cubicBezTo>
                    <a:pt x="15728" y="10327"/>
                    <a:pt x="16694" y="8789"/>
                    <a:pt x="16694" y="6607"/>
                  </a:cubicBezTo>
                  <a:cubicBezTo>
                    <a:pt x="16694" y="4520"/>
                    <a:pt x="15931" y="2898"/>
                    <a:pt x="14404" y="1742"/>
                  </a:cubicBezTo>
                  <a:cubicBezTo>
                    <a:pt x="12878" y="573"/>
                    <a:pt x="10899" y="1"/>
                    <a:pt x="8466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1393750" y="1173850"/>
              <a:ext cx="180975" cy="173200"/>
            </a:xfrm>
            <a:custGeom>
              <a:avLst/>
              <a:gdLst/>
              <a:ahLst/>
              <a:cxnLst/>
              <a:rect l="l" t="t" r="r" b="b"/>
              <a:pathLst>
                <a:path w="7239" h="6928" extrusionOk="0">
                  <a:moveTo>
                    <a:pt x="3614" y="0"/>
                  </a:moveTo>
                  <a:cubicBezTo>
                    <a:pt x="1622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6" y="6928"/>
                  </a:cubicBezTo>
                  <a:cubicBezTo>
                    <a:pt x="5617" y="6928"/>
                    <a:pt x="7238" y="5378"/>
                    <a:pt x="7238" y="3470"/>
                  </a:cubicBezTo>
                  <a:cubicBezTo>
                    <a:pt x="7238" y="1550"/>
                    <a:pt x="5617" y="0"/>
                    <a:pt x="3614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142327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445" y="1"/>
                  </a:moveTo>
                  <a:cubicBezTo>
                    <a:pt x="1097" y="1"/>
                    <a:pt x="0" y="1050"/>
                    <a:pt x="0" y="2338"/>
                  </a:cubicBezTo>
                  <a:cubicBezTo>
                    <a:pt x="0" y="3626"/>
                    <a:pt x="1097" y="4675"/>
                    <a:pt x="2445" y="4675"/>
                  </a:cubicBezTo>
                  <a:cubicBezTo>
                    <a:pt x="2445" y="4675"/>
                    <a:pt x="2945" y="3709"/>
                    <a:pt x="4877" y="2338"/>
                  </a:cubicBezTo>
                  <a:cubicBezTo>
                    <a:pt x="5199" y="2111"/>
                    <a:pt x="4543" y="1"/>
                    <a:pt x="2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723150" y="1173850"/>
              <a:ext cx="181275" cy="173200"/>
            </a:xfrm>
            <a:custGeom>
              <a:avLst/>
              <a:gdLst/>
              <a:ahLst/>
              <a:cxnLst/>
              <a:rect l="l" t="t" r="r" b="b"/>
              <a:pathLst>
                <a:path w="7251" h="6928" extrusionOk="0">
                  <a:moveTo>
                    <a:pt x="3625" y="0"/>
                  </a:moveTo>
                  <a:cubicBezTo>
                    <a:pt x="1634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5" y="6928"/>
                  </a:cubicBezTo>
                  <a:cubicBezTo>
                    <a:pt x="5617" y="6928"/>
                    <a:pt x="7250" y="5378"/>
                    <a:pt x="7250" y="3470"/>
                  </a:cubicBezTo>
                  <a:cubicBezTo>
                    <a:pt x="7250" y="1550"/>
                    <a:pt x="5629" y="0"/>
                    <a:pt x="3625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174462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766" y="1"/>
                  </a:moveTo>
                  <a:cubicBezTo>
                    <a:pt x="668" y="1"/>
                    <a:pt x="0" y="2111"/>
                    <a:pt x="322" y="2338"/>
                  </a:cubicBezTo>
                  <a:cubicBezTo>
                    <a:pt x="2266" y="3709"/>
                    <a:pt x="2766" y="4675"/>
                    <a:pt x="2766" y="4675"/>
                  </a:cubicBezTo>
                  <a:cubicBezTo>
                    <a:pt x="4102" y="4675"/>
                    <a:pt x="5199" y="3626"/>
                    <a:pt x="5199" y="2338"/>
                  </a:cubicBezTo>
                  <a:cubicBezTo>
                    <a:pt x="5199" y="1050"/>
                    <a:pt x="4102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1571125" y="1355100"/>
              <a:ext cx="175000" cy="123225"/>
            </a:xfrm>
            <a:custGeom>
              <a:avLst/>
              <a:gdLst/>
              <a:ahLst/>
              <a:cxnLst/>
              <a:rect l="l" t="t" r="r" b="b"/>
              <a:pathLst>
                <a:path w="7000" h="4929" extrusionOk="0">
                  <a:moveTo>
                    <a:pt x="4087" y="1"/>
                  </a:moveTo>
                  <a:cubicBezTo>
                    <a:pt x="3981" y="1"/>
                    <a:pt x="3870" y="4"/>
                    <a:pt x="3756" y="12"/>
                  </a:cubicBezTo>
                  <a:cubicBezTo>
                    <a:pt x="3756" y="12"/>
                    <a:pt x="1610" y="131"/>
                    <a:pt x="942" y="1943"/>
                  </a:cubicBezTo>
                  <a:cubicBezTo>
                    <a:pt x="442" y="3267"/>
                    <a:pt x="0" y="4209"/>
                    <a:pt x="740" y="4900"/>
                  </a:cubicBezTo>
                  <a:cubicBezTo>
                    <a:pt x="947" y="4919"/>
                    <a:pt x="1154" y="4929"/>
                    <a:pt x="1360" y="4929"/>
                  </a:cubicBezTo>
                  <a:cubicBezTo>
                    <a:pt x="3481" y="4929"/>
                    <a:pt x="5478" y="3942"/>
                    <a:pt x="7000" y="2420"/>
                  </a:cubicBezTo>
                  <a:cubicBezTo>
                    <a:pt x="6628" y="1046"/>
                    <a:pt x="5915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1562250" y="1364025"/>
              <a:ext cx="22900" cy="19400"/>
            </a:xfrm>
            <a:custGeom>
              <a:avLst/>
              <a:gdLst/>
              <a:ahLst/>
              <a:cxnLst/>
              <a:rect l="l" t="t" r="r" b="b"/>
              <a:pathLst>
                <a:path w="916" h="776" extrusionOk="0">
                  <a:moveTo>
                    <a:pt x="508" y="0"/>
                  </a:moveTo>
                  <a:cubicBezTo>
                    <a:pt x="183" y="0"/>
                    <a:pt x="1" y="386"/>
                    <a:pt x="212" y="632"/>
                  </a:cubicBezTo>
                  <a:cubicBezTo>
                    <a:pt x="293" y="731"/>
                    <a:pt x="401" y="775"/>
                    <a:pt x="509" y="775"/>
                  </a:cubicBezTo>
                  <a:cubicBezTo>
                    <a:pt x="688" y="775"/>
                    <a:pt x="862" y="650"/>
                    <a:pt x="892" y="442"/>
                  </a:cubicBezTo>
                  <a:cubicBezTo>
                    <a:pt x="916" y="215"/>
                    <a:pt x="749" y="12"/>
                    <a:pt x="522" y="0"/>
                  </a:cubicBezTo>
                  <a:cubicBezTo>
                    <a:pt x="517" y="0"/>
                    <a:pt x="512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1749175" y="1364025"/>
              <a:ext cx="22900" cy="19475"/>
            </a:xfrm>
            <a:custGeom>
              <a:avLst/>
              <a:gdLst/>
              <a:ahLst/>
              <a:cxnLst/>
              <a:rect l="l" t="t" r="r" b="b"/>
              <a:pathLst>
                <a:path w="916" h="779" extrusionOk="0">
                  <a:moveTo>
                    <a:pt x="507" y="0"/>
                  </a:moveTo>
                  <a:cubicBezTo>
                    <a:pt x="182" y="0"/>
                    <a:pt x="0" y="386"/>
                    <a:pt x="212" y="644"/>
                  </a:cubicBezTo>
                  <a:cubicBezTo>
                    <a:pt x="290" y="736"/>
                    <a:pt x="398" y="778"/>
                    <a:pt x="505" y="778"/>
                  </a:cubicBezTo>
                  <a:cubicBezTo>
                    <a:pt x="690" y="778"/>
                    <a:pt x="873" y="653"/>
                    <a:pt x="903" y="442"/>
                  </a:cubicBezTo>
                  <a:cubicBezTo>
                    <a:pt x="915" y="215"/>
                    <a:pt x="748" y="12"/>
                    <a:pt x="522" y="0"/>
                  </a:cubicBezTo>
                  <a:cubicBezTo>
                    <a:pt x="517" y="0"/>
                    <a:pt x="512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1648025" y="1374675"/>
              <a:ext cx="40050" cy="26150"/>
            </a:xfrm>
            <a:custGeom>
              <a:avLst/>
              <a:gdLst/>
              <a:ahLst/>
              <a:cxnLst/>
              <a:rect l="l" t="t" r="r" b="b"/>
              <a:pathLst>
                <a:path w="1602" h="1046" extrusionOk="0">
                  <a:moveTo>
                    <a:pt x="905" y="0"/>
                  </a:moveTo>
                  <a:cubicBezTo>
                    <a:pt x="507" y="0"/>
                    <a:pt x="61" y="128"/>
                    <a:pt x="36" y="326"/>
                  </a:cubicBezTo>
                  <a:cubicBezTo>
                    <a:pt x="1" y="719"/>
                    <a:pt x="835" y="1041"/>
                    <a:pt x="835" y="1041"/>
                  </a:cubicBezTo>
                  <a:cubicBezTo>
                    <a:pt x="841" y="1044"/>
                    <a:pt x="850" y="1046"/>
                    <a:pt x="861" y="1046"/>
                  </a:cubicBezTo>
                  <a:cubicBezTo>
                    <a:pt x="978" y="1046"/>
                    <a:pt x="1351" y="864"/>
                    <a:pt x="1515" y="373"/>
                  </a:cubicBezTo>
                  <a:cubicBezTo>
                    <a:pt x="1601" y="110"/>
                    <a:pt x="1273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1641200" y="1397400"/>
              <a:ext cx="55750" cy="21575"/>
            </a:xfrm>
            <a:custGeom>
              <a:avLst/>
              <a:gdLst/>
              <a:ahLst/>
              <a:cxnLst/>
              <a:rect l="l" t="t" r="r" b="b"/>
              <a:pathLst>
                <a:path w="2230" h="863" extrusionOk="0">
                  <a:moveTo>
                    <a:pt x="1096" y="1"/>
                  </a:moveTo>
                  <a:cubicBezTo>
                    <a:pt x="1085" y="1"/>
                    <a:pt x="1073" y="1"/>
                    <a:pt x="1061" y="13"/>
                  </a:cubicBezTo>
                  <a:lnTo>
                    <a:pt x="1049" y="25"/>
                  </a:lnTo>
                  <a:cubicBezTo>
                    <a:pt x="1049" y="37"/>
                    <a:pt x="1037" y="37"/>
                    <a:pt x="1025" y="49"/>
                  </a:cubicBezTo>
                  <a:cubicBezTo>
                    <a:pt x="930" y="192"/>
                    <a:pt x="1120" y="287"/>
                    <a:pt x="822" y="549"/>
                  </a:cubicBezTo>
                  <a:cubicBezTo>
                    <a:pt x="728" y="629"/>
                    <a:pt x="635" y="661"/>
                    <a:pt x="549" y="661"/>
                  </a:cubicBezTo>
                  <a:cubicBezTo>
                    <a:pt x="363" y="661"/>
                    <a:pt x="212" y="510"/>
                    <a:pt x="154" y="347"/>
                  </a:cubicBezTo>
                  <a:cubicBezTo>
                    <a:pt x="129" y="289"/>
                    <a:pt x="89" y="255"/>
                    <a:pt x="58" y="255"/>
                  </a:cubicBezTo>
                  <a:cubicBezTo>
                    <a:pt x="32" y="255"/>
                    <a:pt x="11" y="280"/>
                    <a:pt x="11" y="335"/>
                  </a:cubicBezTo>
                  <a:cubicBezTo>
                    <a:pt x="1" y="658"/>
                    <a:pt x="273" y="835"/>
                    <a:pt x="564" y="835"/>
                  </a:cubicBezTo>
                  <a:cubicBezTo>
                    <a:pt x="606" y="835"/>
                    <a:pt x="649" y="831"/>
                    <a:pt x="691" y="824"/>
                  </a:cubicBezTo>
                  <a:cubicBezTo>
                    <a:pt x="858" y="776"/>
                    <a:pt x="1013" y="669"/>
                    <a:pt x="1120" y="526"/>
                  </a:cubicBezTo>
                  <a:cubicBezTo>
                    <a:pt x="1204" y="657"/>
                    <a:pt x="1323" y="764"/>
                    <a:pt x="1478" y="824"/>
                  </a:cubicBezTo>
                  <a:cubicBezTo>
                    <a:pt x="1549" y="850"/>
                    <a:pt x="1625" y="863"/>
                    <a:pt x="1700" y="863"/>
                  </a:cubicBezTo>
                  <a:cubicBezTo>
                    <a:pt x="1964" y="863"/>
                    <a:pt x="2220" y="701"/>
                    <a:pt x="2229" y="394"/>
                  </a:cubicBezTo>
                  <a:cubicBezTo>
                    <a:pt x="2229" y="327"/>
                    <a:pt x="2195" y="294"/>
                    <a:pt x="2161" y="294"/>
                  </a:cubicBezTo>
                  <a:cubicBezTo>
                    <a:pt x="2129" y="294"/>
                    <a:pt x="2098" y="324"/>
                    <a:pt x="2098" y="382"/>
                  </a:cubicBezTo>
                  <a:cubicBezTo>
                    <a:pt x="2098" y="605"/>
                    <a:pt x="1925" y="689"/>
                    <a:pt x="1751" y="689"/>
                  </a:cubicBezTo>
                  <a:cubicBezTo>
                    <a:pt x="1655" y="689"/>
                    <a:pt x="1558" y="663"/>
                    <a:pt x="1490" y="621"/>
                  </a:cubicBezTo>
                  <a:cubicBezTo>
                    <a:pt x="1299" y="502"/>
                    <a:pt x="1192" y="275"/>
                    <a:pt x="1228" y="49"/>
                  </a:cubicBezTo>
                  <a:cubicBezTo>
                    <a:pt x="1228" y="37"/>
                    <a:pt x="1216" y="37"/>
                    <a:pt x="1204" y="25"/>
                  </a:cubicBezTo>
                  <a:lnTo>
                    <a:pt x="1192" y="13"/>
                  </a:lnTo>
                  <a:cubicBezTo>
                    <a:pt x="1180" y="1"/>
                    <a:pt x="1168" y="1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1589600" y="1415600"/>
              <a:ext cx="169050" cy="86600"/>
            </a:xfrm>
            <a:custGeom>
              <a:avLst/>
              <a:gdLst/>
              <a:ahLst/>
              <a:cxnLst/>
              <a:rect l="l" t="t" r="r" b="b"/>
              <a:pathLst>
                <a:path w="6762" h="3464" extrusionOk="0">
                  <a:moveTo>
                    <a:pt x="6261" y="0"/>
                  </a:moveTo>
                  <a:cubicBezTo>
                    <a:pt x="4739" y="1533"/>
                    <a:pt x="2741" y="2521"/>
                    <a:pt x="621" y="2521"/>
                  </a:cubicBezTo>
                  <a:cubicBezTo>
                    <a:pt x="415" y="2521"/>
                    <a:pt x="208" y="2511"/>
                    <a:pt x="1" y="2492"/>
                  </a:cubicBezTo>
                  <a:lnTo>
                    <a:pt x="1" y="2492"/>
                  </a:lnTo>
                  <a:cubicBezTo>
                    <a:pt x="275" y="2743"/>
                    <a:pt x="716" y="2969"/>
                    <a:pt x="1372" y="3184"/>
                  </a:cubicBezTo>
                  <a:cubicBezTo>
                    <a:pt x="1985" y="3372"/>
                    <a:pt x="2635" y="3464"/>
                    <a:pt x="3259" y="3464"/>
                  </a:cubicBezTo>
                  <a:cubicBezTo>
                    <a:pt x="5124" y="3464"/>
                    <a:pt x="6761" y="2646"/>
                    <a:pt x="6511" y="1145"/>
                  </a:cubicBezTo>
                  <a:cubicBezTo>
                    <a:pt x="6440" y="751"/>
                    <a:pt x="6368" y="358"/>
                    <a:pt x="62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631884" y="1811728"/>
            <a:ext cx="2898069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5400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20</a:t>
            </a:r>
            <a:endParaRPr lang="en-US" sz="5400">
              <a:solidFill>
                <a:srgbClr val="0070C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286795" y="2943115"/>
            <a:ext cx="9588248" cy="861558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NHÍM NÂU KẾT BẠN</a:t>
            </a:r>
            <a:endParaRPr lang="en-US" sz="48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466064" y="4189856"/>
            <a:ext cx="5184559" cy="83098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đọc mở rộng</a:t>
            </a:r>
            <a:endParaRPr lang="en-US" sz="480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02363" y="510859"/>
            <a:ext cx="11308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…. ngày … tháng ….. năm 2021</a:t>
            </a:r>
            <a:endParaRPr lang="en-US" sz="4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147719" y="5810642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S/93</a:t>
            </a:r>
            <a:endParaRPr lang="en-US" sz="400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57415" y="815927"/>
            <a:ext cx="12115800" cy="745586"/>
            <a:chOff x="294783" y="915918"/>
            <a:chExt cx="12115800" cy="745586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0" y="1015173"/>
              <a:ext cx="11432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đọc các bài viết về hoạt động của học sinh ở trường.</a:t>
              </a:r>
              <a:endPara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6" t="27574" r="24397" b="21780"/>
          <a:stretch/>
        </p:blipFill>
        <p:spPr bwMode="auto">
          <a:xfrm>
            <a:off x="1966119" y="1828800"/>
            <a:ext cx="7137183" cy="406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68580" y="899107"/>
            <a:ext cx="11483912" cy="745586"/>
            <a:chOff x="294783" y="915918"/>
            <a:chExt cx="11483912" cy="745586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0" y="1015173"/>
              <a:ext cx="108006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 với bạn bè về hoạt động em yêu thích.</a:t>
              </a:r>
              <a:endPara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20" t="50000" r="28109" b="23156"/>
          <a:stretch/>
        </p:blipFill>
        <p:spPr bwMode="auto">
          <a:xfrm>
            <a:off x="1573239" y="2228538"/>
            <a:ext cx="920566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9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814590" y="58784"/>
            <a:ext cx="6479675" cy="601521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53723" y="432956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Dặn dò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134</Words>
  <Application>Microsoft Office PowerPoint</Application>
  <PresentationFormat>Custom</PresentationFormat>
  <Paragraphs>19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Delius Unicase</vt:lpstr>
      <vt:lpstr>Chewy</vt:lpstr>
      <vt:lpstr>Comfortaa</vt:lpstr>
      <vt:lpstr>Arial Rounded MT Bold</vt:lpstr>
      <vt:lpstr>Arial-Rounded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to Intervention: The Alphabet</dc:title>
  <dc:creator>PC</dc:creator>
  <cp:lastModifiedBy>PC</cp:lastModifiedBy>
  <cp:revision>25</cp:revision>
  <dcterms:modified xsi:type="dcterms:W3CDTF">2021-10-10T16:50:05Z</dcterms:modified>
</cp:coreProperties>
</file>