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11"/>
  </p:notesMasterIdLst>
  <p:sldIdLst>
    <p:sldId id="310" r:id="rId2"/>
    <p:sldId id="315" r:id="rId3"/>
    <p:sldId id="256" r:id="rId4"/>
    <p:sldId id="257" r:id="rId5"/>
    <p:sldId id="258" r:id="rId6"/>
    <p:sldId id="311" r:id="rId7"/>
    <p:sldId id="312" r:id="rId8"/>
    <p:sldId id="313" r:id="rId9"/>
    <p:sldId id="314" r:id="rId10"/>
  </p:sldIdLst>
  <p:sldSz cx="12161838" cy="6858000"/>
  <p:notesSz cx="6858000" cy="9144000"/>
  <p:embeddedFontLst>
    <p:embeddedFont>
      <p:font typeface="HP001 4 hàng" charset="0"/>
      <p:regular r:id="rId12"/>
      <p:bold r:id="rId13"/>
    </p:embeddedFont>
    <p:embeddedFont>
      <p:font typeface="Quicksand" charset="0"/>
      <p:regular r:id="rId14"/>
      <p:bold r:id="rId15"/>
    </p:embeddedFont>
    <p:embeddedFont>
      <p:font typeface="Arial Rounded MT Bold" pitchFamily="34" charset="0"/>
      <p:regular r:id="rId16"/>
    </p:embeddedFont>
    <p:embeddedFont>
      <p:font typeface="Amatic SC" charset="-79"/>
      <p:regular r:id="rId17"/>
      <p:bold r:id="rId18"/>
    </p:embeddedFont>
    <p:embeddedFont>
      <p:font typeface="Bebas Neue" charset="0"/>
      <p:regular r:id="rId19"/>
    </p:embeddedFont>
    <p:embeddedFont>
      <p:font typeface="Quicksand Medium" charset="0"/>
      <p:regular r:id="rId20"/>
      <p:bold r:id="rId21"/>
    </p:embeddedFont>
    <p:embeddedFont>
      <p:font typeface="Arial-Rounded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9DAE9EB-E220-4925-94B2-EE377E0A48A3}">
  <a:tblStyle styleId="{19DAE9EB-E220-4925-94B2-EE377E0A48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0" autoAdjust="0"/>
  </p:normalViewPr>
  <p:slideViewPr>
    <p:cSldViewPr>
      <p:cViewPr>
        <p:scale>
          <a:sx n="69" d="100"/>
          <a:sy n="69" d="100"/>
        </p:scale>
        <p:origin x="-624" y="18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406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4" name="Google Shape;91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5" name="Google Shape;91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5" name="Google Shape;9135;ge9f09432c0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6" name="Google Shape;9136;ge9f09432c0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tổ</a:t>
            </a:r>
            <a:r>
              <a:rPr lang="en-US" baseline="0" smtClean="0"/>
              <a:t> chức hđ cho HS nói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6" name="Google Shape;9146;ge9f09432c0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7" name="Google Shape;9147;ge9f09432c0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dung bố cục 1 đoạn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0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dung bố cục 1 đoạn văn như 4 tầng của chiếc bánh hamburger. Một hình ảnh ấn tượng sẽ giúp HS nhớ lâu hơn thầy cô 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0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Người</a:t>
            </a:r>
            <a:r>
              <a:rPr lang="en-US" baseline="0" smtClean="0"/>
              <a:t> soạn tự viết để tham khảo. Thầy cô có thể thay nếu thấy chưa phù hợp 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2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656" y="496906"/>
            <a:ext cx="11388531" cy="5729212"/>
            <a:chOff x="-20797" y="547977"/>
            <a:chExt cx="10011977" cy="6318048"/>
          </a:xfrm>
        </p:grpSpPr>
        <p:sp>
          <p:nvSpPr>
            <p:cNvPr id="10" name="Google Shape;10;p2"/>
            <p:cNvSpPr/>
            <p:nvPr/>
          </p:nvSpPr>
          <p:spPr>
            <a:xfrm>
              <a:off x="-20797" y="13508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613019" y="1227363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248428" y="12273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9631959" y="3959950"/>
              <a:ext cx="340302" cy="334375"/>
              <a:chOff x="4864725" y="4564050"/>
              <a:chExt cx="337300" cy="33437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4864725" y="4564050"/>
                <a:ext cx="337300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13492" h="13344" extrusionOk="0">
                    <a:moveTo>
                      <a:pt x="5708" y="1"/>
                    </a:moveTo>
                    <a:cubicBezTo>
                      <a:pt x="5266" y="1"/>
                      <a:pt x="4832" y="312"/>
                      <a:pt x="4735" y="861"/>
                    </a:cubicBezTo>
                    <a:lnTo>
                      <a:pt x="4261" y="4385"/>
                    </a:lnTo>
                    <a:lnTo>
                      <a:pt x="894" y="5490"/>
                    </a:lnTo>
                    <a:cubicBezTo>
                      <a:pt x="53" y="5753"/>
                      <a:pt x="0" y="6910"/>
                      <a:pt x="789" y="7279"/>
                    </a:cubicBezTo>
                    <a:lnTo>
                      <a:pt x="3998" y="8857"/>
                    </a:lnTo>
                    <a:lnTo>
                      <a:pt x="4051" y="12381"/>
                    </a:lnTo>
                    <a:cubicBezTo>
                      <a:pt x="4051" y="12981"/>
                      <a:pt x="4523" y="13344"/>
                      <a:pt x="5009" y="13344"/>
                    </a:cubicBezTo>
                    <a:cubicBezTo>
                      <a:pt x="5248" y="13344"/>
                      <a:pt x="5491" y="13256"/>
                      <a:pt x="5681" y="13065"/>
                    </a:cubicBezTo>
                    <a:lnTo>
                      <a:pt x="8154" y="10487"/>
                    </a:lnTo>
                    <a:lnTo>
                      <a:pt x="11573" y="11540"/>
                    </a:lnTo>
                    <a:cubicBezTo>
                      <a:pt x="11670" y="11572"/>
                      <a:pt x="11764" y="11587"/>
                      <a:pt x="11856" y="11587"/>
                    </a:cubicBezTo>
                    <a:cubicBezTo>
                      <a:pt x="12514" y="11587"/>
                      <a:pt x="13001" y="10818"/>
                      <a:pt x="12678" y="10172"/>
                    </a:cubicBezTo>
                    <a:lnTo>
                      <a:pt x="10942" y="7016"/>
                    </a:lnTo>
                    <a:lnTo>
                      <a:pt x="12994" y="4122"/>
                    </a:lnTo>
                    <a:cubicBezTo>
                      <a:pt x="13491" y="3426"/>
                      <a:pt x="13001" y="2588"/>
                      <a:pt x="12234" y="2588"/>
                    </a:cubicBezTo>
                    <a:cubicBezTo>
                      <a:pt x="12190" y="2588"/>
                      <a:pt x="12145" y="2591"/>
                      <a:pt x="12099" y="2597"/>
                    </a:cubicBezTo>
                    <a:lnTo>
                      <a:pt x="8575" y="3281"/>
                    </a:lnTo>
                    <a:lnTo>
                      <a:pt x="6471" y="387"/>
                    </a:lnTo>
                    <a:cubicBezTo>
                      <a:pt x="6268" y="123"/>
                      <a:pt x="5986" y="1"/>
                      <a:pt x="5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079075" y="4628800"/>
                <a:ext cx="1144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1322" extrusionOk="0">
                    <a:moveTo>
                      <a:pt x="3633" y="0"/>
                    </a:moveTo>
                    <a:cubicBezTo>
                      <a:pt x="3598" y="0"/>
                      <a:pt x="3561" y="2"/>
                      <a:pt x="3525" y="7"/>
                    </a:cubicBezTo>
                    <a:lnTo>
                      <a:pt x="1" y="691"/>
                    </a:lnTo>
                    <a:lnTo>
                      <a:pt x="527" y="1322"/>
                    </a:lnTo>
                    <a:lnTo>
                      <a:pt x="4577" y="585"/>
                    </a:lnTo>
                    <a:cubicBezTo>
                      <a:pt x="4385" y="249"/>
                      <a:pt x="4017" y="0"/>
                      <a:pt x="3633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867350" y="4564050"/>
                <a:ext cx="163100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13375" extrusionOk="0">
                    <a:moveTo>
                      <a:pt x="5606" y="1"/>
                    </a:moveTo>
                    <a:cubicBezTo>
                      <a:pt x="5168" y="1"/>
                      <a:pt x="4747" y="312"/>
                      <a:pt x="4682" y="861"/>
                    </a:cubicBezTo>
                    <a:lnTo>
                      <a:pt x="4209" y="4385"/>
                    </a:lnTo>
                    <a:lnTo>
                      <a:pt x="842" y="5490"/>
                    </a:lnTo>
                    <a:cubicBezTo>
                      <a:pt x="53" y="5753"/>
                      <a:pt x="0" y="6910"/>
                      <a:pt x="737" y="7279"/>
                    </a:cubicBezTo>
                    <a:lnTo>
                      <a:pt x="3946" y="8857"/>
                    </a:lnTo>
                    <a:lnTo>
                      <a:pt x="3998" y="12381"/>
                    </a:lnTo>
                    <a:cubicBezTo>
                      <a:pt x="3998" y="12959"/>
                      <a:pt x="4484" y="13375"/>
                      <a:pt x="4998" y="13375"/>
                    </a:cubicBezTo>
                    <a:cubicBezTo>
                      <a:pt x="5139" y="13375"/>
                      <a:pt x="5283" y="13344"/>
                      <a:pt x="5419" y="13276"/>
                    </a:cubicBezTo>
                    <a:cubicBezTo>
                      <a:pt x="5313" y="13118"/>
                      <a:pt x="5313" y="13012"/>
                      <a:pt x="5313" y="12855"/>
                    </a:cubicBezTo>
                    <a:lnTo>
                      <a:pt x="5261" y="9330"/>
                    </a:lnTo>
                    <a:lnTo>
                      <a:pt x="2052" y="7752"/>
                    </a:lnTo>
                    <a:cubicBezTo>
                      <a:pt x="1263" y="7331"/>
                      <a:pt x="1315" y="6226"/>
                      <a:pt x="2157" y="5963"/>
                    </a:cubicBezTo>
                    <a:lnTo>
                      <a:pt x="5524" y="4859"/>
                    </a:lnTo>
                    <a:lnTo>
                      <a:pt x="5997" y="1282"/>
                    </a:lnTo>
                    <a:cubicBezTo>
                      <a:pt x="6050" y="966"/>
                      <a:pt x="6260" y="703"/>
                      <a:pt x="6523" y="598"/>
                    </a:cubicBezTo>
                    <a:lnTo>
                      <a:pt x="6366" y="387"/>
                    </a:lnTo>
                    <a:cubicBezTo>
                      <a:pt x="6163" y="123"/>
                      <a:pt x="5881" y="1"/>
                      <a:pt x="5606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17;p2"/>
            <p:cNvGrpSpPr/>
            <p:nvPr/>
          </p:nvGrpSpPr>
          <p:grpSpPr>
            <a:xfrm>
              <a:off x="6981913" y="6588475"/>
              <a:ext cx="291244" cy="277550"/>
              <a:chOff x="3689675" y="865975"/>
              <a:chExt cx="288675" cy="27755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3691350" y="865975"/>
                <a:ext cx="287000" cy="27755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1102" extrusionOk="0">
                    <a:moveTo>
                      <a:pt x="6491" y="0"/>
                    </a:moveTo>
                    <a:cubicBezTo>
                      <a:pt x="6242" y="0"/>
                      <a:pt x="5984" y="106"/>
                      <a:pt x="5798" y="333"/>
                    </a:cubicBezTo>
                    <a:lnTo>
                      <a:pt x="4115" y="2805"/>
                    </a:lnTo>
                    <a:lnTo>
                      <a:pt x="1169" y="2332"/>
                    </a:lnTo>
                    <a:cubicBezTo>
                      <a:pt x="1109" y="2318"/>
                      <a:pt x="1050" y="2311"/>
                      <a:pt x="992" y="2311"/>
                    </a:cubicBezTo>
                    <a:cubicBezTo>
                      <a:pt x="400" y="2311"/>
                      <a:pt x="1" y="3014"/>
                      <a:pt x="432" y="3542"/>
                    </a:cubicBezTo>
                    <a:lnTo>
                      <a:pt x="2274" y="5909"/>
                    </a:lnTo>
                    <a:lnTo>
                      <a:pt x="958" y="8644"/>
                    </a:lnTo>
                    <a:cubicBezTo>
                      <a:pt x="688" y="9186"/>
                      <a:pt x="1113" y="9804"/>
                      <a:pt x="1671" y="9804"/>
                    </a:cubicBezTo>
                    <a:cubicBezTo>
                      <a:pt x="1764" y="9804"/>
                      <a:pt x="1860" y="9787"/>
                      <a:pt x="1958" y="9749"/>
                    </a:cubicBezTo>
                    <a:lnTo>
                      <a:pt x="4746" y="8750"/>
                    </a:lnTo>
                    <a:lnTo>
                      <a:pt x="6850" y="10854"/>
                    </a:lnTo>
                    <a:cubicBezTo>
                      <a:pt x="7021" y="11025"/>
                      <a:pt x="7231" y="11101"/>
                      <a:pt x="7437" y="11101"/>
                    </a:cubicBezTo>
                    <a:cubicBezTo>
                      <a:pt x="7863" y="11101"/>
                      <a:pt x="8271" y="10772"/>
                      <a:pt x="8271" y="10275"/>
                    </a:cubicBezTo>
                    <a:lnTo>
                      <a:pt x="8165" y="7329"/>
                    </a:lnTo>
                    <a:lnTo>
                      <a:pt x="10796" y="5962"/>
                    </a:lnTo>
                    <a:cubicBezTo>
                      <a:pt x="11479" y="5593"/>
                      <a:pt x="11322" y="4699"/>
                      <a:pt x="10690" y="4489"/>
                    </a:cubicBezTo>
                    <a:lnTo>
                      <a:pt x="7797" y="3647"/>
                    </a:lnTo>
                    <a:lnTo>
                      <a:pt x="7271" y="701"/>
                    </a:lnTo>
                    <a:cubicBezTo>
                      <a:pt x="7239" y="254"/>
                      <a:pt x="6877" y="0"/>
                      <a:pt x="6491" y="0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84950" y="957150"/>
                <a:ext cx="86825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631" extrusionOk="0">
                    <a:moveTo>
                      <a:pt x="0" y="0"/>
                    </a:moveTo>
                    <a:lnTo>
                      <a:pt x="158" y="631"/>
                    </a:lnTo>
                    <a:lnTo>
                      <a:pt x="3472" y="1631"/>
                    </a:lnTo>
                    <a:cubicBezTo>
                      <a:pt x="3472" y="1315"/>
                      <a:pt x="3262" y="894"/>
                      <a:pt x="2894" y="8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89675" y="867575"/>
                <a:ext cx="183475" cy="246075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9843" extrusionOk="0">
                    <a:moveTo>
                      <a:pt x="6452" y="0"/>
                    </a:moveTo>
                    <a:cubicBezTo>
                      <a:pt x="6207" y="0"/>
                      <a:pt x="5962" y="118"/>
                      <a:pt x="5813" y="374"/>
                    </a:cubicBezTo>
                    <a:lnTo>
                      <a:pt x="4129" y="2794"/>
                    </a:lnTo>
                    <a:lnTo>
                      <a:pt x="1131" y="2320"/>
                    </a:lnTo>
                    <a:cubicBezTo>
                      <a:pt x="1091" y="2314"/>
                      <a:pt x="1052" y="2311"/>
                      <a:pt x="1014" y="2311"/>
                    </a:cubicBezTo>
                    <a:cubicBezTo>
                      <a:pt x="395" y="2311"/>
                      <a:pt x="1" y="3087"/>
                      <a:pt x="447" y="3583"/>
                    </a:cubicBezTo>
                    <a:lnTo>
                      <a:pt x="2288" y="5950"/>
                    </a:lnTo>
                    <a:lnTo>
                      <a:pt x="973" y="8633"/>
                    </a:lnTo>
                    <a:cubicBezTo>
                      <a:pt x="710" y="9212"/>
                      <a:pt x="1078" y="9843"/>
                      <a:pt x="1657" y="9843"/>
                    </a:cubicBezTo>
                    <a:cubicBezTo>
                      <a:pt x="1762" y="9685"/>
                      <a:pt x="1762" y="9633"/>
                      <a:pt x="1815" y="9475"/>
                    </a:cubicBezTo>
                    <a:lnTo>
                      <a:pt x="3130" y="6792"/>
                    </a:lnTo>
                    <a:lnTo>
                      <a:pt x="1288" y="4425"/>
                    </a:lnTo>
                    <a:cubicBezTo>
                      <a:pt x="844" y="3881"/>
                      <a:pt x="1281" y="3153"/>
                      <a:pt x="1858" y="3153"/>
                    </a:cubicBezTo>
                    <a:cubicBezTo>
                      <a:pt x="1896" y="3153"/>
                      <a:pt x="1934" y="3156"/>
                      <a:pt x="1972" y="3162"/>
                    </a:cubicBezTo>
                    <a:lnTo>
                      <a:pt x="4971" y="3636"/>
                    </a:lnTo>
                    <a:lnTo>
                      <a:pt x="6654" y="1216"/>
                    </a:lnTo>
                    <a:cubicBezTo>
                      <a:pt x="6865" y="953"/>
                      <a:pt x="7075" y="900"/>
                      <a:pt x="7338" y="900"/>
                    </a:cubicBezTo>
                    <a:lnTo>
                      <a:pt x="7233" y="690"/>
                    </a:lnTo>
                    <a:cubicBezTo>
                      <a:pt x="7170" y="252"/>
                      <a:pt x="6811" y="0"/>
                      <a:pt x="6452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6643903" y="1074100"/>
              <a:ext cx="295255" cy="276725"/>
              <a:chOff x="5348675" y="2068175"/>
              <a:chExt cx="292650" cy="276725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5353950" y="2069650"/>
                <a:ext cx="287375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10940" extrusionOk="0">
                    <a:moveTo>
                      <a:pt x="3407" y="1"/>
                    </a:moveTo>
                    <a:cubicBezTo>
                      <a:pt x="2961" y="1"/>
                      <a:pt x="2567" y="368"/>
                      <a:pt x="2683" y="793"/>
                    </a:cubicBezTo>
                    <a:lnTo>
                      <a:pt x="3104" y="3739"/>
                    </a:lnTo>
                    <a:lnTo>
                      <a:pt x="579" y="5369"/>
                    </a:lnTo>
                    <a:cubicBezTo>
                      <a:pt x="0" y="5790"/>
                      <a:pt x="158" y="6685"/>
                      <a:pt x="842" y="6842"/>
                    </a:cubicBezTo>
                    <a:lnTo>
                      <a:pt x="3840" y="7421"/>
                    </a:lnTo>
                    <a:lnTo>
                      <a:pt x="4629" y="10314"/>
                    </a:lnTo>
                    <a:cubicBezTo>
                      <a:pt x="4688" y="10725"/>
                      <a:pt x="5025" y="10939"/>
                      <a:pt x="5366" y="10939"/>
                    </a:cubicBezTo>
                    <a:cubicBezTo>
                      <a:pt x="5636" y="10939"/>
                      <a:pt x="5910" y="10804"/>
                      <a:pt x="6050" y="10525"/>
                    </a:cubicBezTo>
                    <a:lnTo>
                      <a:pt x="7523" y="7894"/>
                    </a:lnTo>
                    <a:lnTo>
                      <a:pt x="10469" y="8000"/>
                    </a:lnTo>
                    <a:cubicBezTo>
                      <a:pt x="10503" y="8005"/>
                      <a:pt x="10537" y="8008"/>
                      <a:pt x="10570" y="8008"/>
                    </a:cubicBezTo>
                    <a:cubicBezTo>
                      <a:pt x="11143" y="8008"/>
                      <a:pt x="11495" y="7182"/>
                      <a:pt x="11047" y="6685"/>
                    </a:cubicBezTo>
                    <a:lnTo>
                      <a:pt x="8996" y="4528"/>
                    </a:lnTo>
                    <a:lnTo>
                      <a:pt x="10048" y="1740"/>
                    </a:lnTo>
                    <a:cubicBezTo>
                      <a:pt x="10220" y="1181"/>
                      <a:pt x="9829" y="657"/>
                      <a:pt x="9307" y="657"/>
                    </a:cubicBezTo>
                    <a:cubicBezTo>
                      <a:pt x="9191" y="657"/>
                      <a:pt x="9068" y="683"/>
                      <a:pt x="8943" y="740"/>
                    </a:cubicBezTo>
                    <a:lnTo>
                      <a:pt x="6260" y="2003"/>
                    </a:lnTo>
                    <a:lnTo>
                      <a:pt x="3893" y="162"/>
                    </a:lnTo>
                    <a:cubicBezTo>
                      <a:pt x="3739" y="49"/>
                      <a:pt x="3569" y="1"/>
                      <a:pt x="3407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507800" y="2086575"/>
                <a:ext cx="934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1747" extrusionOk="0">
                    <a:moveTo>
                      <a:pt x="3047" y="0"/>
                    </a:moveTo>
                    <a:cubicBezTo>
                      <a:pt x="2943" y="0"/>
                      <a:pt x="2838" y="20"/>
                      <a:pt x="2736" y="63"/>
                    </a:cubicBezTo>
                    <a:lnTo>
                      <a:pt x="1" y="1326"/>
                    </a:lnTo>
                    <a:lnTo>
                      <a:pt x="632" y="1747"/>
                    </a:lnTo>
                    <a:lnTo>
                      <a:pt x="3736" y="326"/>
                    </a:lnTo>
                    <a:cubicBezTo>
                      <a:pt x="3583" y="136"/>
                      <a:pt x="3320" y="0"/>
                      <a:pt x="3047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348675" y="2068175"/>
                <a:ext cx="148650" cy="276725"/>
              </a:xfrm>
              <a:custGeom>
                <a:avLst/>
                <a:gdLst/>
                <a:ahLst/>
                <a:cxnLst/>
                <a:rect l="l" t="t" r="r" b="b"/>
                <a:pathLst>
                  <a:path w="5946" h="11069" extrusionOk="0">
                    <a:moveTo>
                      <a:pt x="3520" y="1"/>
                    </a:moveTo>
                    <a:cubicBezTo>
                      <a:pt x="3056" y="1"/>
                      <a:pt x="2660" y="369"/>
                      <a:pt x="2736" y="904"/>
                    </a:cubicBezTo>
                    <a:lnTo>
                      <a:pt x="3104" y="3850"/>
                    </a:lnTo>
                    <a:lnTo>
                      <a:pt x="632" y="5534"/>
                    </a:lnTo>
                    <a:cubicBezTo>
                      <a:pt x="1" y="5902"/>
                      <a:pt x="211" y="6849"/>
                      <a:pt x="895" y="6954"/>
                    </a:cubicBezTo>
                    <a:lnTo>
                      <a:pt x="3841" y="7533"/>
                    </a:lnTo>
                    <a:lnTo>
                      <a:pt x="4630" y="10478"/>
                    </a:lnTo>
                    <a:cubicBezTo>
                      <a:pt x="4765" y="10849"/>
                      <a:pt x="5093" y="11068"/>
                      <a:pt x="5422" y="11068"/>
                    </a:cubicBezTo>
                    <a:cubicBezTo>
                      <a:pt x="5608" y="11068"/>
                      <a:pt x="5793" y="10998"/>
                      <a:pt x="5945" y="10847"/>
                    </a:cubicBezTo>
                    <a:cubicBezTo>
                      <a:pt x="5945" y="10794"/>
                      <a:pt x="5945" y="10741"/>
                      <a:pt x="5893" y="10584"/>
                    </a:cubicBezTo>
                    <a:lnTo>
                      <a:pt x="5103" y="7690"/>
                    </a:lnTo>
                    <a:lnTo>
                      <a:pt x="2105" y="7112"/>
                    </a:lnTo>
                    <a:cubicBezTo>
                      <a:pt x="1421" y="6954"/>
                      <a:pt x="1263" y="6060"/>
                      <a:pt x="1842" y="5639"/>
                    </a:cubicBezTo>
                    <a:lnTo>
                      <a:pt x="4367" y="4008"/>
                    </a:lnTo>
                    <a:lnTo>
                      <a:pt x="3946" y="1062"/>
                    </a:lnTo>
                    <a:cubicBezTo>
                      <a:pt x="3894" y="799"/>
                      <a:pt x="4051" y="536"/>
                      <a:pt x="4209" y="326"/>
                    </a:cubicBezTo>
                    <a:lnTo>
                      <a:pt x="4051" y="168"/>
                    </a:lnTo>
                    <a:cubicBezTo>
                      <a:pt x="3879" y="53"/>
                      <a:pt x="3694" y="1"/>
                      <a:pt x="3520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3073043" y="6288528"/>
              <a:ext cx="228593" cy="194302"/>
              <a:chOff x="1916200" y="1417475"/>
              <a:chExt cx="229350" cy="22800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1918850" y="1417475"/>
                <a:ext cx="226700" cy="22780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9112" extrusionOk="0">
                    <a:moveTo>
                      <a:pt x="3793" y="1"/>
                    </a:moveTo>
                    <a:cubicBezTo>
                      <a:pt x="3485" y="1"/>
                      <a:pt x="3189" y="218"/>
                      <a:pt x="3156" y="577"/>
                    </a:cubicBezTo>
                    <a:lnTo>
                      <a:pt x="2893" y="2997"/>
                    </a:lnTo>
                    <a:lnTo>
                      <a:pt x="579" y="3786"/>
                    </a:lnTo>
                    <a:cubicBezTo>
                      <a:pt x="53" y="3944"/>
                      <a:pt x="0" y="4733"/>
                      <a:pt x="526" y="4996"/>
                    </a:cubicBezTo>
                    <a:lnTo>
                      <a:pt x="2683" y="6048"/>
                    </a:lnTo>
                    <a:lnTo>
                      <a:pt x="2683" y="8468"/>
                    </a:lnTo>
                    <a:cubicBezTo>
                      <a:pt x="2683" y="8863"/>
                      <a:pt x="3027" y="9111"/>
                      <a:pt x="3362" y="9111"/>
                    </a:cubicBezTo>
                    <a:cubicBezTo>
                      <a:pt x="3517" y="9111"/>
                      <a:pt x="3671" y="9058"/>
                      <a:pt x="3788" y="8942"/>
                    </a:cubicBezTo>
                    <a:lnTo>
                      <a:pt x="5524" y="7153"/>
                    </a:lnTo>
                    <a:lnTo>
                      <a:pt x="7786" y="7889"/>
                    </a:lnTo>
                    <a:cubicBezTo>
                      <a:pt x="7871" y="7918"/>
                      <a:pt x="7953" y="7931"/>
                      <a:pt x="8029" y="7931"/>
                    </a:cubicBezTo>
                    <a:cubicBezTo>
                      <a:pt x="8518" y="7931"/>
                      <a:pt x="8802" y="7397"/>
                      <a:pt x="8575" y="6943"/>
                    </a:cubicBezTo>
                    <a:lnTo>
                      <a:pt x="7417" y="4786"/>
                    </a:lnTo>
                    <a:lnTo>
                      <a:pt x="8785" y="2787"/>
                    </a:lnTo>
                    <a:cubicBezTo>
                      <a:pt x="9067" y="2317"/>
                      <a:pt x="8803" y="1763"/>
                      <a:pt x="8331" y="1763"/>
                    </a:cubicBezTo>
                    <a:cubicBezTo>
                      <a:pt x="8275" y="1763"/>
                      <a:pt x="8215" y="1770"/>
                      <a:pt x="8154" y="1787"/>
                    </a:cubicBezTo>
                    <a:lnTo>
                      <a:pt x="5787" y="2208"/>
                    </a:lnTo>
                    <a:lnTo>
                      <a:pt x="4314" y="262"/>
                    </a:lnTo>
                    <a:cubicBezTo>
                      <a:pt x="4174" y="82"/>
                      <a:pt x="3981" y="1"/>
                      <a:pt x="37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063500" y="1463200"/>
                <a:ext cx="763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853" extrusionOk="0">
                    <a:moveTo>
                      <a:pt x="2487" y="1"/>
                    </a:moveTo>
                    <a:cubicBezTo>
                      <a:pt x="2449" y="1"/>
                      <a:pt x="2409" y="4"/>
                      <a:pt x="2368" y="11"/>
                    </a:cubicBezTo>
                    <a:lnTo>
                      <a:pt x="1" y="484"/>
                    </a:lnTo>
                    <a:lnTo>
                      <a:pt x="316" y="853"/>
                    </a:lnTo>
                    <a:lnTo>
                      <a:pt x="3052" y="379"/>
                    </a:lnTo>
                    <a:cubicBezTo>
                      <a:pt x="2960" y="150"/>
                      <a:pt x="2749" y="1"/>
                      <a:pt x="248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916200" y="1417475"/>
                <a:ext cx="113125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9120" extrusionOk="0">
                    <a:moveTo>
                      <a:pt x="3919" y="1"/>
                    </a:moveTo>
                    <a:cubicBezTo>
                      <a:pt x="3604" y="1"/>
                      <a:pt x="3275" y="218"/>
                      <a:pt x="3210" y="577"/>
                    </a:cubicBezTo>
                    <a:lnTo>
                      <a:pt x="2894" y="2997"/>
                    </a:lnTo>
                    <a:lnTo>
                      <a:pt x="580" y="3786"/>
                    </a:lnTo>
                    <a:cubicBezTo>
                      <a:pt x="54" y="3997"/>
                      <a:pt x="1" y="4733"/>
                      <a:pt x="527" y="4996"/>
                    </a:cubicBezTo>
                    <a:lnTo>
                      <a:pt x="2684" y="6048"/>
                    </a:lnTo>
                    <a:lnTo>
                      <a:pt x="2684" y="8468"/>
                    </a:lnTo>
                    <a:cubicBezTo>
                      <a:pt x="2684" y="8871"/>
                      <a:pt x="2992" y="9119"/>
                      <a:pt x="3349" y="9119"/>
                    </a:cubicBezTo>
                    <a:cubicBezTo>
                      <a:pt x="3458" y="9119"/>
                      <a:pt x="3572" y="9096"/>
                      <a:pt x="3683" y="9047"/>
                    </a:cubicBezTo>
                    <a:cubicBezTo>
                      <a:pt x="3631" y="8942"/>
                      <a:pt x="3631" y="8889"/>
                      <a:pt x="3631" y="8784"/>
                    </a:cubicBezTo>
                    <a:lnTo>
                      <a:pt x="3631" y="6364"/>
                    </a:lnTo>
                    <a:lnTo>
                      <a:pt x="1474" y="5312"/>
                    </a:lnTo>
                    <a:cubicBezTo>
                      <a:pt x="948" y="5049"/>
                      <a:pt x="1000" y="4260"/>
                      <a:pt x="1526" y="4154"/>
                    </a:cubicBezTo>
                    <a:lnTo>
                      <a:pt x="3841" y="3365"/>
                    </a:lnTo>
                    <a:lnTo>
                      <a:pt x="4157" y="893"/>
                    </a:lnTo>
                    <a:cubicBezTo>
                      <a:pt x="4157" y="630"/>
                      <a:pt x="4367" y="525"/>
                      <a:pt x="4525" y="367"/>
                    </a:cubicBezTo>
                    <a:lnTo>
                      <a:pt x="4420" y="262"/>
                    </a:lnTo>
                    <a:cubicBezTo>
                      <a:pt x="4300" y="82"/>
                      <a:pt x="4112" y="1"/>
                      <a:pt x="3919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8472525" y="4670500"/>
              <a:ext cx="135369" cy="129375"/>
              <a:chOff x="2419900" y="952925"/>
              <a:chExt cx="134175" cy="129375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1397120" y="3005138"/>
              <a:ext cx="139329" cy="128300"/>
              <a:chOff x="732600" y="1890325"/>
              <a:chExt cx="138100" cy="12830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 rot="-1856811">
              <a:off x="1565612" y="819222"/>
              <a:ext cx="1338947" cy="1025873"/>
              <a:chOff x="6015800" y="923575"/>
              <a:chExt cx="1212225" cy="937075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6015800" y="923575"/>
                <a:ext cx="3758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15032" h="14474" extrusionOk="0">
                    <a:moveTo>
                      <a:pt x="8300" y="0"/>
                    </a:moveTo>
                    <a:cubicBezTo>
                      <a:pt x="7968" y="0"/>
                      <a:pt x="7628" y="165"/>
                      <a:pt x="7404" y="501"/>
                    </a:cubicBezTo>
                    <a:lnTo>
                      <a:pt x="5352" y="3815"/>
                    </a:lnTo>
                    <a:lnTo>
                      <a:pt x="1459" y="3447"/>
                    </a:lnTo>
                    <a:cubicBezTo>
                      <a:pt x="1438" y="3446"/>
                      <a:pt x="1416" y="3445"/>
                      <a:pt x="1395" y="3445"/>
                    </a:cubicBezTo>
                    <a:cubicBezTo>
                      <a:pt x="538" y="3445"/>
                      <a:pt x="0" y="4463"/>
                      <a:pt x="565" y="5131"/>
                    </a:cubicBezTo>
                    <a:lnTo>
                      <a:pt x="3038" y="8129"/>
                    </a:lnTo>
                    <a:lnTo>
                      <a:pt x="1459" y="11706"/>
                    </a:lnTo>
                    <a:cubicBezTo>
                      <a:pt x="1145" y="12469"/>
                      <a:pt x="1712" y="13194"/>
                      <a:pt x="2474" y="13194"/>
                    </a:cubicBezTo>
                    <a:cubicBezTo>
                      <a:pt x="2604" y="13194"/>
                      <a:pt x="2741" y="13173"/>
                      <a:pt x="2880" y="13126"/>
                    </a:cubicBezTo>
                    <a:lnTo>
                      <a:pt x="6457" y="11654"/>
                    </a:lnTo>
                    <a:lnTo>
                      <a:pt x="9455" y="14231"/>
                    </a:lnTo>
                    <a:cubicBezTo>
                      <a:pt x="9654" y="14399"/>
                      <a:pt x="9883" y="14474"/>
                      <a:pt x="10107" y="14474"/>
                    </a:cubicBezTo>
                    <a:cubicBezTo>
                      <a:pt x="10656" y="14474"/>
                      <a:pt x="11176" y="14025"/>
                      <a:pt x="11139" y="13390"/>
                    </a:cubicBezTo>
                    <a:lnTo>
                      <a:pt x="10876" y="9497"/>
                    </a:lnTo>
                    <a:lnTo>
                      <a:pt x="14242" y="7498"/>
                    </a:lnTo>
                    <a:cubicBezTo>
                      <a:pt x="15031" y="7077"/>
                      <a:pt x="14874" y="5814"/>
                      <a:pt x="13979" y="5604"/>
                    </a:cubicBezTo>
                    <a:lnTo>
                      <a:pt x="10139" y="4710"/>
                    </a:lnTo>
                    <a:lnTo>
                      <a:pt x="9298" y="870"/>
                    </a:lnTo>
                    <a:cubicBezTo>
                      <a:pt x="9177" y="297"/>
                      <a:pt x="8745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024650" y="1009625"/>
                <a:ext cx="1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110" extrusionOk="0">
                    <a:moveTo>
                      <a:pt x="1005" y="0"/>
                    </a:moveTo>
                    <a:cubicBezTo>
                      <a:pt x="526" y="0"/>
                      <a:pt x="148" y="348"/>
                      <a:pt x="1" y="742"/>
                    </a:cubicBezTo>
                    <a:lnTo>
                      <a:pt x="4472" y="1110"/>
                    </a:lnTo>
                    <a:lnTo>
                      <a:pt x="4998" y="373"/>
                    </a:lnTo>
                    <a:lnTo>
                      <a:pt x="1105" y="5"/>
                    </a:lnTo>
                    <a:cubicBezTo>
                      <a:pt x="1072" y="2"/>
                      <a:pt x="1038" y="0"/>
                      <a:pt x="1005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195625" y="926500"/>
                <a:ext cx="195975" cy="3611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446" extrusionOk="0">
                    <a:moveTo>
                      <a:pt x="1045" y="1"/>
                    </a:moveTo>
                    <a:cubicBezTo>
                      <a:pt x="716" y="1"/>
                      <a:pt x="381" y="156"/>
                      <a:pt x="158" y="490"/>
                    </a:cubicBezTo>
                    <a:lnTo>
                      <a:pt x="0" y="753"/>
                    </a:lnTo>
                    <a:cubicBezTo>
                      <a:pt x="316" y="805"/>
                      <a:pt x="579" y="1068"/>
                      <a:pt x="684" y="1489"/>
                    </a:cubicBezTo>
                    <a:lnTo>
                      <a:pt x="1526" y="5277"/>
                    </a:lnTo>
                    <a:lnTo>
                      <a:pt x="5313" y="6223"/>
                    </a:lnTo>
                    <a:cubicBezTo>
                      <a:pt x="6260" y="6434"/>
                      <a:pt x="6366" y="7644"/>
                      <a:pt x="5576" y="8117"/>
                    </a:cubicBezTo>
                    <a:lnTo>
                      <a:pt x="2262" y="10116"/>
                    </a:lnTo>
                    <a:lnTo>
                      <a:pt x="2525" y="13956"/>
                    </a:lnTo>
                    <a:cubicBezTo>
                      <a:pt x="2578" y="14114"/>
                      <a:pt x="2525" y="14167"/>
                      <a:pt x="2420" y="14377"/>
                    </a:cubicBezTo>
                    <a:cubicBezTo>
                      <a:pt x="2541" y="14424"/>
                      <a:pt x="2667" y="14446"/>
                      <a:pt x="2793" y="14446"/>
                    </a:cubicBezTo>
                    <a:cubicBezTo>
                      <a:pt x="3374" y="14446"/>
                      <a:pt x="3936" y="13974"/>
                      <a:pt x="3893" y="13325"/>
                    </a:cubicBezTo>
                    <a:lnTo>
                      <a:pt x="3630" y="9432"/>
                    </a:lnTo>
                    <a:lnTo>
                      <a:pt x="6997" y="7486"/>
                    </a:lnTo>
                    <a:cubicBezTo>
                      <a:pt x="7838" y="7013"/>
                      <a:pt x="7628" y="5750"/>
                      <a:pt x="6734" y="5540"/>
                    </a:cubicBezTo>
                    <a:lnTo>
                      <a:pt x="2894" y="4645"/>
                    </a:lnTo>
                    <a:lnTo>
                      <a:pt x="2052" y="805"/>
                    </a:lnTo>
                    <a:cubicBezTo>
                      <a:pt x="1931" y="289"/>
                      <a:pt x="1494" y="1"/>
                      <a:pt x="1045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473100" y="1159675"/>
                <a:ext cx="70100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8149" fill="none" extrusionOk="0">
                    <a:moveTo>
                      <a:pt x="1" y="0"/>
                    </a:moveTo>
                    <a:cubicBezTo>
                      <a:pt x="11785" y="0"/>
                      <a:pt x="23252" y="7417"/>
                      <a:pt x="28039" y="1814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475750" y="1233325"/>
                <a:ext cx="309075" cy="140725"/>
              </a:xfrm>
              <a:custGeom>
                <a:avLst/>
                <a:gdLst/>
                <a:ahLst/>
                <a:cxnLst/>
                <a:rect l="l" t="t" r="r" b="b"/>
                <a:pathLst>
                  <a:path w="12363" h="5629" fill="none" extrusionOk="0">
                    <a:moveTo>
                      <a:pt x="0" y="0"/>
                    </a:moveTo>
                    <a:cubicBezTo>
                      <a:pt x="4366" y="1157"/>
                      <a:pt x="8522" y="3051"/>
                      <a:pt x="12362" y="562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858450" y="1473975"/>
                <a:ext cx="84175" cy="907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631" fill="none" extrusionOk="0">
                    <a:moveTo>
                      <a:pt x="0" y="1"/>
                    </a:moveTo>
                    <a:cubicBezTo>
                      <a:pt x="1368" y="948"/>
                      <a:pt x="2473" y="2210"/>
                      <a:pt x="3367" y="3630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462600" y="1304325"/>
                <a:ext cx="303800" cy="409025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6361" fill="none" extrusionOk="0">
                    <a:moveTo>
                      <a:pt x="0" y="1"/>
                    </a:moveTo>
                    <a:cubicBezTo>
                      <a:pt x="6155" y="3315"/>
                      <a:pt x="10679" y="9522"/>
                      <a:pt x="12152" y="1636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799275" y="1797500"/>
                <a:ext cx="1580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526" fill="none" extrusionOk="0">
                    <a:moveTo>
                      <a:pt x="0" y="1"/>
                    </a:moveTo>
                    <a:cubicBezTo>
                      <a:pt x="210" y="842"/>
                      <a:pt x="368" y="1684"/>
                      <a:pt x="631" y="2526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486275" y="1049200"/>
                <a:ext cx="4984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19938" h="3473" fill="none" extrusionOk="0">
                    <a:moveTo>
                      <a:pt x="0" y="1052"/>
                    </a:moveTo>
                    <a:cubicBezTo>
                      <a:pt x="6733" y="0"/>
                      <a:pt x="13677" y="842"/>
                      <a:pt x="19937" y="3472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89900" y="1205700"/>
                <a:ext cx="5920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421" fill="none" extrusionOk="0">
                    <a:moveTo>
                      <a:pt x="1" y="0"/>
                    </a:moveTo>
                    <a:cubicBezTo>
                      <a:pt x="790" y="421"/>
                      <a:pt x="1579" y="895"/>
                      <a:pt x="2368" y="142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16150" y="1312225"/>
                <a:ext cx="118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69" fill="none" extrusionOk="0">
                    <a:moveTo>
                      <a:pt x="1" y="0"/>
                    </a:moveTo>
                    <a:cubicBezTo>
                      <a:pt x="159" y="106"/>
                      <a:pt x="264" y="263"/>
                      <a:pt x="474" y="369"/>
                    </a:cubicBezTo>
                  </a:path>
                </a:pathLst>
              </a:custGeom>
              <a:noFill/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989950" y="1652825"/>
                <a:ext cx="118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948" fill="none" extrusionOk="0">
                    <a:moveTo>
                      <a:pt x="1" y="1"/>
                    </a:moveTo>
                    <a:cubicBezTo>
                      <a:pt x="106" y="317"/>
                      <a:pt x="316" y="632"/>
                      <a:pt x="474" y="948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9272395" y="2451888"/>
              <a:ext cx="139329" cy="128300"/>
              <a:chOff x="732600" y="1890325"/>
              <a:chExt cx="138100" cy="128300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4961800" y="6288600"/>
              <a:ext cx="135369" cy="129375"/>
              <a:chOff x="2419900" y="952925"/>
              <a:chExt cx="134175" cy="129375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59" name="Google Shape;59;p2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61" name="Google Shape;61;p2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62" name="Google Shape;62;p2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63" name="Google Shape;63;p2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4" name="Google Shape;64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5" name="Google Shape;6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" name="Google Shape;6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" name="Google Shape;6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8" name="Google Shape;68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9" name="Google Shape;6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" name="Google Shape;7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1" name="Google Shape;7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2" name="Google Shape;72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3" name="Google Shape;73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4" name="Google Shape;74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5" name="Google Shape;75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6" name="Google Shape;76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" name="Google Shape;7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" name="Google Shape;7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9" name="Google Shape;7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0" name="Google Shape;80;p2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81" name="Google Shape;81;p2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82" name="Google Shape;82;p2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3" name="Google Shape;83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4" name="Google Shape;84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5" name="Google Shape;85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6" name="Google Shape;86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7" name="Google Shape;87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8" name="Google Shape;88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9" name="Google Shape;89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0" name="Google Shape;90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91" name="Google Shape;91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92" name="Google Shape;92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3" name="Google Shape;93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4" name="Google Shape;94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95" name="Google Shape;95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96" name="Google Shape;96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7" name="Google Shape;97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8" name="Google Shape;98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99" name="Google Shape;99;p2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100" name="Google Shape;100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01" name="Google Shape;101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2" name="Google Shape;102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3" name="Google Shape;103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04" name="Google Shape;104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05" name="Google Shape;105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6" name="Google Shape;106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7" name="Google Shape;107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08" name="Google Shape;108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09" name="Google Shape;109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10" name="Google Shape;110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11" name="Google Shape;111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12" name="Google Shape;112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13" name="Google Shape;113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14" name="Google Shape;114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15" name="Google Shape;115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16" name="Google Shape;116;p2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117" name="Google Shape;117;p2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118" name="Google Shape;118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19" name="Google Shape;119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0" name="Google Shape;120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1" name="Google Shape;121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22" name="Google Shape;122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23" name="Google Shape;123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4" name="Google Shape;124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5" name="Google Shape;125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26" name="Google Shape;126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27" name="Google Shape;127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8" name="Google Shape;128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9" name="Google Shape;129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30" name="Google Shape;130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31" name="Google Shape;131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32" name="Google Shape;132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33" name="Google Shape;133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134" name="Google Shape;134;p2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135" name="Google Shape;135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36" name="Google Shape;136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37" name="Google Shape;137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38" name="Google Shape;138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39" name="Google Shape;139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40" name="Google Shape;140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1" name="Google Shape;141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2" name="Google Shape;142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43" name="Google Shape;143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44" name="Google Shape;144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5" name="Google Shape;145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6" name="Google Shape;146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47" name="Google Shape;147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48" name="Google Shape;148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9" name="Google Shape;149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50" name="Google Shape;150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51" name="Google Shape;151;p2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52" name="Google Shape;152;p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53" name="Google Shape;153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54" name="Google Shape;154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55" name="Google Shape;155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56" name="Google Shape;156;p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57" name="Google Shape;157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58" name="Google Shape;158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59" name="Google Shape;159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60" name="Google Shape;160;p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61" name="Google Shape;161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62" name="Google Shape;162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63" name="Google Shape;163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64" name="Google Shape;164;p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65" name="Google Shape;165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66" name="Google Shape;166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67" name="Google Shape;167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68" name="Google Shape;168;p2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169" name="Google Shape;169;p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70" name="Google Shape;170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1" name="Google Shape;171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2" name="Google Shape;172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73" name="Google Shape;173;p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74" name="Google Shape;174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5" name="Google Shape;175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6" name="Google Shape;176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77" name="Google Shape;177;p2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179" name="Google Shape;179;p2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180" name="Google Shape;180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81" name="Google Shape;181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82" name="Google Shape;182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83" name="Google Shape;183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84" name="Google Shape;184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85" name="Google Shape;18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86" name="Google Shape;18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87" name="Google Shape;18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88" name="Google Shape;188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89" name="Google Shape;18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90" name="Google Shape;19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91" name="Google Shape;19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92" name="Google Shape;192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93" name="Google Shape;193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94" name="Google Shape;194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95" name="Google Shape;195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196" name="Google Shape;196;p2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197" name="Google Shape;197;p2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198" name="Google Shape;198;p2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199" name="Google Shape;199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00" name="Google Shape;200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1" name="Google Shape;201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2" name="Google Shape;202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03" name="Google Shape;203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04" name="Google Shape;204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5" name="Google Shape;205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6" name="Google Shape;206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07" name="Google Shape;207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08" name="Google Shape;208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9" name="Google Shape;209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0" name="Google Shape;210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11" name="Google Shape;211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12" name="Google Shape;212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3" name="Google Shape;213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4" name="Google Shape;214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15" name="Google Shape;215;p2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16" name="Google Shape;216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17" name="Google Shape;217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8" name="Google Shape;218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9" name="Google Shape;219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20" name="Google Shape;220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21" name="Google Shape;221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22" name="Google Shape;222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23" name="Google Shape;223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24" name="Google Shape;224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25" name="Google Shape;225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26" name="Google Shape;226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27" name="Google Shape;227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28" name="Google Shape;228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29" name="Google Shape;229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30" name="Google Shape;230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31" name="Google Shape;231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32" name="Google Shape;232;p2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33" name="Google Shape;233;p2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34" name="Google Shape;234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35" name="Google Shape;235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36" name="Google Shape;236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37" name="Google Shape;237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38" name="Google Shape;238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39" name="Google Shape;239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0" name="Google Shape;240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1" name="Google Shape;241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2" name="Google Shape;242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3" name="Google Shape;243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" name="Google Shape;244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" name="Google Shape;245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" name="Google Shape;246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" name="Google Shape;247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" name="Google Shape;248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9" name="Google Shape;249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50" name="Google Shape;250;p2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1" name="Google Shape;251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2" name="Google Shape;252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3" name="Google Shape;253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" name="Google Shape;254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5" name="Google Shape;255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" name="Google Shape;256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" name="Google Shape;257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" name="Google Shape;258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9" name="Google Shape;259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60" name="Google Shape;260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1" name="Google Shape;261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2" name="Google Shape;262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63" name="Google Shape;263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64" name="Google Shape;264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5" name="Google Shape;265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6" name="Google Shape;266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67" name="Google Shape;267;p2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68" name="Google Shape;268;p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9" name="Google Shape;269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0" name="Google Shape;270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1" name="Google Shape;271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72" name="Google Shape;272;p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73" name="Google Shape;273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4" name="Google Shape;274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5" name="Google Shape;275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76" name="Google Shape;276;p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77" name="Google Shape;277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8" name="Google Shape;278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9" name="Google Shape;279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0" name="Google Shape;280;p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1" name="Google Shape;281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2" name="Google Shape;282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3" name="Google Shape;283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84" name="Google Shape;284;p2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285" name="Google Shape;285;p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6" name="Google Shape;286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" name="Google Shape;287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8" name="Google Shape;288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9" name="Google Shape;289;p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0" name="Google Shape;290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1" name="Google Shape;291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2" name="Google Shape;292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95" name="Google Shape;295;p2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96" name="Google Shape;296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7" name="Google Shape;29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8" name="Google Shape;29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9" name="Google Shape;29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0" name="Google Shape;300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1" name="Google Shape;301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2" name="Google Shape;302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3" name="Google Shape;303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4" name="Google Shape;304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5" name="Google Shape;30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6" name="Google Shape;30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7" name="Google Shape;30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8" name="Google Shape;308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9" name="Google Shape;30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0" name="Google Shape;31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1" name="Google Shape;31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12" name="Google Shape;312;p2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13" name="Google Shape;313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14" name="Google Shape;314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5" name="Google Shape;315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6" name="Google Shape;316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17" name="Google Shape;317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18" name="Google Shape;318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9" name="Google Shape;319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0" name="Google Shape;320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21" name="Google Shape;321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22" name="Google Shape;322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3" name="Google Shape;323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4" name="Google Shape;324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25" name="Google Shape;325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26" name="Google Shape;326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7" name="Google Shape;327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8" name="Google Shape;328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329" name="Google Shape;329;p2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30" name="Google Shape;330;p2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31" name="Google Shape;331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2" name="Google Shape;332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3" name="Google Shape;333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4" name="Google Shape;334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5" name="Google Shape;335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6" name="Google Shape;336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7" name="Google Shape;337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8" name="Google Shape;338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9" name="Google Shape;339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0" name="Google Shape;340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1" name="Google Shape;341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2" name="Google Shape;342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43" name="Google Shape;343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4" name="Google Shape;344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5" name="Google Shape;345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6" name="Google Shape;346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47" name="Google Shape;347;p2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48" name="Google Shape;348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9" name="Google Shape;34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0" name="Google Shape;35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1" name="Google Shape;35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52" name="Google Shape;352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53" name="Google Shape;353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4" name="Google Shape;354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5" name="Google Shape;355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56" name="Google Shape;356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57" name="Google Shape;35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8" name="Google Shape;35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9" name="Google Shape;35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60" name="Google Shape;360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61" name="Google Shape;361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62" name="Google Shape;362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63" name="Google Shape;363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364" name="Google Shape;364;p2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65" name="Google Shape;365;p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6" name="Google Shape;366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7" name="Google Shape;367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8" name="Google Shape;368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9" name="Google Shape;369;p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70" name="Google Shape;370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1" name="Google Shape;371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2" name="Google Shape;372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73" name="Google Shape;373;p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74" name="Google Shape;374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5" name="Google Shape;375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6" name="Google Shape;376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77" name="Google Shape;377;p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78" name="Google Shape;378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" name="Google Shape;379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" name="Google Shape;380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81" name="Google Shape;381;p2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82" name="Google Shape;382;p2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83" name="Google Shape;383;p2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" name="Google Shape;384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" name="Google Shape;38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6" name="Google Shape;38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7" name="Google Shape;38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8" name="Google Shape;388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9" name="Google Shape;38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0" name="Google Shape;39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1" name="Google Shape;39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2" name="Google Shape;392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3" name="Google Shape;393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4" name="Google Shape;394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5" name="Google Shape;395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" name="Google Shape;396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" name="Google Shape;39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" name="Google Shape;39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" name="Google Shape;39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0" name="Google Shape;400;p2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1" name="Google Shape;401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" name="Google Shape;402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3" name="Google Shape;403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4" name="Google Shape;404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5" name="Google Shape;405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" name="Google Shape;406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" name="Google Shape;407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" name="Google Shape;408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9" name="Google Shape;409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" name="Google Shape;410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1" name="Google Shape;411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2" name="Google Shape;412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3" name="Google Shape;413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4" name="Google Shape;414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5" name="Google Shape;415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6" name="Google Shape;416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17" name="Google Shape;417;p2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18" name="Google Shape;418;p2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19" name="Google Shape;419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20" name="Google Shape;420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1" name="Google Shape;421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2" name="Google Shape;422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23" name="Google Shape;423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24" name="Google Shape;424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5" name="Google Shape;425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6" name="Google Shape;426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27" name="Google Shape;427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28" name="Google Shape;428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9" name="Google Shape;429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0" name="Google Shape;430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31" name="Google Shape;431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32" name="Google Shape;432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3" name="Google Shape;433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4" name="Google Shape;434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35" name="Google Shape;435;p2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36" name="Google Shape;436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37" name="Google Shape;43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8" name="Google Shape;43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9" name="Google Shape;43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40" name="Google Shape;440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41" name="Google Shape;441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2" name="Google Shape;442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3" name="Google Shape;443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44" name="Google Shape;444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45" name="Google Shape;44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6" name="Google Shape;44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7" name="Google Shape;44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48" name="Google Shape;448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49" name="Google Shape;44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50" name="Google Shape;45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51" name="Google Shape;45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52" name="Google Shape;452;p2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53" name="Google Shape;453;p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54" name="Google Shape;454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" name="Google Shape;455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6" name="Google Shape;456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57" name="Google Shape;457;p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58" name="Google Shape;458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9" name="Google Shape;459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0" name="Google Shape;460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61" name="Google Shape;461;p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62" name="Google Shape;462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3" name="Google Shape;463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4" name="Google Shape;464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65" name="Google Shape;465;p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66" name="Google Shape;466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7" name="Google Shape;467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8" name="Google Shape;468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469" name="Google Shape;469;p2"/>
          <p:cNvGrpSpPr/>
          <p:nvPr/>
        </p:nvGrpSpPr>
        <p:grpSpPr>
          <a:xfrm>
            <a:off x="7185871" y="131695"/>
            <a:ext cx="3613715" cy="3379369"/>
            <a:chOff x="3123500" y="607850"/>
            <a:chExt cx="2692075" cy="3186025"/>
          </a:xfrm>
        </p:grpSpPr>
        <p:sp>
          <p:nvSpPr>
            <p:cNvPr id="470" name="Google Shape;470;p2"/>
            <p:cNvSpPr/>
            <p:nvPr/>
          </p:nvSpPr>
          <p:spPr>
            <a:xfrm>
              <a:off x="3123500" y="1218850"/>
              <a:ext cx="2050300" cy="2575025"/>
            </a:xfrm>
            <a:custGeom>
              <a:avLst/>
              <a:gdLst/>
              <a:ahLst/>
              <a:cxnLst/>
              <a:rect l="l" t="t" r="r" b="b"/>
              <a:pathLst>
                <a:path w="82012" h="103001" extrusionOk="0">
                  <a:moveTo>
                    <a:pt x="60180" y="0"/>
                  </a:moveTo>
                  <a:lnTo>
                    <a:pt x="0" y="79328"/>
                  </a:lnTo>
                  <a:lnTo>
                    <a:pt x="73226" y="103001"/>
                  </a:lnTo>
                  <a:lnTo>
                    <a:pt x="82011" y="6366"/>
                  </a:lnTo>
                  <a:lnTo>
                    <a:pt x="60180" y="0"/>
                  </a:lnTo>
                  <a:close/>
                </a:path>
              </a:pathLst>
            </a:custGeom>
            <a:gradFill>
              <a:gsLst>
                <a:gs pos="0">
                  <a:srgbClr val="7BB8EF">
                    <a:alpha val="34117"/>
                    <a:alpha val="34080"/>
                  </a:srgbClr>
                </a:gs>
                <a:gs pos="68000">
                  <a:srgbClr val="FFFFFF">
                    <a:alpha val="0"/>
                    <a:alpha val="34080"/>
                  </a:srgbClr>
                </a:gs>
                <a:gs pos="100000">
                  <a:srgbClr val="FFFFFF">
                    <a:alpha val="0"/>
                    <a:alpha val="340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371550" y="1058400"/>
              <a:ext cx="1158650" cy="464150"/>
            </a:xfrm>
            <a:custGeom>
              <a:avLst/>
              <a:gdLst/>
              <a:ahLst/>
              <a:cxnLst/>
              <a:rect l="l" t="t" r="r" b="b"/>
              <a:pathLst>
                <a:path w="46346" h="18566" extrusionOk="0">
                  <a:moveTo>
                    <a:pt x="1421" y="1"/>
                  </a:moveTo>
                  <a:cubicBezTo>
                    <a:pt x="1421" y="1"/>
                    <a:pt x="947" y="1053"/>
                    <a:pt x="895" y="1316"/>
                  </a:cubicBezTo>
                  <a:cubicBezTo>
                    <a:pt x="0" y="3841"/>
                    <a:pt x="9364" y="9469"/>
                    <a:pt x="21831" y="13888"/>
                  </a:cubicBezTo>
                  <a:cubicBezTo>
                    <a:pt x="30226" y="16876"/>
                    <a:pt x="37875" y="18565"/>
                    <a:pt x="42225" y="18565"/>
                  </a:cubicBezTo>
                  <a:cubicBezTo>
                    <a:pt x="44308" y="18565"/>
                    <a:pt x="45635" y="18178"/>
                    <a:pt x="45924" y="17360"/>
                  </a:cubicBezTo>
                  <a:cubicBezTo>
                    <a:pt x="46030" y="17097"/>
                    <a:pt x="46345" y="16150"/>
                    <a:pt x="46345" y="16150"/>
                  </a:cubicBezTo>
                  <a:cubicBezTo>
                    <a:pt x="46345" y="16150"/>
                    <a:pt x="36193" y="8838"/>
                    <a:pt x="25040" y="4788"/>
                  </a:cubicBezTo>
                  <a:cubicBezTo>
                    <a:pt x="13783" y="790"/>
                    <a:pt x="1421" y="1"/>
                    <a:pt x="1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191375" y="859825"/>
              <a:ext cx="1591325" cy="635350"/>
            </a:xfrm>
            <a:custGeom>
              <a:avLst/>
              <a:gdLst/>
              <a:ahLst/>
              <a:cxnLst/>
              <a:rect l="l" t="t" r="r" b="b"/>
              <a:pathLst>
                <a:path w="63653" h="25414" extrusionOk="0">
                  <a:moveTo>
                    <a:pt x="1947" y="0"/>
                  </a:moveTo>
                  <a:cubicBezTo>
                    <a:pt x="1947" y="0"/>
                    <a:pt x="1421" y="1315"/>
                    <a:pt x="1263" y="1684"/>
                  </a:cubicBezTo>
                  <a:cubicBezTo>
                    <a:pt x="0" y="5156"/>
                    <a:pt x="12889" y="12888"/>
                    <a:pt x="29985" y="18991"/>
                  </a:cubicBezTo>
                  <a:cubicBezTo>
                    <a:pt x="41542" y="23116"/>
                    <a:pt x="52090" y="25414"/>
                    <a:pt x="58069" y="25414"/>
                  </a:cubicBezTo>
                  <a:cubicBezTo>
                    <a:pt x="60935" y="25414"/>
                    <a:pt x="62751" y="24886"/>
                    <a:pt x="63126" y="23778"/>
                  </a:cubicBezTo>
                  <a:cubicBezTo>
                    <a:pt x="63284" y="23462"/>
                    <a:pt x="63652" y="22094"/>
                    <a:pt x="63652" y="22094"/>
                  </a:cubicBezTo>
                  <a:cubicBezTo>
                    <a:pt x="63652" y="22094"/>
                    <a:pt x="49712" y="12047"/>
                    <a:pt x="34404" y="6576"/>
                  </a:cubicBezTo>
                  <a:cubicBezTo>
                    <a:pt x="19043" y="1052"/>
                    <a:pt x="1947" y="0"/>
                    <a:pt x="19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204525" y="822275"/>
              <a:ext cx="1611050" cy="635350"/>
            </a:xfrm>
            <a:custGeom>
              <a:avLst/>
              <a:gdLst/>
              <a:ahLst/>
              <a:cxnLst/>
              <a:rect l="l" t="t" r="r" b="b"/>
              <a:pathLst>
                <a:path w="64442" h="25414" extrusionOk="0">
                  <a:moveTo>
                    <a:pt x="6360" y="1"/>
                  </a:moveTo>
                  <a:cubicBezTo>
                    <a:pt x="3484" y="1"/>
                    <a:pt x="1655" y="535"/>
                    <a:pt x="1263" y="1660"/>
                  </a:cubicBezTo>
                  <a:cubicBezTo>
                    <a:pt x="0" y="5079"/>
                    <a:pt x="12889" y="12865"/>
                    <a:pt x="29985" y="18967"/>
                  </a:cubicBezTo>
                  <a:cubicBezTo>
                    <a:pt x="41541" y="23091"/>
                    <a:pt x="52087" y="25413"/>
                    <a:pt x="58082" y="25413"/>
                  </a:cubicBezTo>
                  <a:cubicBezTo>
                    <a:pt x="60958" y="25413"/>
                    <a:pt x="62787" y="24879"/>
                    <a:pt x="63179" y="23754"/>
                  </a:cubicBezTo>
                  <a:cubicBezTo>
                    <a:pt x="64442" y="20282"/>
                    <a:pt x="51553" y="12549"/>
                    <a:pt x="34457" y="6447"/>
                  </a:cubicBezTo>
                  <a:cubicBezTo>
                    <a:pt x="22901" y="2323"/>
                    <a:pt x="12356" y="1"/>
                    <a:pt x="6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173775" y="627050"/>
              <a:ext cx="378775" cy="618125"/>
            </a:xfrm>
            <a:custGeom>
              <a:avLst/>
              <a:gdLst/>
              <a:ahLst/>
              <a:cxnLst/>
              <a:rect l="l" t="t" r="r" b="b"/>
              <a:pathLst>
                <a:path w="15151" h="24725" extrusionOk="0">
                  <a:moveTo>
                    <a:pt x="0" y="0"/>
                  </a:moveTo>
                  <a:lnTo>
                    <a:pt x="0" y="0"/>
                  </a:lnTo>
                  <a:cubicBezTo>
                    <a:pt x="2157" y="1368"/>
                    <a:pt x="4051" y="3156"/>
                    <a:pt x="5576" y="5155"/>
                  </a:cubicBezTo>
                  <a:cubicBezTo>
                    <a:pt x="9732" y="10837"/>
                    <a:pt x="8838" y="18201"/>
                    <a:pt x="5366" y="23778"/>
                  </a:cubicBezTo>
                  <a:cubicBezTo>
                    <a:pt x="7418" y="24198"/>
                    <a:pt x="9522" y="24514"/>
                    <a:pt x="11626" y="24724"/>
                  </a:cubicBezTo>
                  <a:cubicBezTo>
                    <a:pt x="15151" y="14624"/>
                    <a:pt x="10311" y="3735"/>
                    <a:pt x="684" y="263"/>
                  </a:cubicBezTo>
                  <a:cubicBezTo>
                    <a:pt x="421" y="158"/>
                    <a:pt x="263" y="105"/>
                    <a:pt x="0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592475" y="608625"/>
              <a:ext cx="437975" cy="381425"/>
            </a:xfrm>
            <a:custGeom>
              <a:avLst/>
              <a:gdLst/>
              <a:ahLst/>
              <a:cxnLst/>
              <a:rect l="l" t="t" r="r" b="b"/>
              <a:pathLst>
                <a:path w="17519" h="15257" extrusionOk="0">
                  <a:moveTo>
                    <a:pt x="17518" y="1"/>
                  </a:moveTo>
                  <a:cubicBezTo>
                    <a:pt x="9943" y="211"/>
                    <a:pt x="2842" y="5209"/>
                    <a:pt x="1" y="13099"/>
                  </a:cubicBezTo>
                  <a:cubicBezTo>
                    <a:pt x="1106" y="13836"/>
                    <a:pt x="2316" y="14572"/>
                    <a:pt x="3525" y="15256"/>
                  </a:cubicBezTo>
                  <a:cubicBezTo>
                    <a:pt x="6208" y="8260"/>
                    <a:pt x="10838" y="1211"/>
                    <a:pt x="17518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524900" y="1287850"/>
              <a:ext cx="123650" cy="62525"/>
            </a:xfrm>
            <a:custGeom>
              <a:avLst/>
              <a:gdLst/>
              <a:ahLst/>
              <a:cxnLst/>
              <a:rect l="l" t="t" r="r" b="b"/>
              <a:pathLst>
                <a:path w="4946" h="2501" extrusionOk="0">
                  <a:moveTo>
                    <a:pt x="1678" y="1"/>
                  </a:moveTo>
                  <a:cubicBezTo>
                    <a:pt x="851" y="1"/>
                    <a:pt x="181" y="334"/>
                    <a:pt x="1" y="765"/>
                  </a:cubicBezTo>
                  <a:cubicBezTo>
                    <a:pt x="1" y="765"/>
                    <a:pt x="948" y="1554"/>
                    <a:pt x="2158" y="2027"/>
                  </a:cubicBezTo>
                  <a:cubicBezTo>
                    <a:pt x="3473" y="2501"/>
                    <a:pt x="4683" y="2501"/>
                    <a:pt x="4683" y="2501"/>
                  </a:cubicBezTo>
                  <a:cubicBezTo>
                    <a:pt x="4946" y="1817"/>
                    <a:pt x="4157" y="712"/>
                    <a:pt x="2894" y="239"/>
                  </a:cubicBezTo>
                  <a:cubicBezTo>
                    <a:pt x="2477" y="72"/>
                    <a:pt x="2061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261875" y="1275650"/>
              <a:ext cx="136800" cy="67050"/>
            </a:xfrm>
            <a:custGeom>
              <a:avLst/>
              <a:gdLst/>
              <a:ahLst/>
              <a:cxnLst/>
              <a:rect l="l" t="t" r="r" b="b"/>
              <a:pathLst>
                <a:path w="5472" h="2682" extrusionOk="0">
                  <a:moveTo>
                    <a:pt x="1971" y="0"/>
                  </a:moveTo>
                  <a:cubicBezTo>
                    <a:pt x="1005" y="0"/>
                    <a:pt x="187" y="364"/>
                    <a:pt x="1" y="885"/>
                  </a:cubicBezTo>
                  <a:cubicBezTo>
                    <a:pt x="1" y="885"/>
                    <a:pt x="1000" y="1726"/>
                    <a:pt x="2421" y="2252"/>
                  </a:cubicBezTo>
                  <a:cubicBezTo>
                    <a:pt x="3473" y="2628"/>
                    <a:pt x="4444" y="2682"/>
                    <a:pt x="4914" y="2682"/>
                  </a:cubicBezTo>
                  <a:cubicBezTo>
                    <a:pt x="5101" y="2682"/>
                    <a:pt x="5209" y="2673"/>
                    <a:pt x="5209" y="2673"/>
                  </a:cubicBezTo>
                  <a:cubicBezTo>
                    <a:pt x="5472" y="1989"/>
                    <a:pt x="4683" y="727"/>
                    <a:pt x="3210" y="201"/>
                  </a:cubicBezTo>
                  <a:cubicBezTo>
                    <a:pt x="2795" y="62"/>
                    <a:pt x="2370" y="0"/>
                    <a:pt x="1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382075" y="879725"/>
              <a:ext cx="123650" cy="62975"/>
            </a:xfrm>
            <a:custGeom>
              <a:avLst/>
              <a:gdLst/>
              <a:ahLst/>
              <a:cxnLst/>
              <a:rect l="l" t="t" r="r" b="b"/>
              <a:pathLst>
                <a:path w="4946" h="2519" extrusionOk="0">
                  <a:moveTo>
                    <a:pt x="1701" y="1"/>
                  </a:moveTo>
                  <a:cubicBezTo>
                    <a:pt x="860" y="1"/>
                    <a:pt x="185" y="340"/>
                    <a:pt x="0" y="782"/>
                  </a:cubicBezTo>
                  <a:cubicBezTo>
                    <a:pt x="0" y="782"/>
                    <a:pt x="842" y="1571"/>
                    <a:pt x="2157" y="2045"/>
                  </a:cubicBezTo>
                  <a:cubicBezTo>
                    <a:pt x="3472" y="2518"/>
                    <a:pt x="4682" y="2518"/>
                    <a:pt x="4682" y="2518"/>
                  </a:cubicBezTo>
                  <a:cubicBezTo>
                    <a:pt x="4945" y="1782"/>
                    <a:pt x="4156" y="677"/>
                    <a:pt x="2841" y="204"/>
                  </a:cubicBezTo>
                  <a:cubicBezTo>
                    <a:pt x="2448" y="62"/>
                    <a:pt x="2059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4579325" y="1031750"/>
              <a:ext cx="136800" cy="68800"/>
            </a:xfrm>
            <a:custGeom>
              <a:avLst/>
              <a:gdLst/>
              <a:ahLst/>
              <a:cxnLst/>
              <a:rect l="l" t="t" r="r" b="b"/>
              <a:pathLst>
                <a:path w="5472" h="2752" extrusionOk="0">
                  <a:moveTo>
                    <a:pt x="1888" y="0"/>
                  </a:moveTo>
                  <a:cubicBezTo>
                    <a:pt x="966" y="0"/>
                    <a:pt x="185" y="376"/>
                    <a:pt x="1" y="856"/>
                  </a:cubicBezTo>
                  <a:cubicBezTo>
                    <a:pt x="1" y="856"/>
                    <a:pt x="1000" y="1750"/>
                    <a:pt x="2473" y="2276"/>
                  </a:cubicBezTo>
                  <a:cubicBezTo>
                    <a:pt x="3657" y="2715"/>
                    <a:pt x="4767" y="2751"/>
                    <a:pt x="5105" y="2751"/>
                  </a:cubicBezTo>
                  <a:cubicBezTo>
                    <a:pt x="5172" y="2751"/>
                    <a:pt x="5209" y="2750"/>
                    <a:pt x="5209" y="2750"/>
                  </a:cubicBezTo>
                  <a:cubicBezTo>
                    <a:pt x="5472" y="2013"/>
                    <a:pt x="4578" y="751"/>
                    <a:pt x="3105" y="225"/>
                  </a:cubicBezTo>
                  <a:cubicBezTo>
                    <a:pt x="2697" y="68"/>
                    <a:pt x="2279" y="0"/>
                    <a:pt x="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914700" y="1183600"/>
              <a:ext cx="136800" cy="68175"/>
            </a:xfrm>
            <a:custGeom>
              <a:avLst/>
              <a:gdLst/>
              <a:ahLst/>
              <a:cxnLst/>
              <a:rect l="l" t="t" r="r" b="b"/>
              <a:pathLst>
                <a:path w="5472" h="2727" extrusionOk="0">
                  <a:moveTo>
                    <a:pt x="1947" y="0"/>
                  </a:moveTo>
                  <a:cubicBezTo>
                    <a:pt x="978" y="0"/>
                    <a:pt x="186" y="363"/>
                    <a:pt x="0" y="884"/>
                  </a:cubicBezTo>
                  <a:cubicBezTo>
                    <a:pt x="0" y="884"/>
                    <a:pt x="1000" y="1726"/>
                    <a:pt x="2473" y="2252"/>
                  </a:cubicBezTo>
                  <a:cubicBezTo>
                    <a:pt x="3656" y="2690"/>
                    <a:pt x="4767" y="2727"/>
                    <a:pt x="5104" y="2727"/>
                  </a:cubicBezTo>
                  <a:cubicBezTo>
                    <a:pt x="5172" y="2727"/>
                    <a:pt x="5208" y="2725"/>
                    <a:pt x="5208" y="2725"/>
                  </a:cubicBezTo>
                  <a:cubicBezTo>
                    <a:pt x="5471" y="1989"/>
                    <a:pt x="4682" y="727"/>
                    <a:pt x="3209" y="200"/>
                  </a:cubicBezTo>
                  <a:cubicBezTo>
                    <a:pt x="2778" y="62"/>
                    <a:pt x="2348" y="0"/>
                    <a:pt x="1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2"/>
          <p:cNvGrpSpPr/>
          <p:nvPr/>
        </p:nvGrpSpPr>
        <p:grpSpPr>
          <a:xfrm>
            <a:off x="8800537" y="4761837"/>
            <a:ext cx="2974975" cy="2107812"/>
            <a:chOff x="2130575" y="4054150"/>
            <a:chExt cx="1526875" cy="1369175"/>
          </a:xfrm>
        </p:grpSpPr>
        <p:sp>
          <p:nvSpPr>
            <p:cNvPr id="484" name="Google Shape;484;p2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2"/>
          <p:cNvGrpSpPr/>
          <p:nvPr/>
        </p:nvGrpSpPr>
        <p:grpSpPr>
          <a:xfrm>
            <a:off x="604403" y="4812839"/>
            <a:ext cx="2295956" cy="2056817"/>
            <a:chOff x="598450" y="4075425"/>
            <a:chExt cx="1178375" cy="1336050"/>
          </a:xfrm>
        </p:grpSpPr>
        <p:sp>
          <p:nvSpPr>
            <p:cNvPr id="496" name="Google Shape;496;p2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rgbClr val="3E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2"/>
          <p:cNvSpPr txBox="1">
            <a:spLocks noGrp="1"/>
          </p:cNvSpPr>
          <p:nvPr>
            <p:ph type="ctrTitle"/>
          </p:nvPr>
        </p:nvSpPr>
        <p:spPr>
          <a:xfrm>
            <a:off x="1879931" y="2385657"/>
            <a:ext cx="8402189" cy="2224202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10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"/>
          <p:cNvSpPr txBox="1">
            <a:spLocks noGrp="1"/>
          </p:cNvSpPr>
          <p:nvPr>
            <p:ph type="subTitle" idx="1"/>
          </p:nvPr>
        </p:nvSpPr>
        <p:spPr>
          <a:xfrm>
            <a:off x="3056722" y="4842646"/>
            <a:ext cx="6048607" cy="40262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9" name="Google Shape;6539;p42"/>
          <p:cNvGrpSpPr/>
          <p:nvPr/>
        </p:nvGrpSpPr>
        <p:grpSpPr>
          <a:xfrm>
            <a:off x="-350400" y="889413"/>
            <a:ext cx="10419787" cy="5028609"/>
            <a:chOff x="-308047" y="980825"/>
            <a:chExt cx="9160327" cy="5545438"/>
          </a:xfrm>
        </p:grpSpPr>
        <p:sp>
          <p:nvSpPr>
            <p:cNvPr id="6540" name="Google Shape;6540;p42"/>
            <p:cNvSpPr/>
            <p:nvPr/>
          </p:nvSpPr>
          <p:spPr>
            <a:xfrm flipH="1">
              <a:off x="-308047" y="5549800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42"/>
            <p:cNvSpPr/>
            <p:nvPr/>
          </p:nvSpPr>
          <p:spPr>
            <a:xfrm>
              <a:off x="8474119" y="980825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42"/>
            <p:cNvSpPr/>
            <p:nvPr/>
          </p:nvSpPr>
          <p:spPr>
            <a:xfrm>
              <a:off x="7352178" y="31839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3" name="Google Shape;6543;p42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6544" name="Google Shape;6544;p42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45" name="Google Shape;6545;p42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6546" name="Google Shape;6546;p42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6547" name="Google Shape;6547;p42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548" name="Google Shape;6548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49" name="Google Shape;654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0" name="Google Shape;655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1" name="Google Shape;655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52" name="Google Shape;6552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53" name="Google Shape;655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4" name="Google Shape;655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5" name="Google Shape;655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56" name="Google Shape;6556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57" name="Google Shape;655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8" name="Google Shape;655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9" name="Google Shape;655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60" name="Google Shape;6560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61" name="Google Shape;656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2" name="Google Shape;656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3" name="Google Shape;656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564" name="Google Shape;6564;p42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6565" name="Google Shape;6565;p42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566" name="Google Shape;6566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567" name="Google Shape;6567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68" name="Google Shape;656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69" name="Google Shape;656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0" name="Google Shape;657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71" name="Google Shape;6571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72" name="Google Shape;657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3" name="Google Shape;657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4" name="Google Shape;657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75" name="Google Shape;6575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76" name="Google Shape;657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7" name="Google Shape;657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8" name="Google Shape;657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79" name="Google Shape;6579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0" name="Google Shape;658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1" name="Google Shape;658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2" name="Google Shape;658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583" name="Google Shape;6583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584" name="Google Shape;6584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5" name="Google Shape;658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6" name="Google Shape;658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7" name="Google Shape;658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88" name="Google Shape;6588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9" name="Google Shape;658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0" name="Google Shape;659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1" name="Google Shape;659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92" name="Google Shape;6592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93" name="Google Shape;659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4" name="Google Shape;659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5" name="Google Shape;659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96" name="Google Shape;6596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97" name="Google Shape;659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8" name="Google Shape;659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9" name="Google Shape;659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600" name="Google Shape;6600;p42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601" name="Google Shape;6601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02" name="Google Shape;6602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03" name="Google Shape;660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4" name="Google Shape;660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5" name="Google Shape;660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06" name="Google Shape;6606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07" name="Google Shape;660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8" name="Google Shape;660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9" name="Google Shape;660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10" name="Google Shape;6610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11" name="Google Shape;661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2" name="Google Shape;661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3" name="Google Shape;661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14" name="Google Shape;6614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15" name="Google Shape;661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6" name="Google Shape;661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7" name="Google Shape;661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618" name="Google Shape;6618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19" name="Google Shape;6619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0" name="Google Shape;662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1" name="Google Shape;662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2" name="Google Shape;662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23" name="Google Shape;6623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4" name="Google Shape;662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5" name="Google Shape;662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6" name="Google Shape;662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27" name="Google Shape;6627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8" name="Google Shape;662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9" name="Google Shape;662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30" name="Google Shape;663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31" name="Google Shape;6631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32" name="Google Shape;663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33" name="Google Shape;663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34" name="Google Shape;663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635" name="Google Shape;6635;p42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636" name="Google Shape;6636;p4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37" name="Google Shape;6637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38" name="Google Shape;6638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39" name="Google Shape;6639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640" name="Google Shape;6640;p4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1" name="Google Shape;6641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2" name="Google Shape;6642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3" name="Google Shape;6643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644" name="Google Shape;6644;p4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5" name="Google Shape;6645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6" name="Google Shape;6646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7" name="Google Shape;6647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648" name="Google Shape;6648;p4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9" name="Google Shape;6649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50" name="Google Shape;6650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51" name="Google Shape;6651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6652" name="Google Shape;6652;p42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6653" name="Google Shape;6653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654" name="Google Shape;665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5" name="Google Shape;665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6" name="Google Shape;665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57" name="Google Shape;6657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658" name="Google Shape;665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9" name="Google Shape;665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0" name="Google Shape;666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661" name="Google Shape;6661;p42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6662" name="Google Shape;6662;p42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6663" name="Google Shape;6663;p42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664" name="Google Shape;6664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65" name="Google Shape;666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6" name="Google Shape;666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7" name="Google Shape;666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68" name="Google Shape;6668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69" name="Google Shape;666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0" name="Google Shape;667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1" name="Google Shape;667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72" name="Google Shape;6672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73" name="Google Shape;667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4" name="Google Shape;667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5" name="Google Shape;667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76" name="Google Shape;6676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77" name="Google Shape;667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8" name="Google Shape;667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9" name="Google Shape;667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680" name="Google Shape;6680;p42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6681" name="Google Shape;6681;p42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682" name="Google Shape;6682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83" name="Google Shape;6683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84" name="Google Shape;668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5" name="Google Shape;668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6" name="Google Shape;668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87" name="Google Shape;6687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88" name="Google Shape;668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9" name="Google Shape;668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0" name="Google Shape;669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91" name="Google Shape;6691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92" name="Google Shape;669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3" name="Google Shape;669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4" name="Google Shape;669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95" name="Google Shape;6695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96" name="Google Shape;669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7" name="Google Shape;669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8" name="Google Shape;669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699" name="Google Shape;6699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00" name="Google Shape;6700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1" name="Google Shape;670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2" name="Google Shape;670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3" name="Google Shape;670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04" name="Google Shape;6704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5" name="Google Shape;670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6" name="Google Shape;670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7" name="Google Shape;670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08" name="Google Shape;6708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9" name="Google Shape;670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0" name="Google Shape;671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1" name="Google Shape;671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12" name="Google Shape;6712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13" name="Google Shape;671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4" name="Google Shape;671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5" name="Google Shape;671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716" name="Google Shape;6716;p42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717" name="Google Shape;6717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18" name="Google Shape;6718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19" name="Google Shape;671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0" name="Google Shape;672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1" name="Google Shape;672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22" name="Google Shape;6722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23" name="Google Shape;672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4" name="Google Shape;672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5" name="Google Shape;672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26" name="Google Shape;6726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27" name="Google Shape;672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8" name="Google Shape;672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9" name="Google Shape;672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30" name="Google Shape;6730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31" name="Google Shape;673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2" name="Google Shape;673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3" name="Google Shape;673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734" name="Google Shape;6734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35" name="Google Shape;6735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36" name="Google Shape;673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7" name="Google Shape;673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8" name="Google Shape;673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39" name="Google Shape;6739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0" name="Google Shape;674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1" name="Google Shape;674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2" name="Google Shape;674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43" name="Google Shape;6743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4" name="Google Shape;674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5" name="Google Shape;674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6" name="Google Shape;674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47" name="Google Shape;6747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8" name="Google Shape;674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9" name="Google Shape;674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50" name="Google Shape;675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751" name="Google Shape;6751;p42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752" name="Google Shape;6752;p4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53" name="Google Shape;6753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4" name="Google Shape;6754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5" name="Google Shape;6755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756" name="Google Shape;6756;p4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57" name="Google Shape;6757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8" name="Google Shape;6758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9" name="Google Shape;6759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760" name="Google Shape;6760;p4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61" name="Google Shape;6761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2" name="Google Shape;6762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3" name="Google Shape;6763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764" name="Google Shape;6764;p4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65" name="Google Shape;6765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6" name="Google Shape;6766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7" name="Google Shape;6767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6768" name="Google Shape;6768;p42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6769" name="Google Shape;6769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770" name="Google Shape;677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1" name="Google Shape;677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2" name="Google Shape;677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773" name="Google Shape;6773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774" name="Google Shape;677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5" name="Google Shape;677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6" name="Google Shape;677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777" name="Google Shape;6777;p42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6778" name="Google Shape;6778;p42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779" name="Google Shape;6779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780" name="Google Shape;6780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1" name="Google Shape;678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2" name="Google Shape;678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3" name="Google Shape;678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84" name="Google Shape;6784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5" name="Google Shape;678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6" name="Google Shape;678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7" name="Google Shape;678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88" name="Google Shape;6788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9" name="Google Shape;678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0" name="Google Shape;679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1" name="Google Shape;679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92" name="Google Shape;6792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93" name="Google Shape;679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4" name="Google Shape;679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5" name="Google Shape;679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796" name="Google Shape;6796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797" name="Google Shape;6797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98" name="Google Shape;679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9" name="Google Shape;679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0" name="Google Shape;680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01" name="Google Shape;6801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02" name="Google Shape;6802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3" name="Google Shape;6803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4" name="Google Shape;6804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05" name="Google Shape;6805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06" name="Google Shape;680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7" name="Google Shape;680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8" name="Google Shape;680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09" name="Google Shape;6809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10" name="Google Shape;681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1" name="Google Shape;681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2" name="Google Shape;681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813" name="Google Shape;6813;p42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814" name="Google Shape;6814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15" name="Google Shape;6815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16" name="Google Shape;681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7" name="Google Shape;681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8" name="Google Shape;681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19" name="Google Shape;6819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0" name="Google Shape;682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1" name="Google Shape;682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2" name="Google Shape;682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23" name="Google Shape;6823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4" name="Google Shape;682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5" name="Google Shape;682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6" name="Google Shape;682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27" name="Google Shape;6827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8" name="Google Shape;682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9" name="Google Shape;682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0" name="Google Shape;683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831" name="Google Shape;6831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32" name="Google Shape;6832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33" name="Google Shape;683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4" name="Google Shape;683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5" name="Google Shape;683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36" name="Google Shape;6836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37" name="Google Shape;683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8" name="Google Shape;683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9" name="Google Shape;683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40" name="Google Shape;6840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41" name="Google Shape;684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2" name="Google Shape;684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3" name="Google Shape;684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44" name="Google Shape;6844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45" name="Google Shape;684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6" name="Google Shape;684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7" name="Google Shape;684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848" name="Google Shape;6848;p42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6849" name="Google Shape;6849;p42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0" name="Google Shape;685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1" name="Google Shape;685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2" name="Google Shape;685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53" name="Google Shape;6853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4" name="Google Shape;685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5" name="Google Shape;685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6" name="Google Shape;685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57" name="Google Shape;6857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8" name="Google Shape;685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9" name="Google Shape;685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0" name="Google Shape;686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61" name="Google Shape;6861;p42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62" name="Google Shape;6862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3" name="Google Shape;6863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4" name="Google Shape;6864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865" name="Google Shape;6865;p42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6866" name="Google Shape;6866;p42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867" name="Google Shape;6867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68" name="Google Shape;6868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69" name="Google Shape;686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0" name="Google Shape;687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1" name="Google Shape;687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72" name="Google Shape;6872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73" name="Google Shape;687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4" name="Google Shape;687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5" name="Google Shape;687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76" name="Google Shape;6876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77" name="Google Shape;687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8" name="Google Shape;687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9" name="Google Shape;687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80" name="Google Shape;6880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81" name="Google Shape;688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2" name="Google Shape;688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3" name="Google Shape;688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884" name="Google Shape;6884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85" name="Google Shape;6885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86" name="Google Shape;688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7" name="Google Shape;688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8" name="Google Shape;688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89" name="Google Shape;6889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0" name="Google Shape;689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1" name="Google Shape;689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2" name="Google Shape;689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93" name="Google Shape;6893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4" name="Google Shape;689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5" name="Google Shape;689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6" name="Google Shape;689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97" name="Google Shape;6897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8" name="Google Shape;689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9" name="Google Shape;689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0" name="Google Shape;690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901" name="Google Shape;6901;p42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902" name="Google Shape;6902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903" name="Google Shape;6903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04" name="Google Shape;690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5" name="Google Shape;690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6" name="Google Shape;690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07" name="Google Shape;6907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08" name="Google Shape;690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9" name="Google Shape;690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0" name="Google Shape;691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11" name="Google Shape;6911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12" name="Google Shape;6912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3" name="Google Shape;6913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4" name="Google Shape;6914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15" name="Google Shape;6915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16" name="Google Shape;691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7" name="Google Shape;691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8" name="Google Shape;691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19" name="Google Shape;6919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920" name="Google Shape;6920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1" name="Google Shape;692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2" name="Google Shape;692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3" name="Google Shape;692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24" name="Google Shape;6924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5" name="Google Shape;692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6" name="Google Shape;692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7" name="Google Shape;692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28" name="Google Shape;6928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9" name="Google Shape;692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0" name="Google Shape;693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1" name="Google Shape;693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32" name="Google Shape;6932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33" name="Google Shape;693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4" name="Google Shape;693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5" name="Google Shape;693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936" name="Google Shape;6936;p42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6937" name="Google Shape;6937;p42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38" name="Google Shape;693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9" name="Google Shape;693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0" name="Google Shape;694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41" name="Google Shape;6941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42" name="Google Shape;6942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3" name="Google Shape;6943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4" name="Google Shape;6944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45" name="Google Shape;6945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46" name="Google Shape;6946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7" name="Google Shape;6947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8" name="Google Shape;6948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49" name="Google Shape;6949;p42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50" name="Google Shape;695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1" name="Google Shape;695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2" name="Google Shape;695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6953" name="Google Shape;6953;p42"/>
          <p:cNvSpPr txBox="1">
            <a:spLocks noGrp="1"/>
          </p:cNvSpPr>
          <p:nvPr>
            <p:ph type="subTitle" idx="1"/>
          </p:nvPr>
        </p:nvSpPr>
        <p:spPr>
          <a:xfrm>
            <a:off x="957653" y="1616532"/>
            <a:ext cx="7819339" cy="3519657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54" name="Google Shape;6954;p42"/>
          <p:cNvSpPr txBox="1">
            <a:spLocks noGrp="1"/>
          </p:cNvSpPr>
          <p:nvPr>
            <p:ph type="title"/>
          </p:nvPr>
        </p:nvSpPr>
        <p:spPr>
          <a:xfrm>
            <a:off x="957642" y="713094"/>
            <a:ext cx="10246630" cy="763617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spTree>
      <p:nvGrpSpPr>
        <p:cNvPr id="1" name="Shape 7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8" name="Google Shape;7878;p45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7879" name="Google Shape;7879;p45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0" name="Google Shape;7880;p45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7881" name="Google Shape;7881;p45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7882" name="Google Shape;7882;p45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7883" name="Google Shape;7883;p45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7884" name="Google Shape;7884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85" name="Google Shape;788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86" name="Google Shape;788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87" name="Google Shape;788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888" name="Google Shape;7888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89" name="Google Shape;788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0" name="Google Shape;789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1" name="Google Shape;789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892" name="Google Shape;7892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93" name="Google Shape;789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4" name="Google Shape;789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5" name="Google Shape;789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896" name="Google Shape;7896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97" name="Google Shape;789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8" name="Google Shape;789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9" name="Google Shape;789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7900" name="Google Shape;7900;p45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7901" name="Google Shape;7901;p45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902" name="Google Shape;7902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03" name="Google Shape;7903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04" name="Google Shape;790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05" name="Google Shape;790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06" name="Google Shape;790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07" name="Google Shape;7907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08" name="Google Shape;7908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09" name="Google Shape;7909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0" name="Google Shape;7910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11" name="Google Shape;7911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12" name="Google Shape;7912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3" name="Google Shape;7913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4" name="Google Shape;7914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15" name="Google Shape;7915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16" name="Google Shape;7916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7" name="Google Shape;7917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8" name="Google Shape;7918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919" name="Google Shape;7919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20" name="Google Shape;7920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21" name="Google Shape;7921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22" name="Google Shape;7922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23" name="Google Shape;7923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24" name="Google Shape;7924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25" name="Google Shape;7925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26" name="Google Shape;7926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27" name="Google Shape;7927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28" name="Google Shape;7928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29" name="Google Shape;792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30" name="Google Shape;793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31" name="Google Shape;793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32" name="Google Shape;7932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33" name="Google Shape;7933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34" name="Google Shape;7934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35" name="Google Shape;7935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36" name="Google Shape;7936;p45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937" name="Google Shape;7937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38" name="Google Shape;7938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39" name="Google Shape;793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0" name="Google Shape;794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1" name="Google Shape;794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42" name="Google Shape;7942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43" name="Google Shape;7943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4" name="Google Shape;7944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5" name="Google Shape;7945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46" name="Google Shape;7946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47" name="Google Shape;7947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8" name="Google Shape;7948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9" name="Google Shape;7949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50" name="Google Shape;7950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51" name="Google Shape;7951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52" name="Google Shape;7952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53" name="Google Shape;7953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954" name="Google Shape;7954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55" name="Google Shape;7955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56" name="Google Shape;7956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57" name="Google Shape;7957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58" name="Google Shape;7958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59" name="Google Shape;7959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60" name="Google Shape;7960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1" name="Google Shape;7961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2" name="Google Shape;7962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63" name="Google Shape;7963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64" name="Google Shape;796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5" name="Google Shape;796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6" name="Google Shape;796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67" name="Google Shape;7967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68" name="Google Shape;7968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9" name="Google Shape;7969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70" name="Google Shape;7970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71" name="Google Shape;7971;p45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7972" name="Google Shape;7972;p45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73" name="Google Shape;7973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74" name="Google Shape;7974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75" name="Google Shape;7975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976" name="Google Shape;7976;p45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77" name="Google Shape;7977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78" name="Google Shape;7978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79" name="Google Shape;7979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980" name="Google Shape;7980;p45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81" name="Google Shape;7981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82" name="Google Shape;7982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83" name="Google Shape;7983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984" name="Google Shape;7984;p45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85" name="Google Shape;7985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86" name="Google Shape;7986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87" name="Google Shape;7987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7988" name="Google Shape;7988;p45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7989" name="Google Shape;7989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990" name="Google Shape;7990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1" name="Google Shape;7991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2" name="Google Shape;7992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993" name="Google Shape;7993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994" name="Google Shape;7994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5" name="Google Shape;7995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6" name="Google Shape;7996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997" name="Google Shape;7997;p45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7998" name="Google Shape;7998;p45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7999" name="Google Shape;7999;p45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000" name="Google Shape;8000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01" name="Google Shape;800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02" name="Google Shape;800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03" name="Google Shape;800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004" name="Google Shape;8004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05" name="Google Shape;800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06" name="Google Shape;800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07" name="Google Shape;800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008" name="Google Shape;8008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09" name="Google Shape;800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10" name="Google Shape;801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11" name="Google Shape;801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012" name="Google Shape;8012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13" name="Google Shape;801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14" name="Google Shape;801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15" name="Google Shape;801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016" name="Google Shape;8016;p45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8017" name="Google Shape;8017;p45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8018" name="Google Shape;8018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19" name="Google Shape;8019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20" name="Google Shape;8020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1" name="Google Shape;8021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2" name="Google Shape;8022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23" name="Google Shape;8023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24" name="Google Shape;802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5" name="Google Shape;802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6" name="Google Shape;802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27" name="Google Shape;8027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28" name="Google Shape;8028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9" name="Google Shape;8029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0" name="Google Shape;8030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31" name="Google Shape;8031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32" name="Google Shape;8032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3" name="Google Shape;8033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4" name="Google Shape;8034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8035" name="Google Shape;8035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36" name="Google Shape;8036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37" name="Google Shape;8037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8" name="Google Shape;8038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9" name="Google Shape;8039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40" name="Google Shape;8040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41" name="Google Shape;8041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42" name="Google Shape;8042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43" name="Google Shape;8043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44" name="Google Shape;8044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45" name="Google Shape;8045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46" name="Google Shape;8046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47" name="Google Shape;8047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48" name="Google Shape;8048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49" name="Google Shape;804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50" name="Google Shape;805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51" name="Google Shape;805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052" name="Google Shape;8052;p45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8053" name="Google Shape;8053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54" name="Google Shape;8054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55" name="Google Shape;8055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56" name="Google Shape;8056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57" name="Google Shape;8057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58" name="Google Shape;8058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59" name="Google Shape;805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0" name="Google Shape;806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1" name="Google Shape;806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62" name="Google Shape;8062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63" name="Google Shape;8063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4" name="Google Shape;8064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5" name="Google Shape;8065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66" name="Google Shape;8066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67" name="Google Shape;8067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8" name="Google Shape;8068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9" name="Google Shape;8069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8070" name="Google Shape;8070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71" name="Google Shape;8071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72" name="Google Shape;8072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73" name="Google Shape;8073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74" name="Google Shape;8074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75" name="Google Shape;8075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76" name="Google Shape;8076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77" name="Google Shape;8077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78" name="Google Shape;8078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79" name="Google Shape;8079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80" name="Google Shape;8080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81" name="Google Shape;8081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82" name="Google Shape;8082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83" name="Google Shape;8083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84" name="Google Shape;808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85" name="Google Shape;808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86" name="Google Shape;808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087" name="Google Shape;8087;p45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088" name="Google Shape;8088;p45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089" name="Google Shape;8089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0" name="Google Shape;8090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1" name="Google Shape;8091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092" name="Google Shape;8092;p45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093" name="Google Shape;8093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4" name="Google Shape;8094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5" name="Google Shape;8095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096" name="Google Shape;8096;p45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097" name="Google Shape;8097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8" name="Google Shape;8098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9" name="Google Shape;8099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100" name="Google Shape;8100;p45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101" name="Google Shape;8101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102" name="Google Shape;8102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103" name="Google Shape;8103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8104" name="Google Shape;8104;p45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8105" name="Google Shape;8105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06" name="Google Shape;8106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7" name="Google Shape;8107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8" name="Google Shape;8108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09" name="Google Shape;8109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10" name="Google Shape;8110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1" name="Google Shape;8111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2" name="Google Shape;8112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113" name="Google Shape;8113;p45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8114" name="Google Shape;8114;p45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115" name="Google Shape;8115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16" name="Google Shape;8116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17" name="Google Shape;811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18" name="Google Shape;811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19" name="Google Shape;811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20" name="Google Shape;8120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21" name="Google Shape;812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2" name="Google Shape;812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3" name="Google Shape;812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24" name="Google Shape;8124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25" name="Google Shape;812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6" name="Google Shape;812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7" name="Google Shape;812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28" name="Google Shape;8128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29" name="Google Shape;812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0" name="Google Shape;813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1" name="Google Shape;813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132" name="Google Shape;8132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33" name="Google Shape;8133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34" name="Google Shape;813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5" name="Google Shape;813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6" name="Google Shape;813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37" name="Google Shape;8137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38" name="Google Shape;8138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9" name="Google Shape;8139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0" name="Google Shape;8140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41" name="Google Shape;8141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42" name="Google Shape;814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3" name="Google Shape;814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4" name="Google Shape;814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45" name="Google Shape;8145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46" name="Google Shape;8146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7" name="Google Shape;8147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8" name="Google Shape;8148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149" name="Google Shape;8149;p45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150" name="Google Shape;8150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51" name="Google Shape;8151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52" name="Google Shape;815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53" name="Google Shape;815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54" name="Google Shape;815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55" name="Google Shape;8155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56" name="Google Shape;8156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57" name="Google Shape;8157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58" name="Google Shape;8158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59" name="Google Shape;8159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60" name="Google Shape;8160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1" name="Google Shape;8161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2" name="Google Shape;8162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63" name="Google Shape;8163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64" name="Google Shape;816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5" name="Google Shape;816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6" name="Google Shape;816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167" name="Google Shape;8167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68" name="Google Shape;8168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69" name="Google Shape;816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0" name="Google Shape;817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1" name="Google Shape;817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72" name="Google Shape;8172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73" name="Google Shape;817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4" name="Google Shape;817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5" name="Google Shape;817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76" name="Google Shape;8176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77" name="Google Shape;817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8" name="Google Shape;817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9" name="Google Shape;817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80" name="Google Shape;8180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81" name="Google Shape;818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82" name="Google Shape;818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83" name="Google Shape;818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184" name="Google Shape;8184;p45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185" name="Google Shape;8185;p45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86" name="Google Shape;8186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7" name="Google Shape;8187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8" name="Google Shape;8188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89" name="Google Shape;8189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90" name="Google Shape;8190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1" name="Google Shape;8191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2" name="Google Shape;8192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93" name="Google Shape;8193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94" name="Google Shape;8194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5" name="Google Shape;8195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6" name="Google Shape;8196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97" name="Google Shape;8197;p45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98" name="Google Shape;8198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9" name="Google Shape;8199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00" name="Google Shape;8200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201" name="Google Shape;8201;p45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8202" name="Google Shape;8202;p45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203" name="Google Shape;8203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04" name="Google Shape;8204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05" name="Google Shape;820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06" name="Google Shape;820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07" name="Google Shape;820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08" name="Google Shape;8208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09" name="Google Shape;820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0" name="Google Shape;821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1" name="Google Shape;821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12" name="Google Shape;8212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13" name="Google Shape;821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4" name="Google Shape;821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5" name="Google Shape;821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16" name="Google Shape;8216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17" name="Google Shape;821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8" name="Google Shape;821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9" name="Google Shape;821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220" name="Google Shape;8220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21" name="Google Shape;8221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22" name="Google Shape;822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3" name="Google Shape;822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4" name="Google Shape;822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25" name="Google Shape;8225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26" name="Google Shape;8226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7" name="Google Shape;8227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8" name="Google Shape;8228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29" name="Google Shape;8229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30" name="Google Shape;8230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31" name="Google Shape;8231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32" name="Google Shape;8232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33" name="Google Shape;8233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34" name="Google Shape;823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35" name="Google Shape;823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36" name="Google Shape;823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237" name="Google Shape;8237;p45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238" name="Google Shape;8238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39" name="Google Shape;8239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0" name="Google Shape;8240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1" name="Google Shape;8241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2" name="Google Shape;8242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43" name="Google Shape;8243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4" name="Google Shape;824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5" name="Google Shape;824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6" name="Google Shape;824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47" name="Google Shape;8247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8" name="Google Shape;8248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9" name="Google Shape;8249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0" name="Google Shape;8250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51" name="Google Shape;8251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52" name="Google Shape;825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3" name="Google Shape;825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4" name="Google Shape;825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255" name="Google Shape;8255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56" name="Google Shape;8256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57" name="Google Shape;825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8" name="Google Shape;825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9" name="Google Shape;825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60" name="Google Shape;8260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61" name="Google Shape;826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2" name="Google Shape;826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3" name="Google Shape;826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64" name="Google Shape;8264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65" name="Google Shape;826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6" name="Google Shape;826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7" name="Google Shape;826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68" name="Google Shape;8268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69" name="Google Shape;826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70" name="Google Shape;827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71" name="Google Shape;827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272" name="Google Shape;8272;p45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273" name="Google Shape;8273;p45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74" name="Google Shape;8274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5" name="Google Shape;8275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6" name="Google Shape;8276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277" name="Google Shape;8277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78" name="Google Shape;8278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9" name="Google Shape;8279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0" name="Google Shape;8280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281" name="Google Shape;8281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82" name="Google Shape;8282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3" name="Google Shape;8283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4" name="Google Shape;8284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285" name="Google Shape;8285;p45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86" name="Google Shape;8286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7" name="Google Shape;8287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8" name="Google Shape;8288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8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0" name="Google Shape;8290;p46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8291" name="Google Shape;8291;p46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92" name="Google Shape;8292;p46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8293" name="Google Shape;8293;p46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8294" name="Google Shape;8294;p46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295" name="Google Shape;8295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96" name="Google Shape;829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7" name="Google Shape;829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8" name="Google Shape;829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299" name="Google Shape;8299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300" name="Google Shape;830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1" name="Google Shape;830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2" name="Google Shape;830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303" name="Google Shape;8303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304" name="Google Shape;8304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5" name="Google Shape;8305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6" name="Google Shape;8306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307" name="Google Shape;8307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308" name="Google Shape;830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9" name="Google Shape;830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10" name="Google Shape;831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311" name="Google Shape;8311;p46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8312" name="Google Shape;8312;p46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313" name="Google Shape;8313;p46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314" name="Google Shape;8314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15" name="Google Shape;8315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16" name="Google Shape;8316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17" name="Google Shape;8317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18" name="Google Shape;8318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19" name="Google Shape;8319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20" name="Google Shape;8320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21" name="Google Shape;8321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22" name="Google Shape;8322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23" name="Google Shape;8323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24" name="Google Shape;8324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25" name="Google Shape;8325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26" name="Google Shape;8326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27" name="Google Shape;8327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28" name="Google Shape;8328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29" name="Google Shape;8329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330" name="Google Shape;8330;p46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331" name="Google Shape;8331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32" name="Google Shape;8332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33" name="Google Shape;8333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34" name="Google Shape;8334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35" name="Google Shape;8335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36" name="Google Shape;8336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37" name="Google Shape;8337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38" name="Google Shape;8338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39" name="Google Shape;8339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40" name="Google Shape;8340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41" name="Google Shape;8341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42" name="Google Shape;8342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43" name="Google Shape;8343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44" name="Google Shape;8344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45" name="Google Shape;8345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46" name="Google Shape;8346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347" name="Google Shape;8347;p46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348" name="Google Shape;8348;p46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349" name="Google Shape;8349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50" name="Google Shape;8350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51" name="Google Shape;8351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52" name="Google Shape;8352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53" name="Google Shape;8353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54" name="Google Shape;8354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55" name="Google Shape;8355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56" name="Google Shape;8356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57" name="Google Shape;8357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58" name="Google Shape;8358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59" name="Google Shape;8359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60" name="Google Shape;8360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61" name="Google Shape;8361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62" name="Google Shape;8362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63" name="Google Shape;8363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64" name="Google Shape;8364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365" name="Google Shape;8365;p46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366" name="Google Shape;8366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67" name="Google Shape;8367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68" name="Google Shape;8368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69" name="Google Shape;8369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70" name="Google Shape;8370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71" name="Google Shape;8371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72" name="Google Shape;8372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73" name="Google Shape;8373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74" name="Google Shape;8374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75" name="Google Shape;8375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76" name="Google Shape;8376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77" name="Google Shape;8377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78" name="Google Shape;8378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79" name="Google Shape;8379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80" name="Google Shape;8380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81" name="Google Shape;8381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382" name="Google Shape;8382;p46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383" name="Google Shape;8383;p46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84" name="Google Shape;8384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85" name="Google Shape;8385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86" name="Google Shape;8386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387" name="Google Shape;8387;p46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88" name="Google Shape;8388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89" name="Google Shape;8389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90" name="Google Shape;8390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391" name="Google Shape;8391;p46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92" name="Google Shape;8392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93" name="Google Shape;8393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94" name="Google Shape;8394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395" name="Google Shape;8395;p46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96" name="Google Shape;8396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97" name="Google Shape;8397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98" name="Google Shape;8398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8399" name="Google Shape;8399;p46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8400" name="Google Shape;8400;p46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401" name="Google Shape;8401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2" name="Google Shape;8402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3" name="Google Shape;8403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404" name="Google Shape;8404;p46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405" name="Google Shape;8405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6" name="Google Shape;8406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7" name="Google Shape;8407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408" name="Google Shape;8408;p46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8409" name="Google Shape;8409;p46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8410" name="Google Shape;8410;p46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411" name="Google Shape;8411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412" name="Google Shape;8412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13" name="Google Shape;8413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14" name="Google Shape;8414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415" name="Google Shape;8415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416" name="Google Shape;841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17" name="Google Shape;841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18" name="Google Shape;841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419" name="Google Shape;8419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420" name="Google Shape;842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21" name="Google Shape;842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22" name="Google Shape;842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423" name="Google Shape;8423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424" name="Google Shape;8424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25" name="Google Shape;8425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26" name="Google Shape;8426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427" name="Google Shape;8427;p46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8428" name="Google Shape;8428;p46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429" name="Google Shape;8429;p46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430" name="Google Shape;8430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31" name="Google Shape;8431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32" name="Google Shape;8432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33" name="Google Shape;8433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34" name="Google Shape;8434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35" name="Google Shape;8435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36" name="Google Shape;8436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37" name="Google Shape;8437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38" name="Google Shape;8438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39" name="Google Shape;8439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40" name="Google Shape;8440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41" name="Google Shape;8441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42" name="Google Shape;8442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43" name="Google Shape;8443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44" name="Google Shape;8444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45" name="Google Shape;8445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446" name="Google Shape;8446;p46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447" name="Google Shape;8447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48" name="Google Shape;8448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49" name="Google Shape;8449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50" name="Google Shape;8450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51" name="Google Shape;8451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52" name="Google Shape;8452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53" name="Google Shape;8453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54" name="Google Shape;8454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55" name="Google Shape;8455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56" name="Google Shape;8456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57" name="Google Shape;8457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58" name="Google Shape;8458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59" name="Google Shape;8459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60" name="Google Shape;8460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61" name="Google Shape;8461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62" name="Google Shape;8462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463" name="Google Shape;8463;p46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464" name="Google Shape;8464;p46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465" name="Google Shape;8465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66" name="Google Shape;8466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67" name="Google Shape;8467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68" name="Google Shape;8468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69" name="Google Shape;8469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70" name="Google Shape;8470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71" name="Google Shape;8471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72" name="Google Shape;8472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73" name="Google Shape;8473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74" name="Google Shape;8474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75" name="Google Shape;8475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76" name="Google Shape;8476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77" name="Google Shape;8477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78" name="Google Shape;8478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79" name="Google Shape;8479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80" name="Google Shape;8480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481" name="Google Shape;8481;p46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482" name="Google Shape;8482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83" name="Google Shape;8483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84" name="Google Shape;8484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85" name="Google Shape;8485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86" name="Google Shape;8486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87" name="Google Shape;8487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88" name="Google Shape;8488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89" name="Google Shape;8489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90" name="Google Shape;8490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91" name="Google Shape;8491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92" name="Google Shape;8492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93" name="Google Shape;8493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94" name="Google Shape;8494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95" name="Google Shape;8495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96" name="Google Shape;8496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97" name="Google Shape;8497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498" name="Google Shape;8498;p46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499" name="Google Shape;8499;p46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00" name="Google Shape;8500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01" name="Google Shape;8501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02" name="Google Shape;8502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503" name="Google Shape;8503;p46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04" name="Google Shape;8504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05" name="Google Shape;8505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06" name="Google Shape;8506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507" name="Google Shape;8507;p46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08" name="Google Shape;8508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09" name="Google Shape;8509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10" name="Google Shape;8510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511" name="Google Shape;8511;p46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12" name="Google Shape;8512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13" name="Google Shape;8513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14" name="Google Shape;8514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8515" name="Google Shape;8515;p46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8516" name="Google Shape;8516;p46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517" name="Google Shape;8517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18" name="Google Shape;8518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19" name="Google Shape;8519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520" name="Google Shape;8520;p46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521" name="Google Shape;8521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22" name="Google Shape;8522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23" name="Google Shape;8523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524" name="Google Shape;8524;p46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8525" name="Google Shape;8525;p46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526" name="Google Shape;8526;p46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527" name="Google Shape;8527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28" name="Google Shape;852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29" name="Google Shape;852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30" name="Google Shape;853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31" name="Google Shape;8531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32" name="Google Shape;8532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33" name="Google Shape;8533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34" name="Google Shape;8534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35" name="Google Shape;8535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36" name="Google Shape;853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37" name="Google Shape;853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38" name="Google Shape;853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39" name="Google Shape;8539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40" name="Google Shape;854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41" name="Google Shape;854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42" name="Google Shape;854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543" name="Google Shape;8543;p46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544" name="Google Shape;8544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45" name="Google Shape;8545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46" name="Google Shape;8546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47" name="Google Shape;8547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48" name="Google Shape;8548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49" name="Google Shape;8549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50" name="Google Shape;8550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51" name="Google Shape;8551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52" name="Google Shape;8552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53" name="Google Shape;8553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54" name="Google Shape;8554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55" name="Google Shape;8555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56" name="Google Shape;8556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57" name="Google Shape;8557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58" name="Google Shape;8558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59" name="Google Shape;8559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560" name="Google Shape;8560;p46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561" name="Google Shape;8561;p46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562" name="Google Shape;8562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63" name="Google Shape;8563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64" name="Google Shape;8564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65" name="Google Shape;8565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66" name="Google Shape;8566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67" name="Google Shape;8567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68" name="Google Shape;8568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69" name="Google Shape;8569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70" name="Google Shape;8570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71" name="Google Shape;8571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72" name="Google Shape;8572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73" name="Google Shape;8573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74" name="Google Shape;8574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75" name="Google Shape;8575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76" name="Google Shape;8576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77" name="Google Shape;8577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578" name="Google Shape;8578;p46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579" name="Google Shape;8579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80" name="Google Shape;858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81" name="Google Shape;858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82" name="Google Shape;858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83" name="Google Shape;8583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84" name="Google Shape;8584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85" name="Google Shape;8585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86" name="Google Shape;8586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87" name="Google Shape;8587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88" name="Google Shape;858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89" name="Google Shape;858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90" name="Google Shape;859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91" name="Google Shape;8591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92" name="Google Shape;8592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93" name="Google Shape;8593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94" name="Google Shape;8594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595" name="Google Shape;8595;p46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8596" name="Google Shape;8596;p46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597" name="Google Shape;8597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98" name="Google Shape;8598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99" name="Google Shape;8599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600" name="Google Shape;8600;p46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01" name="Google Shape;8601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02" name="Google Shape;8602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03" name="Google Shape;8603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604" name="Google Shape;8604;p46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05" name="Google Shape;8605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06" name="Google Shape;8606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07" name="Google Shape;8607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608" name="Google Shape;8608;p46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09" name="Google Shape;8609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10" name="Google Shape;8610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11" name="Google Shape;8611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612" name="Google Shape;8612;p46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8613" name="Google Shape;8613;p46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614" name="Google Shape;8614;p46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615" name="Google Shape;8615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16" name="Google Shape;861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17" name="Google Shape;861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18" name="Google Shape;861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19" name="Google Shape;8619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20" name="Google Shape;862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21" name="Google Shape;862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22" name="Google Shape;862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23" name="Google Shape;8623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24" name="Google Shape;8624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25" name="Google Shape;8625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26" name="Google Shape;8626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27" name="Google Shape;8627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28" name="Google Shape;862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29" name="Google Shape;862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30" name="Google Shape;863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631" name="Google Shape;8631;p46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632" name="Google Shape;8632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33" name="Google Shape;8633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34" name="Google Shape;8634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35" name="Google Shape;8635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36" name="Google Shape;8636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37" name="Google Shape;8637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38" name="Google Shape;8638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39" name="Google Shape;8639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40" name="Google Shape;8640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41" name="Google Shape;8641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42" name="Google Shape;8642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43" name="Google Shape;8643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44" name="Google Shape;8644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45" name="Google Shape;8645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46" name="Google Shape;8646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47" name="Google Shape;8647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648" name="Google Shape;8648;p46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649" name="Google Shape;8649;p46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650" name="Google Shape;8650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51" name="Google Shape;8651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52" name="Google Shape;8652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53" name="Google Shape;8653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54" name="Google Shape;8654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55" name="Google Shape;8655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56" name="Google Shape;8656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57" name="Google Shape;8657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58" name="Google Shape;8658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59" name="Google Shape;8659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60" name="Google Shape;8660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61" name="Google Shape;8661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62" name="Google Shape;8662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63" name="Google Shape;8663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64" name="Google Shape;8664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65" name="Google Shape;8665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666" name="Google Shape;8666;p46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667" name="Google Shape;8667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68" name="Google Shape;866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69" name="Google Shape;866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70" name="Google Shape;867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71" name="Google Shape;8671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72" name="Google Shape;8672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73" name="Google Shape;8673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74" name="Google Shape;8674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75" name="Google Shape;8675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76" name="Google Shape;867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77" name="Google Shape;867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78" name="Google Shape;867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79" name="Google Shape;8679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80" name="Google Shape;868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81" name="Google Shape;868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82" name="Google Shape;868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683" name="Google Shape;8683;p46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8684" name="Google Shape;8684;p46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85" name="Google Shape;8685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86" name="Google Shape;8686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87" name="Google Shape;8687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688" name="Google Shape;8688;p46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89" name="Google Shape;8689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90" name="Google Shape;8690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91" name="Google Shape;8691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692" name="Google Shape;8692;p46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93" name="Google Shape;8693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94" name="Google Shape;8694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95" name="Google Shape;8695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696" name="Google Shape;8696;p46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97" name="Google Shape;8697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98" name="Google Shape;8698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99" name="Google Shape;8699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_1">
    <p:spTree>
      <p:nvGrpSpPr>
        <p:cNvPr id="1" name="Shape 8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1" name="Google Shape;8701;p47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8702" name="Google Shape;8702;p47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03" name="Google Shape;8703;p47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8704" name="Google Shape;8704;p47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8705" name="Google Shape;8705;p47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706" name="Google Shape;8706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707" name="Google Shape;8707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08" name="Google Shape;8708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09" name="Google Shape;8709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710" name="Google Shape;8710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711" name="Google Shape;8711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12" name="Google Shape;8712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13" name="Google Shape;8713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714" name="Google Shape;8714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715" name="Google Shape;8715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16" name="Google Shape;8716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17" name="Google Shape;8717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718" name="Google Shape;8718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719" name="Google Shape;8719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20" name="Google Shape;8720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21" name="Google Shape;8721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722" name="Google Shape;8722;p47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8723" name="Google Shape;8723;p47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724" name="Google Shape;8724;p4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725" name="Google Shape;8725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26" name="Google Shape;8726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27" name="Google Shape;8727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28" name="Google Shape;8728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29" name="Google Shape;8729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30" name="Google Shape;8730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31" name="Google Shape;8731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32" name="Google Shape;8732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33" name="Google Shape;8733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34" name="Google Shape;8734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35" name="Google Shape;8735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36" name="Google Shape;8736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37" name="Google Shape;8737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38" name="Google Shape;8738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39" name="Google Shape;8739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40" name="Google Shape;8740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741" name="Google Shape;8741;p4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742" name="Google Shape;8742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43" name="Google Shape;8743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44" name="Google Shape;8744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45" name="Google Shape;8745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46" name="Google Shape;8746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47" name="Google Shape;8747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48" name="Google Shape;8748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49" name="Google Shape;8749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50" name="Google Shape;8750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51" name="Google Shape;8751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52" name="Google Shape;8752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53" name="Google Shape;8753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54" name="Google Shape;8754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55" name="Google Shape;8755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56" name="Google Shape;8756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57" name="Google Shape;8757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758" name="Google Shape;8758;p47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759" name="Google Shape;8759;p4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760" name="Google Shape;8760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61" name="Google Shape;8761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62" name="Google Shape;8762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63" name="Google Shape;8763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64" name="Google Shape;8764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65" name="Google Shape;8765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66" name="Google Shape;8766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67" name="Google Shape;8767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68" name="Google Shape;8768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69" name="Google Shape;8769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70" name="Google Shape;8770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71" name="Google Shape;8771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72" name="Google Shape;8772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73" name="Google Shape;8773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74" name="Google Shape;8774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75" name="Google Shape;8775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776" name="Google Shape;8776;p4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777" name="Google Shape;8777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78" name="Google Shape;8778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79" name="Google Shape;8779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80" name="Google Shape;8780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81" name="Google Shape;8781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82" name="Google Shape;8782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83" name="Google Shape;8783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84" name="Google Shape;8784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85" name="Google Shape;8785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86" name="Google Shape;8786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87" name="Google Shape;8787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88" name="Google Shape;8788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89" name="Google Shape;8789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90" name="Google Shape;8790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91" name="Google Shape;8791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92" name="Google Shape;8792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793" name="Google Shape;8793;p47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794" name="Google Shape;8794;p47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795" name="Google Shape;8795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796" name="Google Shape;8796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797" name="Google Shape;8797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798" name="Google Shape;8798;p47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799" name="Google Shape;8799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00" name="Google Shape;8800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01" name="Google Shape;8801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802" name="Google Shape;8802;p47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803" name="Google Shape;8803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04" name="Google Shape;8804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05" name="Google Shape;8805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806" name="Google Shape;8806;p47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807" name="Google Shape;8807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08" name="Google Shape;8808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09" name="Google Shape;8809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8810" name="Google Shape;8810;p47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8811" name="Google Shape;8811;p4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812" name="Google Shape;8812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13" name="Google Shape;8813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14" name="Google Shape;8814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815" name="Google Shape;8815;p4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816" name="Google Shape;8816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17" name="Google Shape;8817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18" name="Google Shape;8818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819" name="Google Shape;8819;p47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8820" name="Google Shape;8820;p47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8821" name="Google Shape;8821;p47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822" name="Google Shape;8822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823" name="Google Shape;8823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24" name="Google Shape;8824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25" name="Google Shape;8825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826" name="Google Shape;8826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827" name="Google Shape;8827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28" name="Google Shape;8828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29" name="Google Shape;8829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830" name="Google Shape;8830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831" name="Google Shape;8831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32" name="Google Shape;8832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33" name="Google Shape;8833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834" name="Google Shape;8834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835" name="Google Shape;8835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36" name="Google Shape;8836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37" name="Google Shape;8837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838" name="Google Shape;8838;p47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8839" name="Google Shape;8839;p47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840" name="Google Shape;8840;p4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841" name="Google Shape;8841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42" name="Google Shape;8842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43" name="Google Shape;8843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44" name="Google Shape;8844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45" name="Google Shape;8845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46" name="Google Shape;8846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47" name="Google Shape;8847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48" name="Google Shape;8848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49" name="Google Shape;8849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50" name="Google Shape;8850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51" name="Google Shape;8851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52" name="Google Shape;8852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53" name="Google Shape;8853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54" name="Google Shape;8854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55" name="Google Shape;8855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56" name="Google Shape;8856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857" name="Google Shape;8857;p4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858" name="Google Shape;8858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59" name="Google Shape;8859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60" name="Google Shape;8860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61" name="Google Shape;8861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62" name="Google Shape;8862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63" name="Google Shape;8863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64" name="Google Shape;8864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65" name="Google Shape;8865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66" name="Google Shape;8866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67" name="Google Shape;8867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68" name="Google Shape;8868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69" name="Google Shape;8869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70" name="Google Shape;8870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71" name="Google Shape;8871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72" name="Google Shape;8872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73" name="Google Shape;8873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874" name="Google Shape;8874;p47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875" name="Google Shape;8875;p4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876" name="Google Shape;8876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77" name="Google Shape;8877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78" name="Google Shape;8878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79" name="Google Shape;8879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80" name="Google Shape;8880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81" name="Google Shape;8881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82" name="Google Shape;8882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83" name="Google Shape;8883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84" name="Google Shape;8884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85" name="Google Shape;8885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86" name="Google Shape;8886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87" name="Google Shape;8887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88" name="Google Shape;8888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89" name="Google Shape;8889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90" name="Google Shape;8890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91" name="Google Shape;8891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892" name="Google Shape;8892;p4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893" name="Google Shape;8893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94" name="Google Shape;8894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95" name="Google Shape;8895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96" name="Google Shape;8896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97" name="Google Shape;8897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98" name="Google Shape;8898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99" name="Google Shape;8899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900" name="Google Shape;8900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901" name="Google Shape;8901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902" name="Google Shape;8902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903" name="Google Shape;8903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904" name="Google Shape;8904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905" name="Google Shape;8905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906" name="Google Shape;8906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907" name="Google Shape;8907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908" name="Google Shape;8908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909" name="Google Shape;8909;p47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910" name="Google Shape;8910;p47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11" name="Google Shape;8911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12" name="Google Shape;8912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13" name="Google Shape;8913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914" name="Google Shape;8914;p47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15" name="Google Shape;8915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16" name="Google Shape;8916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17" name="Google Shape;8917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918" name="Google Shape;8918;p47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19" name="Google Shape;8919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20" name="Google Shape;8920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21" name="Google Shape;8921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922" name="Google Shape;8922;p47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23" name="Google Shape;8923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24" name="Google Shape;8924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25" name="Google Shape;8925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8926" name="Google Shape;8926;p47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8927" name="Google Shape;8927;p4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928" name="Google Shape;8928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29" name="Google Shape;8929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30" name="Google Shape;8930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931" name="Google Shape;8931;p4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932" name="Google Shape;8932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33" name="Google Shape;8933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34" name="Google Shape;8934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935" name="Google Shape;8935;p47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8936" name="Google Shape;8936;p47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937" name="Google Shape;8937;p4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938" name="Google Shape;8938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39" name="Google Shape;8939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40" name="Google Shape;8940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41" name="Google Shape;8941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42" name="Google Shape;8942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43" name="Google Shape;8943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44" name="Google Shape;8944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45" name="Google Shape;8945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46" name="Google Shape;8946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47" name="Google Shape;8947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48" name="Google Shape;8948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49" name="Google Shape;8949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50" name="Google Shape;8950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51" name="Google Shape;8951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52" name="Google Shape;8952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53" name="Google Shape;8953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954" name="Google Shape;8954;p4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955" name="Google Shape;8955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56" name="Google Shape;8956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57" name="Google Shape;8957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58" name="Google Shape;8958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59" name="Google Shape;8959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60" name="Google Shape;8960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61" name="Google Shape;8961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62" name="Google Shape;8962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63" name="Google Shape;8963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64" name="Google Shape;8964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65" name="Google Shape;8965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66" name="Google Shape;8966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67" name="Google Shape;8967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68" name="Google Shape;8968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69" name="Google Shape;8969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70" name="Google Shape;8970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971" name="Google Shape;8971;p47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972" name="Google Shape;8972;p4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973" name="Google Shape;8973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74" name="Google Shape;8974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75" name="Google Shape;8975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76" name="Google Shape;8976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77" name="Google Shape;8977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78" name="Google Shape;8978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79" name="Google Shape;8979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80" name="Google Shape;8980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81" name="Google Shape;8981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82" name="Google Shape;8982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83" name="Google Shape;8983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84" name="Google Shape;8984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85" name="Google Shape;8985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86" name="Google Shape;8986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87" name="Google Shape;8987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88" name="Google Shape;8988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989" name="Google Shape;8989;p4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990" name="Google Shape;8990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91" name="Google Shape;8991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92" name="Google Shape;8992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93" name="Google Shape;8993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94" name="Google Shape;8994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95" name="Google Shape;8995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96" name="Google Shape;8996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97" name="Google Shape;8997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98" name="Google Shape;8998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99" name="Google Shape;8999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00" name="Google Shape;9000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01" name="Google Shape;9001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02" name="Google Shape;9002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03" name="Google Shape;9003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04" name="Google Shape;9004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05" name="Google Shape;9005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9006" name="Google Shape;9006;p47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9007" name="Google Shape;9007;p47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008" name="Google Shape;9008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09" name="Google Shape;9009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10" name="Google Shape;9010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11" name="Google Shape;9011;p4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012" name="Google Shape;9012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13" name="Google Shape;9013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14" name="Google Shape;9014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15" name="Google Shape;9015;p4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016" name="Google Shape;9016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17" name="Google Shape;9017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18" name="Google Shape;9018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19" name="Google Shape;9019;p47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020" name="Google Shape;9020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21" name="Google Shape;9021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22" name="Google Shape;9022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9023" name="Google Shape;9023;p47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9024" name="Google Shape;9024;p47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9025" name="Google Shape;9025;p4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9026" name="Google Shape;9026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27" name="Google Shape;9027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28" name="Google Shape;9028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29" name="Google Shape;9029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30" name="Google Shape;9030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31" name="Google Shape;9031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32" name="Google Shape;9032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33" name="Google Shape;9033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34" name="Google Shape;9034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35" name="Google Shape;9035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36" name="Google Shape;9036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37" name="Google Shape;9037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38" name="Google Shape;9038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39" name="Google Shape;9039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40" name="Google Shape;9040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41" name="Google Shape;9041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9042" name="Google Shape;9042;p4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9043" name="Google Shape;9043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44" name="Google Shape;9044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45" name="Google Shape;9045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46" name="Google Shape;9046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47" name="Google Shape;9047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48" name="Google Shape;9048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49" name="Google Shape;9049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50" name="Google Shape;9050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51" name="Google Shape;9051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52" name="Google Shape;9052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53" name="Google Shape;9053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54" name="Google Shape;9054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55" name="Google Shape;9055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56" name="Google Shape;9056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57" name="Google Shape;9057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58" name="Google Shape;9058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9059" name="Google Shape;9059;p47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9060" name="Google Shape;9060;p4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9061" name="Google Shape;9061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62" name="Google Shape;9062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63" name="Google Shape;9063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64" name="Google Shape;9064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65" name="Google Shape;9065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66" name="Google Shape;9066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67" name="Google Shape;9067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68" name="Google Shape;9068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69" name="Google Shape;9069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70" name="Google Shape;9070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71" name="Google Shape;9071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72" name="Google Shape;9072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73" name="Google Shape;9073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74" name="Google Shape;9074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75" name="Google Shape;9075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76" name="Google Shape;9076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9077" name="Google Shape;9077;p4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9078" name="Google Shape;9078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79" name="Google Shape;9079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80" name="Google Shape;9080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81" name="Google Shape;9081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82" name="Google Shape;9082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83" name="Google Shape;9083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84" name="Google Shape;9084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85" name="Google Shape;9085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86" name="Google Shape;9086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87" name="Google Shape;9087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88" name="Google Shape;9088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89" name="Google Shape;9089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90" name="Google Shape;9090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91" name="Google Shape;9091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92" name="Google Shape;9092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93" name="Google Shape;9093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9094" name="Google Shape;9094;p47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9095" name="Google Shape;9095;p47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096" name="Google Shape;9096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97" name="Google Shape;9097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98" name="Google Shape;9098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99" name="Google Shape;9099;p4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100" name="Google Shape;9100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1" name="Google Shape;9101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2" name="Google Shape;9102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103" name="Google Shape;9103;p4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104" name="Google Shape;9104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5" name="Google Shape;9105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6" name="Google Shape;9106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107" name="Google Shape;9107;p47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108" name="Google Shape;9108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9" name="Google Shape;9109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10" name="Google Shape;9110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"/>
          <p:cNvSpPr txBox="1">
            <a:spLocks noGrp="1"/>
          </p:cNvSpPr>
          <p:nvPr>
            <p:ph type="title"/>
          </p:nvPr>
        </p:nvSpPr>
        <p:spPr>
          <a:xfrm>
            <a:off x="957642" y="2905878"/>
            <a:ext cx="10246630" cy="1122166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513" name="Google Shape;513;p3"/>
          <p:cNvSpPr txBox="1">
            <a:spLocks noGrp="1"/>
          </p:cNvSpPr>
          <p:nvPr>
            <p:ph type="title" idx="2" hasCustomPrompt="1"/>
          </p:nvPr>
        </p:nvSpPr>
        <p:spPr>
          <a:xfrm>
            <a:off x="3985585" y="1783590"/>
            <a:ext cx="4190857" cy="1122166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r>
              <a:t>xx%</a:t>
            </a:r>
          </a:p>
        </p:txBody>
      </p:sp>
      <p:sp>
        <p:nvSpPr>
          <p:cNvPr id="514" name="Google Shape;514;p3"/>
          <p:cNvSpPr txBox="1">
            <a:spLocks noGrp="1"/>
          </p:cNvSpPr>
          <p:nvPr>
            <p:ph type="subTitle" idx="1"/>
          </p:nvPr>
        </p:nvSpPr>
        <p:spPr>
          <a:xfrm>
            <a:off x="3181399" y="4175819"/>
            <a:ext cx="5799496" cy="951053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515" name="Google Shape;515;p3"/>
          <p:cNvGrpSpPr/>
          <p:nvPr/>
        </p:nvGrpSpPr>
        <p:grpSpPr>
          <a:xfrm>
            <a:off x="-23656" y="496906"/>
            <a:ext cx="11388531" cy="5729212"/>
            <a:chOff x="-20797" y="547977"/>
            <a:chExt cx="10011977" cy="6318048"/>
          </a:xfrm>
        </p:grpSpPr>
        <p:sp>
          <p:nvSpPr>
            <p:cNvPr id="516" name="Google Shape;516;p3"/>
            <p:cNvSpPr/>
            <p:nvPr/>
          </p:nvSpPr>
          <p:spPr>
            <a:xfrm>
              <a:off x="-20797" y="13508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9613019" y="1227363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248428" y="12273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9" name="Google Shape;519;p3"/>
            <p:cNvGrpSpPr/>
            <p:nvPr/>
          </p:nvGrpSpPr>
          <p:grpSpPr>
            <a:xfrm>
              <a:off x="9631959" y="3959950"/>
              <a:ext cx="340302" cy="334375"/>
              <a:chOff x="4864725" y="4564050"/>
              <a:chExt cx="337300" cy="334375"/>
            </a:xfrm>
          </p:grpSpPr>
          <p:sp>
            <p:nvSpPr>
              <p:cNvPr id="520" name="Google Shape;520;p3"/>
              <p:cNvSpPr/>
              <p:nvPr/>
            </p:nvSpPr>
            <p:spPr>
              <a:xfrm>
                <a:off x="4864725" y="4564050"/>
                <a:ext cx="337300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13492" h="13344" extrusionOk="0">
                    <a:moveTo>
                      <a:pt x="5708" y="1"/>
                    </a:moveTo>
                    <a:cubicBezTo>
                      <a:pt x="5266" y="1"/>
                      <a:pt x="4832" y="312"/>
                      <a:pt x="4735" y="861"/>
                    </a:cubicBezTo>
                    <a:lnTo>
                      <a:pt x="4261" y="4385"/>
                    </a:lnTo>
                    <a:lnTo>
                      <a:pt x="894" y="5490"/>
                    </a:lnTo>
                    <a:cubicBezTo>
                      <a:pt x="53" y="5753"/>
                      <a:pt x="0" y="6910"/>
                      <a:pt x="789" y="7279"/>
                    </a:cubicBezTo>
                    <a:lnTo>
                      <a:pt x="3998" y="8857"/>
                    </a:lnTo>
                    <a:lnTo>
                      <a:pt x="4051" y="12381"/>
                    </a:lnTo>
                    <a:cubicBezTo>
                      <a:pt x="4051" y="12981"/>
                      <a:pt x="4523" y="13344"/>
                      <a:pt x="5009" y="13344"/>
                    </a:cubicBezTo>
                    <a:cubicBezTo>
                      <a:pt x="5248" y="13344"/>
                      <a:pt x="5491" y="13256"/>
                      <a:pt x="5681" y="13065"/>
                    </a:cubicBezTo>
                    <a:lnTo>
                      <a:pt x="8154" y="10487"/>
                    </a:lnTo>
                    <a:lnTo>
                      <a:pt x="11573" y="11540"/>
                    </a:lnTo>
                    <a:cubicBezTo>
                      <a:pt x="11670" y="11572"/>
                      <a:pt x="11764" y="11587"/>
                      <a:pt x="11856" y="11587"/>
                    </a:cubicBezTo>
                    <a:cubicBezTo>
                      <a:pt x="12514" y="11587"/>
                      <a:pt x="13001" y="10818"/>
                      <a:pt x="12678" y="10172"/>
                    </a:cubicBezTo>
                    <a:lnTo>
                      <a:pt x="10942" y="7016"/>
                    </a:lnTo>
                    <a:lnTo>
                      <a:pt x="12994" y="4122"/>
                    </a:lnTo>
                    <a:cubicBezTo>
                      <a:pt x="13491" y="3426"/>
                      <a:pt x="13001" y="2588"/>
                      <a:pt x="12234" y="2588"/>
                    </a:cubicBezTo>
                    <a:cubicBezTo>
                      <a:pt x="12190" y="2588"/>
                      <a:pt x="12145" y="2591"/>
                      <a:pt x="12099" y="2597"/>
                    </a:cubicBezTo>
                    <a:lnTo>
                      <a:pt x="8575" y="3281"/>
                    </a:lnTo>
                    <a:lnTo>
                      <a:pt x="6471" y="387"/>
                    </a:lnTo>
                    <a:cubicBezTo>
                      <a:pt x="6268" y="123"/>
                      <a:pt x="5986" y="1"/>
                      <a:pt x="5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5079075" y="4628800"/>
                <a:ext cx="1144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1322" extrusionOk="0">
                    <a:moveTo>
                      <a:pt x="3633" y="0"/>
                    </a:moveTo>
                    <a:cubicBezTo>
                      <a:pt x="3598" y="0"/>
                      <a:pt x="3561" y="2"/>
                      <a:pt x="3525" y="7"/>
                    </a:cubicBezTo>
                    <a:lnTo>
                      <a:pt x="1" y="691"/>
                    </a:lnTo>
                    <a:lnTo>
                      <a:pt x="527" y="1322"/>
                    </a:lnTo>
                    <a:lnTo>
                      <a:pt x="4577" y="585"/>
                    </a:lnTo>
                    <a:cubicBezTo>
                      <a:pt x="4385" y="249"/>
                      <a:pt x="4017" y="0"/>
                      <a:pt x="3633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>
                <a:off x="4867350" y="4564050"/>
                <a:ext cx="163100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13375" extrusionOk="0">
                    <a:moveTo>
                      <a:pt x="5606" y="1"/>
                    </a:moveTo>
                    <a:cubicBezTo>
                      <a:pt x="5168" y="1"/>
                      <a:pt x="4747" y="312"/>
                      <a:pt x="4682" y="861"/>
                    </a:cubicBezTo>
                    <a:lnTo>
                      <a:pt x="4209" y="4385"/>
                    </a:lnTo>
                    <a:lnTo>
                      <a:pt x="842" y="5490"/>
                    </a:lnTo>
                    <a:cubicBezTo>
                      <a:pt x="53" y="5753"/>
                      <a:pt x="0" y="6910"/>
                      <a:pt x="737" y="7279"/>
                    </a:cubicBezTo>
                    <a:lnTo>
                      <a:pt x="3946" y="8857"/>
                    </a:lnTo>
                    <a:lnTo>
                      <a:pt x="3998" y="12381"/>
                    </a:lnTo>
                    <a:cubicBezTo>
                      <a:pt x="3998" y="12959"/>
                      <a:pt x="4484" y="13375"/>
                      <a:pt x="4998" y="13375"/>
                    </a:cubicBezTo>
                    <a:cubicBezTo>
                      <a:pt x="5139" y="13375"/>
                      <a:pt x="5283" y="13344"/>
                      <a:pt x="5419" y="13276"/>
                    </a:cubicBezTo>
                    <a:cubicBezTo>
                      <a:pt x="5313" y="13118"/>
                      <a:pt x="5313" y="13012"/>
                      <a:pt x="5313" y="12855"/>
                    </a:cubicBezTo>
                    <a:lnTo>
                      <a:pt x="5261" y="9330"/>
                    </a:lnTo>
                    <a:lnTo>
                      <a:pt x="2052" y="7752"/>
                    </a:lnTo>
                    <a:cubicBezTo>
                      <a:pt x="1263" y="7331"/>
                      <a:pt x="1315" y="6226"/>
                      <a:pt x="2157" y="5963"/>
                    </a:cubicBezTo>
                    <a:lnTo>
                      <a:pt x="5524" y="4859"/>
                    </a:lnTo>
                    <a:lnTo>
                      <a:pt x="5997" y="1282"/>
                    </a:lnTo>
                    <a:cubicBezTo>
                      <a:pt x="6050" y="966"/>
                      <a:pt x="6260" y="703"/>
                      <a:pt x="6523" y="598"/>
                    </a:cubicBezTo>
                    <a:lnTo>
                      <a:pt x="6366" y="387"/>
                    </a:lnTo>
                    <a:cubicBezTo>
                      <a:pt x="6163" y="123"/>
                      <a:pt x="5881" y="1"/>
                      <a:pt x="5606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" name="Google Shape;523;p3"/>
            <p:cNvGrpSpPr/>
            <p:nvPr/>
          </p:nvGrpSpPr>
          <p:grpSpPr>
            <a:xfrm>
              <a:off x="6981913" y="6588475"/>
              <a:ext cx="291244" cy="277550"/>
              <a:chOff x="3689675" y="865975"/>
              <a:chExt cx="288675" cy="277550"/>
            </a:xfrm>
          </p:grpSpPr>
          <p:sp>
            <p:nvSpPr>
              <p:cNvPr id="524" name="Google Shape;524;p3"/>
              <p:cNvSpPr/>
              <p:nvPr/>
            </p:nvSpPr>
            <p:spPr>
              <a:xfrm>
                <a:off x="3691350" y="865975"/>
                <a:ext cx="287000" cy="27755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1102" extrusionOk="0">
                    <a:moveTo>
                      <a:pt x="6491" y="0"/>
                    </a:moveTo>
                    <a:cubicBezTo>
                      <a:pt x="6242" y="0"/>
                      <a:pt x="5984" y="106"/>
                      <a:pt x="5798" y="333"/>
                    </a:cubicBezTo>
                    <a:lnTo>
                      <a:pt x="4115" y="2805"/>
                    </a:lnTo>
                    <a:lnTo>
                      <a:pt x="1169" y="2332"/>
                    </a:lnTo>
                    <a:cubicBezTo>
                      <a:pt x="1109" y="2318"/>
                      <a:pt x="1050" y="2311"/>
                      <a:pt x="992" y="2311"/>
                    </a:cubicBezTo>
                    <a:cubicBezTo>
                      <a:pt x="400" y="2311"/>
                      <a:pt x="1" y="3014"/>
                      <a:pt x="432" y="3542"/>
                    </a:cubicBezTo>
                    <a:lnTo>
                      <a:pt x="2274" y="5909"/>
                    </a:lnTo>
                    <a:lnTo>
                      <a:pt x="958" y="8644"/>
                    </a:lnTo>
                    <a:cubicBezTo>
                      <a:pt x="688" y="9186"/>
                      <a:pt x="1113" y="9804"/>
                      <a:pt x="1671" y="9804"/>
                    </a:cubicBezTo>
                    <a:cubicBezTo>
                      <a:pt x="1764" y="9804"/>
                      <a:pt x="1860" y="9787"/>
                      <a:pt x="1958" y="9749"/>
                    </a:cubicBezTo>
                    <a:lnTo>
                      <a:pt x="4746" y="8750"/>
                    </a:lnTo>
                    <a:lnTo>
                      <a:pt x="6850" y="10854"/>
                    </a:lnTo>
                    <a:cubicBezTo>
                      <a:pt x="7021" y="11025"/>
                      <a:pt x="7231" y="11101"/>
                      <a:pt x="7437" y="11101"/>
                    </a:cubicBezTo>
                    <a:cubicBezTo>
                      <a:pt x="7863" y="11101"/>
                      <a:pt x="8271" y="10772"/>
                      <a:pt x="8271" y="10275"/>
                    </a:cubicBezTo>
                    <a:lnTo>
                      <a:pt x="8165" y="7329"/>
                    </a:lnTo>
                    <a:lnTo>
                      <a:pt x="10796" y="5962"/>
                    </a:lnTo>
                    <a:cubicBezTo>
                      <a:pt x="11479" y="5593"/>
                      <a:pt x="11322" y="4699"/>
                      <a:pt x="10690" y="4489"/>
                    </a:cubicBezTo>
                    <a:lnTo>
                      <a:pt x="7797" y="3647"/>
                    </a:lnTo>
                    <a:lnTo>
                      <a:pt x="7271" y="701"/>
                    </a:lnTo>
                    <a:cubicBezTo>
                      <a:pt x="7239" y="254"/>
                      <a:pt x="6877" y="0"/>
                      <a:pt x="6491" y="0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3884950" y="957150"/>
                <a:ext cx="86825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631" extrusionOk="0">
                    <a:moveTo>
                      <a:pt x="0" y="0"/>
                    </a:moveTo>
                    <a:lnTo>
                      <a:pt x="158" y="631"/>
                    </a:lnTo>
                    <a:lnTo>
                      <a:pt x="3472" y="1631"/>
                    </a:lnTo>
                    <a:cubicBezTo>
                      <a:pt x="3472" y="1315"/>
                      <a:pt x="3262" y="894"/>
                      <a:pt x="2894" y="8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3689675" y="867575"/>
                <a:ext cx="183475" cy="246075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9843" extrusionOk="0">
                    <a:moveTo>
                      <a:pt x="6452" y="0"/>
                    </a:moveTo>
                    <a:cubicBezTo>
                      <a:pt x="6207" y="0"/>
                      <a:pt x="5962" y="118"/>
                      <a:pt x="5813" y="374"/>
                    </a:cubicBezTo>
                    <a:lnTo>
                      <a:pt x="4129" y="2794"/>
                    </a:lnTo>
                    <a:lnTo>
                      <a:pt x="1131" y="2320"/>
                    </a:lnTo>
                    <a:cubicBezTo>
                      <a:pt x="1091" y="2314"/>
                      <a:pt x="1052" y="2311"/>
                      <a:pt x="1014" y="2311"/>
                    </a:cubicBezTo>
                    <a:cubicBezTo>
                      <a:pt x="395" y="2311"/>
                      <a:pt x="1" y="3087"/>
                      <a:pt x="447" y="3583"/>
                    </a:cubicBezTo>
                    <a:lnTo>
                      <a:pt x="2288" y="5950"/>
                    </a:lnTo>
                    <a:lnTo>
                      <a:pt x="973" y="8633"/>
                    </a:lnTo>
                    <a:cubicBezTo>
                      <a:pt x="710" y="9212"/>
                      <a:pt x="1078" y="9843"/>
                      <a:pt x="1657" y="9843"/>
                    </a:cubicBezTo>
                    <a:cubicBezTo>
                      <a:pt x="1762" y="9685"/>
                      <a:pt x="1762" y="9633"/>
                      <a:pt x="1815" y="9475"/>
                    </a:cubicBezTo>
                    <a:lnTo>
                      <a:pt x="3130" y="6792"/>
                    </a:lnTo>
                    <a:lnTo>
                      <a:pt x="1288" y="4425"/>
                    </a:lnTo>
                    <a:cubicBezTo>
                      <a:pt x="844" y="3881"/>
                      <a:pt x="1281" y="3153"/>
                      <a:pt x="1858" y="3153"/>
                    </a:cubicBezTo>
                    <a:cubicBezTo>
                      <a:pt x="1896" y="3153"/>
                      <a:pt x="1934" y="3156"/>
                      <a:pt x="1972" y="3162"/>
                    </a:cubicBezTo>
                    <a:lnTo>
                      <a:pt x="4971" y="3636"/>
                    </a:lnTo>
                    <a:lnTo>
                      <a:pt x="6654" y="1216"/>
                    </a:lnTo>
                    <a:cubicBezTo>
                      <a:pt x="6865" y="953"/>
                      <a:pt x="7075" y="900"/>
                      <a:pt x="7338" y="900"/>
                    </a:cubicBezTo>
                    <a:lnTo>
                      <a:pt x="7233" y="690"/>
                    </a:lnTo>
                    <a:cubicBezTo>
                      <a:pt x="7170" y="252"/>
                      <a:pt x="6811" y="0"/>
                      <a:pt x="6452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3"/>
            <p:cNvGrpSpPr/>
            <p:nvPr/>
          </p:nvGrpSpPr>
          <p:grpSpPr>
            <a:xfrm>
              <a:off x="6643903" y="1074100"/>
              <a:ext cx="295255" cy="276725"/>
              <a:chOff x="5348675" y="2068175"/>
              <a:chExt cx="292650" cy="276725"/>
            </a:xfrm>
          </p:grpSpPr>
          <p:sp>
            <p:nvSpPr>
              <p:cNvPr id="528" name="Google Shape;528;p3"/>
              <p:cNvSpPr/>
              <p:nvPr/>
            </p:nvSpPr>
            <p:spPr>
              <a:xfrm>
                <a:off x="5353950" y="2069650"/>
                <a:ext cx="287375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10940" extrusionOk="0">
                    <a:moveTo>
                      <a:pt x="3407" y="1"/>
                    </a:moveTo>
                    <a:cubicBezTo>
                      <a:pt x="2961" y="1"/>
                      <a:pt x="2567" y="368"/>
                      <a:pt x="2683" y="793"/>
                    </a:cubicBezTo>
                    <a:lnTo>
                      <a:pt x="3104" y="3739"/>
                    </a:lnTo>
                    <a:lnTo>
                      <a:pt x="579" y="5369"/>
                    </a:lnTo>
                    <a:cubicBezTo>
                      <a:pt x="0" y="5790"/>
                      <a:pt x="158" y="6685"/>
                      <a:pt x="842" y="6842"/>
                    </a:cubicBezTo>
                    <a:lnTo>
                      <a:pt x="3840" y="7421"/>
                    </a:lnTo>
                    <a:lnTo>
                      <a:pt x="4629" y="10314"/>
                    </a:lnTo>
                    <a:cubicBezTo>
                      <a:pt x="4688" y="10725"/>
                      <a:pt x="5025" y="10939"/>
                      <a:pt x="5366" y="10939"/>
                    </a:cubicBezTo>
                    <a:cubicBezTo>
                      <a:pt x="5636" y="10939"/>
                      <a:pt x="5910" y="10804"/>
                      <a:pt x="6050" y="10525"/>
                    </a:cubicBezTo>
                    <a:lnTo>
                      <a:pt x="7523" y="7894"/>
                    </a:lnTo>
                    <a:lnTo>
                      <a:pt x="10469" y="8000"/>
                    </a:lnTo>
                    <a:cubicBezTo>
                      <a:pt x="10503" y="8005"/>
                      <a:pt x="10537" y="8008"/>
                      <a:pt x="10570" y="8008"/>
                    </a:cubicBezTo>
                    <a:cubicBezTo>
                      <a:pt x="11143" y="8008"/>
                      <a:pt x="11495" y="7182"/>
                      <a:pt x="11047" y="6685"/>
                    </a:cubicBezTo>
                    <a:lnTo>
                      <a:pt x="8996" y="4528"/>
                    </a:lnTo>
                    <a:lnTo>
                      <a:pt x="10048" y="1740"/>
                    </a:lnTo>
                    <a:cubicBezTo>
                      <a:pt x="10220" y="1181"/>
                      <a:pt x="9829" y="657"/>
                      <a:pt x="9307" y="657"/>
                    </a:cubicBezTo>
                    <a:cubicBezTo>
                      <a:pt x="9191" y="657"/>
                      <a:pt x="9068" y="683"/>
                      <a:pt x="8943" y="740"/>
                    </a:cubicBezTo>
                    <a:lnTo>
                      <a:pt x="6260" y="2003"/>
                    </a:lnTo>
                    <a:lnTo>
                      <a:pt x="3893" y="162"/>
                    </a:lnTo>
                    <a:cubicBezTo>
                      <a:pt x="3739" y="49"/>
                      <a:pt x="3569" y="1"/>
                      <a:pt x="3407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5507800" y="2086575"/>
                <a:ext cx="934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1747" extrusionOk="0">
                    <a:moveTo>
                      <a:pt x="3047" y="0"/>
                    </a:moveTo>
                    <a:cubicBezTo>
                      <a:pt x="2943" y="0"/>
                      <a:pt x="2838" y="20"/>
                      <a:pt x="2736" y="63"/>
                    </a:cubicBezTo>
                    <a:lnTo>
                      <a:pt x="1" y="1326"/>
                    </a:lnTo>
                    <a:lnTo>
                      <a:pt x="632" y="1747"/>
                    </a:lnTo>
                    <a:lnTo>
                      <a:pt x="3736" y="326"/>
                    </a:lnTo>
                    <a:cubicBezTo>
                      <a:pt x="3583" y="136"/>
                      <a:pt x="3320" y="0"/>
                      <a:pt x="3047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5348675" y="2068175"/>
                <a:ext cx="148650" cy="276725"/>
              </a:xfrm>
              <a:custGeom>
                <a:avLst/>
                <a:gdLst/>
                <a:ahLst/>
                <a:cxnLst/>
                <a:rect l="l" t="t" r="r" b="b"/>
                <a:pathLst>
                  <a:path w="5946" h="11069" extrusionOk="0">
                    <a:moveTo>
                      <a:pt x="3520" y="1"/>
                    </a:moveTo>
                    <a:cubicBezTo>
                      <a:pt x="3056" y="1"/>
                      <a:pt x="2660" y="369"/>
                      <a:pt x="2736" y="904"/>
                    </a:cubicBezTo>
                    <a:lnTo>
                      <a:pt x="3104" y="3850"/>
                    </a:lnTo>
                    <a:lnTo>
                      <a:pt x="632" y="5534"/>
                    </a:lnTo>
                    <a:cubicBezTo>
                      <a:pt x="1" y="5902"/>
                      <a:pt x="211" y="6849"/>
                      <a:pt x="895" y="6954"/>
                    </a:cubicBezTo>
                    <a:lnTo>
                      <a:pt x="3841" y="7533"/>
                    </a:lnTo>
                    <a:lnTo>
                      <a:pt x="4630" y="10478"/>
                    </a:lnTo>
                    <a:cubicBezTo>
                      <a:pt x="4765" y="10849"/>
                      <a:pt x="5093" y="11068"/>
                      <a:pt x="5422" y="11068"/>
                    </a:cubicBezTo>
                    <a:cubicBezTo>
                      <a:pt x="5608" y="11068"/>
                      <a:pt x="5793" y="10998"/>
                      <a:pt x="5945" y="10847"/>
                    </a:cubicBezTo>
                    <a:cubicBezTo>
                      <a:pt x="5945" y="10794"/>
                      <a:pt x="5945" y="10741"/>
                      <a:pt x="5893" y="10584"/>
                    </a:cubicBezTo>
                    <a:lnTo>
                      <a:pt x="5103" y="7690"/>
                    </a:lnTo>
                    <a:lnTo>
                      <a:pt x="2105" y="7112"/>
                    </a:lnTo>
                    <a:cubicBezTo>
                      <a:pt x="1421" y="6954"/>
                      <a:pt x="1263" y="6060"/>
                      <a:pt x="1842" y="5639"/>
                    </a:cubicBezTo>
                    <a:lnTo>
                      <a:pt x="4367" y="4008"/>
                    </a:lnTo>
                    <a:lnTo>
                      <a:pt x="3946" y="1062"/>
                    </a:lnTo>
                    <a:cubicBezTo>
                      <a:pt x="3894" y="799"/>
                      <a:pt x="4051" y="536"/>
                      <a:pt x="4209" y="326"/>
                    </a:cubicBezTo>
                    <a:lnTo>
                      <a:pt x="4051" y="168"/>
                    </a:lnTo>
                    <a:cubicBezTo>
                      <a:pt x="3879" y="53"/>
                      <a:pt x="3694" y="1"/>
                      <a:pt x="3520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1" name="Google Shape;531;p3"/>
            <p:cNvGrpSpPr/>
            <p:nvPr/>
          </p:nvGrpSpPr>
          <p:grpSpPr>
            <a:xfrm>
              <a:off x="3073043" y="6288528"/>
              <a:ext cx="228593" cy="194302"/>
              <a:chOff x="1916200" y="1417475"/>
              <a:chExt cx="229350" cy="228000"/>
            </a:xfrm>
          </p:grpSpPr>
          <p:sp>
            <p:nvSpPr>
              <p:cNvPr id="532" name="Google Shape;532;p3"/>
              <p:cNvSpPr/>
              <p:nvPr/>
            </p:nvSpPr>
            <p:spPr>
              <a:xfrm>
                <a:off x="1918850" y="1417475"/>
                <a:ext cx="226700" cy="22780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9112" extrusionOk="0">
                    <a:moveTo>
                      <a:pt x="3793" y="1"/>
                    </a:moveTo>
                    <a:cubicBezTo>
                      <a:pt x="3485" y="1"/>
                      <a:pt x="3189" y="218"/>
                      <a:pt x="3156" y="577"/>
                    </a:cubicBezTo>
                    <a:lnTo>
                      <a:pt x="2893" y="2997"/>
                    </a:lnTo>
                    <a:lnTo>
                      <a:pt x="579" y="3786"/>
                    </a:lnTo>
                    <a:cubicBezTo>
                      <a:pt x="53" y="3944"/>
                      <a:pt x="0" y="4733"/>
                      <a:pt x="526" y="4996"/>
                    </a:cubicBezTo>
                    <a:lnTo>
                      <a:pt x="2683" y="6048"/>
                    </a:lnTo>
                    <a:lnTo>
                      <a:pt x="2683" y="8468"/>
                    </a:lnTo>
                    <a:cubicBezTo>
                      <a:pt x="2683" y="8863"/>
                      <a:pt x="3027" y="9111"/>
                      <a:pt x="3362" y="9111"/>
                    </a:cubicBezTo>
                    <a:cubicBezTo>
                      <a:pt x="3517" y="9111"/>
                      <a:pt x="3671" y="9058"/>
                      <a:pt x="3788" y="8942"/>
                    </a:cubicBezTo>
                    <a:lnTo>
                      <a:pt x="5524" y="7153"/>
                    </a:lnTo>
                    <a:lnTo>
                      <a:pt x="7786" y="7889"/>
                    </a:lnTo>
                    <a:cubicBezTo>
                      <a:pt x="7871" y="7918"/>
                      <a:pt x="7953" y="7931"/>
                      <a:pt x="8029" y="7931"/>
                    </a:cubicBezTo>
                    <a:cubicBezTo>
                      <a:pt x="8518" y="7931"/>
                      <a:pt x="8802" y="7397"/>
                      <a:pt x="8575" y="6943"/>
                    </a:cubicBezTo>
                    <a:lnTo>
                      <a:pt x="7417" y="4786"/>
                    </a:lnTo>
                    <a:lnTo>
                      <a:pt x="8785" y="2787"/>
                    </a:lnTo>
                    <a:cubicBezTo>
                      <a:pt x="9067" y="2317"/>
                      <a:pt x="8803" y="1763"/>
                      <a:pt x="8331" y="1763"/>
                    </a:cubicBezTo>
                    <a:cubicBezTo>
                      <a:pt x="8275" y="1763"/>
                      <a:pt x="8215" y="1770"/>
                      <a:pt x="8154" y="1787"/>
                    </a:cubicBezTo>
                    <a:lnTo>
                      <a:pt x="5787" y="2208"/>
                    </a:lnTo>
                    <a:lnTo>
                      <a:pt x="4314" y="262"/>
                    </a:lnTo>
                    <a:cubicBezTo>
                      <a:pt x="4174" y="82"/>
                      <a:pt x="3981" y="1"/>
                      <a:pt x="37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2063500" y="1463200"/>
                <a:ext cx="763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853" extrusionOk="0">
                    <a:moveTo>
                      <a:pt x="2487" y="1"/>
                    </a:moveTo>
                    <a:cubicBezTo>
                      <a:pt x="2449" y="1"/>
                      <a:pt x="2409" y="4"/>
                      <a:pt x="2368" y="11"/>
                    </a:cubicBezTo>
                    <a:lnTo>
                      <a:pt x="1" y="484"/>
                    </a:lnTo>
                    <a:lnTo>
                      <a:pt x="316" y="853"/>
                    </a:lnTo>
                    <a:lnTo>
                      <a:pt x="3052" y="379"/>
                    </a:lnTo>
                    <a:cubicBezTo>
                      <a:pt x="2960" y="150"/>
                      <a:pt x="2749" y="1"/>
                      <a:pt x="248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1916200" y="1417475"/>
                <a:ext cx="113125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9120" extrusionOk="0">
                    <a:moveTo>
                      <a:pt x="3919" y="1"/>
                    </a:moveTo>
                    <a:cubicBezTo>
                      <a:pt x="3604" y="1"/>
                      <a:pt x="3275" y="218"/>
                      <a:pt x="3210" y="577"/>
                    </a:cubicBezTo>
                    <a:lnTo>
                      <a:pt x="2894" y="2997"/>
                    </a:lnTo>
                    <a:lnTo>
                      <a:pt x="580" y="3786"/>
                    </a:lnTo>
                    <a:cubicBezTo>
                      <a:pt x="54" y="3997"/>
                      <a:pt x="1" y="4733"/>
                      <a:pt x="527" y="4996"/>
                    </a:cubicBezTo>
                    <a:lnTo>
                      <a:pt x="2684" y="6048"/>
                    </a:lnTo>
                    <a:lnTo>
                      <a:pt x="2684" y="8468"/>
                    </a:lnTo>
                    <a:cubicBezTo>
                      <a:pt x="2684" y="8871"/>
                      <a:pt x="2992" y="9119"/>
                      <a:pt x="3349" y="9119"/>
                    </a:cubicBezTo>
                    <a:cubicBezTo>
                      <a:pt x="3458" y="9119"/>
                      <a:pt x="3572" y="9096"/>
                      <a:pt x="3683" y="9047"/>
                    </a:cubicBezTo>
                    <a:cubicBezTo>
                      <a:pt x="3631" y="8942"/>
                      <a:pt x="3631" y="8889"/>
                      <a:pt x="3631" y="8784"/>
                    </a:cubicBezTo>
                    <a:lnTo>
                      <a:pt x="3631" y="6364"/>
                    </a:lnTo>
                    <a:lnTo>
                      <a:pt x="1474" y="5312"/>
                    </a:lnTo>
                    <a:cubicBezTo>
                      <a:pt x="948" y="5049"/>
                      <a:pt x="1000" y="4260"/>
                      <a:pt x="1526" y="4154"/>
                    </a:cubicBezTo>
                    <a:lnTo>
                      <a:pt x="3841" y="3365"/>
                    </a:lnTo>
                    <a:lnTo>
                      <a:pt x="4157" y="893"/>
                    </a:lnTo>
                    <a:cubicBezTo>
                      <a:pt x="4157" y="630"/>
                      <a:pt x="4367" y="525"/>
                      <a:pt x="4525" y="367"/>
                    </a:cubicBezTo>
                    <a:lnTo>
                      <a:pt x="4420" y="262"/>
                    </a:lnTo>
                    <a:cubicBezTo>
                      <a:pt x="4300" y="82"/>
                      <a:pt x="4112" y="1"/>
                      <a:pt x="3919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5" name="Google Shape;535;p3"/>
            <p:cNvGrpSpPr/>
            <p:nvPr/>
          </p:nvGrpSpPr>
          <p:grpSpPr>
            <a:xfrm>
              <a:off x="8472525" y="4670500"/>
              <a:ext cx="135369" cy="129375"/>
              <a:chOff x="2419900" y="952925"/>
              <a:chExt cx="134175" cy="129375"/>
            </a:xfrm>
          </p:grpSpPr>
          <p:sp>
            <p:nvSpPr>
              <p:cNvPr id="536" name="Google Shape;536;p3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9" name="Google Shape;539;p3"/>
            <p:cNvGrpSpPr/>
            <p:nvPr/>
          </p:nvGrpSpPr>
          <p:grpSpPr>
            <a:xfrm>
              <a:off x="1397120" y="3005138"/>
              <a:ext cx="139329" cy="128300"/>
              <a:chOff x="732600" y="1890325"/>
              <a:chExt cx="138100" cy="128300"/>
            </a:xfrm>
          </p:grpSpPr>
          <p:sp>
            <p:nvSpPr>
              <p:cNvPr id="540" name="Google Shape;540;p3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3"/>
            <p:cNvGrpSpPr/>
            <p:nvPr/>
          </p:nvGrpSpPr>
          <p:grpSpPr>
            <a:xfrm rot="-1856811">
              <a:off x="1565612" y="819222"/>
              <a:ext cx="1338947" cy="1025873"/>
              <a:chOff x="6015800" y="923575"/>
              <a:chExt cx="1212225" cy="937075"/>
            </a:xfrm>
          </p:grpSpPr>
          <p:sp>
            <p:nvSpPr>
              <p:cNvPr id="544" name="Google Shape;544;p3"/>
              <p:cNvSpPr/>
              <p:nvPr/>
            </p:nvSpPr>
            <p:spPr>
              <a:xfrm>
                <a:off x="6015800" y="923575"/>
                <a:ext cx="3758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15032" h="14474" extrusionOk="0">
                    <a:moveTo>
                      <a:pt x="8300" y="0"/>
                    </a:moveTo>
                    <a:cubicBezTo>
                      <a:pt x="7968" y="0"/>
                      <a:pt x="7628" y="165"/>
                      <a:pt x="7404" y="501"/>
                    </a:cubicBezTo>
                    <a:lnTo>
                      <a:pt x="5352" y="3815"/>
                    </a:lnTo>
                    <a:lnTo>
                      <a:pt x="1459" y="3447"/>
                    </a:lnTo>
                    <a:cubicBezTo>
                      <a:pt x="1438" y="3446"/>
                      <a:pt x="1416" y="3445"/>
                      <a:pt x="1395" y="3445"/>
                    </a:cubicBezTo>
                    <a:cubicBezTo>
                      <a:pt x="538" y="3445"/>
                      <a:pt x="0" y="4463"/>
                      <a:pt x="565" y="5131"/>
                    </a:cubicBezTo>
                    <a:lnTo>
                      <a:pt x="3038" y="8129"/>
                    </a:lnTo>
                    <a:lnTo>
                      <a:pt x="1459" y="11706"/>
                    </a:lnTo>
                    <a:cubicBezTo>
                      <a:pt x="1145" y="12469"/>
                      <a:pt x="1712" y="13194"/>
                      <a:pt x="2474" y="13194"/>
                    </a:cubicBezTo>
                    <a:cubicBezTo>
                      <a:pt x="2604" y="13194"/>
                      <a:pt x="2741" y="13173"/>
                      <a:pt x="2880" y="13126"/>
                    </a:cubicBezTo>
                    <a:lnTo>
                      <a:pt x="6457" y="11654"/>
                    </a:lnTo>
                    <a:lnTo>
                      <a:pt x="9455" y="14231"/>
                    </a:lnTo>
                    <a:cubicBezTo>
                      <a:pt x="9654" y="14399"/>
                      <a:pt x="9883" y="14474"/>
                      <a:pt x="10107" y="14474"/>
                    </a:cubicBezTo>
                    <a:cubicBezTo>
                      <a:pt x="10656" y="14474"/>
                      <a:pt x="11176" y="14025"/>
                      <a:pt x="11139" y="13390"/>
                    </a:cubicBezTo>
                    <a:lnTo>
                      <a:pt x="10876" y="9497"/>
                    </a:lnTo>
                    <a:lnTo>
                      <a:pt x="14242" y="7498"/>
                    </a:lnTo>
                    <a:cubicBezTo>
                      <a:pt x="15031" y="7077"/>
                      <a:pt x="14874" y="5814"/>
                      <a:pt x="13979" y="5604"/>
                    </a:cubicBezTo>
                    <a:lnTo>
                      <a:pt x="10139" y="4710"/>
                    </a:lnTo>
                    <a:lnTo>
                      <a:pt x="9298" y="870"/>
                    </a:lnTo>
                    <a:cubicBezTo>
                      <a:pt x="9177" y="297"/>
                      <a:pt x="8745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6024650" y="1009625"/>
                <a:ext cx="1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110" extrusionOk="0">
                    <a:moveTo>
                      <a:pt x="1005" y="0"/>
                    </a:moveTo>
                    <a:cubicBezTo>
                      <a:pt x="526" y="0"/>
                      <a:pt x="148" y="348"/>
                      <a:pt x="1" y="742"/>
                    </a:cubicBezTo>
                    <a:lnTo>
                      <a:pt x="4472" y="1110"/>
                    </a:lnTo>
                    <a:lnTo>
                      <a:pt x="4998" y="373"/>
                    </a:lnTo>
                    <a:lnTo>
                      <a:pt x="1105" y="5"/>
                    </a:lnTo>
                    <a:cubicBezTo>
                      <a:pt x="1072" y="2"/>
                      <a:pt x="1038" y="0"/>
                      <a:pt x="1005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6195625" y="926500"/>
                <a:ext cx="195975" cy="3611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446" extrusionOk="0">
                    <a:moveTo>
                      <a:pt x="1045" y="1"/>
                    </a:moveTo>
                    <a:cubicBezTo>
                      <a:pt x="716" y="1"/>
                      <a:pt x="381" y="156"/>
                      <a:pt x="158" y="490"/>
                    </a:cubicBezTo>
                    <a:lnTo>
                      <a:pt x="0" y="753"/>
                    </a:lnTo>
                    <a:cubicBezTo>
                      <a:pt x="316" y="805"/>
                      <a:pt x="579" y="1068"/>
                      <a:pt x="684" y="1489"/>
                    </a:cubicBezTo>
                    <a:lnTo>
                      <a:pt x="1526" y="5277"/>
                    </a:lnTo>
                    <a:lnTo>
                      <a:pt x="5313" y="6223"/>
                    </a:lnTo>
                    <a:cubicBezTo>
                      <a:pt x="6260" y="6434"/>
                      <a:pt x="6366" y="7644"/>
                      <a:pt x="5576" y="8117"/>
                    </a:cubicBezTo>
                    <a:lnTo>
                      <a:pt x="2262" y="10116"/>
                    </a:lnTo>
                    <a:lnTo>
                      <a:pt x="2525" y="13956"/>
                    </a:lnTo>
                    <a:cubicBezTo>
                      <a:pt x="2578" y="14114"/>
                      <a:pt x="2525" y="14167"/>
                      <a:pt x="2420" y="14377"/>
                    </a:cubicBezTo>
                    <a:cubicBezTo>
                      <a:pt x="2541" y="14424"/>
                      <a:pt x="2667" y="14446"/>
                      <a:pt x="2793" y="14446"/>
                    </a:cubicBezTo>
                    <a:cubicBezTo>
                      <a:pt x="3374" y="14446"/>
                      <a:pt x="3936" y="13974"/>
                      <a:pt x="3893" y="13325"/>
                    </a:cubicBezTo>
                    <a:lnTo>
                      <a:pt x="3630" y="9432"/>
                    </a:lnTo>
                    <a:lnTo>
                      <a:pt x="6997" y="7486"/>
                    </a:lnTo>
                    <a:cubicBezTo>
                      <a:pt x="7838" y="7013"/>
                      <a:pt x="7628" y="5750"/>
                      <a:pt x="6734" y="5540"/>
                    </a:cubicBezTo>
                    <a:lnTo>
                      <a:pt x="2894" y="4645"/>
                    </a:lnTo>
                    <a:lnTo>
                      <a:pt x="2052" y="805"/>
                    </a:lnTo>
                    <a:cubicBezTo>
                      <a:pt x="1931" y="289"/>
                      <a:pt x="1494" y="1"/>
                      <a:pt x="1045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6473100" y="1159675"/>
                <a:ext cx="70100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8149" fill="none" extrusionOk="0">
                    <a:moveTo>
                      <a:pt x="1" y="0"/>
                    </a:moveTo>
                    <a:cubicBezTo>
                      <a:pt x="11785" y="0"/>
                      <a:pt x="23252" y="7417"/>
                      <a:pt x="28039" y="1814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6475750" y="1233325"/>
                <a:ext cx="309075" cy="140725"/>
              </a:xfrm>
              <a:custGeom>
                <a:avLst/>
                <a:gdLst/>
                <a:ahLst/>
                <a:cxnLst/>
                <a:rect l="l" t="t" r="r" b="b"/>
                <a:pathLst>
                  <a:path w="12363" h="5629" fill="none" extrusionOk="0">
                    <a:moveTo>
                      <a:pt x="0" y="0"/>
                    </a:moveTo>
                    <a:cubicBezTo>
                      <a:pt x="4366" y="1157"/>
                      <a:pt x="8522" y="3051"/>
                      <a:pt x="12362" y="562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6858450" y="1473975"/>
                <a:ext cx="84175" cy="907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631" fill="none" extrusionOk="0">
                    <a:moveTo>
                      <a:pt x="0" y="1"/>
                    </a:moveTo>
                    <a:cubicBezTo>
                      <a:pt x="1368" y="948"/>
                      <a:pt x="2473" y="2210"/>
                      <a:pt x="3367" y="3630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6462600" y="1304325"/>
                <a:ext cx="303800" cy="409025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6361" fill="none" extrusionOk="0">
                    <a:moveTo>
                      <a:pt x="0" y="1"/>
                    </a:moveTo>
                    <a:cubicBezTo>
                      <a:pt x="6155" y="3315"/>
                      <a:pt x="10679" y="9522"/>
                      <a:pt x="12152" y="1636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6799275" y="1797500"/>
                <a:ext cx="1580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526" fill="none" extrusionOk="0">
                    <a:moveTo>
                      <a:pt x="0" y="1"/>
                    </a:moveTo>
                    <a:cubicBezTo>
                      <a:pt x="210" y="842"/>
                      <a:pt x="368" y="1684"/>
                      <a:pt x="631" y="2526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6486275" y="1049200"/>
                <a:ext cx="4984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19938" h="3473" fill="none" extrusionOk="0">
                    <a:moveTo>
                      <a:pt x="0" y="1052"/>
                    </a:moveTo>
                    <a:cubicBezTo>
                      <a:pt x="6733" y="0"/>
                      <a:pt x="13677" y="842"/>
                      <a:pt x="19937" y="3472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7089900" y="1205700"/>
                <a:ext cx="5920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421" fill="none" extrusionOk="0">
                    <a:moveTo>
                      <a:pt x="1" y="0"/>
                    </a:moveTo>
                    <a:cubicBezTo>
                      <a:pt x="790" y="421"/>
                      <a:pt x="1579" y="895"/>
                      <a:pt x="2368" y="142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7216150" y="1312225"/>
                <a:ext cx="118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69" fill="none" extrusionOk="0">
                    <a:moveTo>
                      <a:pt x="1" y="0"/>
                    </a:moveTo>
                    <a:cubicBezTo>
                      <a:pt x="159" y="106"/>
                      <a:pt x="264" y="263"/>
                      <a:pt x="474" y="369"/>
                    </a:cubicBezTo>
                  </a:path>
                </a:pathLst>
              </a:custGeom>
              <a:noFill/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6989950" y="1652825"/>
                <a:ext cx="118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948" fill="none" extrusionOk="0">
                    <a:moveTo>
                      <a:pt x="1" y="1"/>
                    </a:moveTo>
                    <a:cubicBezTo>
                      <a:pt x="106" y="317"/>
                      <a:pt x="316" y="632"/>
                      <a:pt x="474" y="948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556;p3"/>
            <p:cNvGrpSpPr/>
            <p:nvPr/>
          </p:nvGrpSpPr>
          <p:grpSpPr>
            <a:xfrm>
              <a:off x="9272395" y="2451888"/>
              <a:ext cx="139329" cy="128300"/>
              <a:chOff x="732600" y="1890325"/>
              <a:chExt cx="138100" cy="128300"/>
            </a:xfrm>
          </p:grpSpPr>
          <p:sp>
            <p:nvSpPr>
              <p:cNvPr id="557" name="Google Shape;557;p3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" name="Google Shape;560;p3"/>
            <p:cNvGrpSpPr/>
            <p:nvPr/>
          </p:nvGrpSpPr>
          <p:grpSpPr>
            <a:xfrm>
              <a:off x="4961800" y="6288600"/>
              <a:ext cx="135369" cy="129375"/>
              <a:chOff x="2419900" y="952925"/>
              <a:chExt cx="134175" cy="129375"/>
            </a:xfrm>
          </p:grpSpPr>
          <p:sp>
            <p:nvSpPr>
              <p:cNvPr id="561" name="Google Shape;561;p3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4" name="Google Shape;564;p3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565" name="Google Shape;565;p3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6" name="Google Shape;566;p3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567" name="Google Shape;567;p3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568" name="Google Shape;568;p3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569" name="Google Shape;569;p3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570" name="Google Shape;570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571" name="Google Shape;57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72" name="Google Shape;57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73" name="Google Shape;57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74" name="Google Shape;574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575" name="Google Shape;57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76" name="Google Shape;57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77" name="Google Shape;57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78" name="Google Shape;578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579" name="Google Shape;579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0" name="Google Shape;580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1" name="Google Shape;581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82" name="Google Shape;582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583" name="Google Shape;58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4" name="Google Shape;58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5" name="Google Shape;58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586" name="Google Shape;586;p3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587" name="Google Shape;587;p3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588" name="Google Shape;588;p3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589" name="Google Shape;589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590" name="Google Shape;590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1" name="Google Shape;591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2" name="Google Shape;592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593" name="Google Shape;593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594" name="Google Shape;594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5" name="Google Shape;595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6" name="Google Shape;596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597" name="Google Shape;597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598" name="Google Shape;598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9" name="Google Shape;599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0" name="Google Shape;600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01" name="Google Shape;601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02" name="Google Shape;602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3" name="Google Shape;603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4" name="Google Shape;604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605" name="Google Shape;605;p3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606" name="Google Shape;606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07" name="Google Shape;607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8" name="Google Shape;608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9" name="Google Shape;609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10" name="Google Shape;610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11" name="Google Shape;611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12" name="Google Shape;612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13" name="Google Shape;613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14" name="Google Shape;614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15" name="Google Shape;615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16" name="Google Shape;616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17" name="Google Shape;617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18" name="Google Shape;618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19" name="Google Shape;619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20" name="Google Shape;620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21" name="Google Shape;621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22" name="Google Shape;622;p3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623" name="Google Shape;623;p3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624" name="Google Shape;624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25" name="Google Shape;625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26" name="Google Shape;626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27" name="Google Shape;627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28" name="Google Shape;628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29" name="Google Shape;629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0" name="Google Shape;630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1" name="Google Shape;631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32" name="Google Shape;632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33" name="Google Shape;633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4" name="Google Shape;634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5" name="Google Shape;635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36" name="Google Shape;636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37" name="Google Shape;637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8" name="Google Shape;638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9" name="Google Shape;639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640" name="Google Shape;640;p3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641" name="Google Shape;641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42" name="Google Shape;642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43" name="Google Shape;643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44" name="Google Shape;644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45" name="Google Shape;645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46" name="Google Shape;646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47" name="Google Shape;647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48" name="Google Shape;648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49" name="Google Shape;649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50" name="Google Shape;650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51" name="Google Shape;651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52" name="Google Shape;652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53" name="Google Shape;653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54" name="Google Shape;654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55" name="Google Shape;655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56" name="Google Shape;656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57" name="Google Shape;657;p3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58" name="Google Shape;658;p3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9" name="Google Shape;659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" name="Google Shape;660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" name="Google Shape;661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2" name="Google Shape;662;p3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3" name="Google Shape;663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4" name="Google Shape;664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5" name="Google Shape;665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6" name="Google Shape;666;p3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7" name="Google Shape;667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" name="Google Shape;668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" name="Google Shape;669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0" name="Google Shape;670;p3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1" name="Google Shape;671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" name="Google Shape;672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" name="Google Shape;673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674" name="Google Shape;674;p3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675" name="Google Shape;675;p3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6" name="Google Shape;676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7" name="Google Shape;677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" name="Google Shape;678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9" name="Google Shape;679;p3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0" name="Google Shape;680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" name="Google Shape;681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" name="Google Shape;682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83" name="Google Shape;683;p3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684" name="Google Shape;684;p3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685" name="Google Shape;685;p3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86" name="Google Shape;686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87" name="Google Shape;687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8" name="Google Shape;688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9" name="Google Shape;689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90" name="Google Shape;690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91" name="Google Shape;69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2" name="Google Shape;69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3" name="Google Shape;69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94" name="Google Shape;694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95" name="Google Shape;69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6" name="Google Shape;69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7" name="Google Shape;69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98" name="Google Shape;698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99" name="Google Shape;699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0" name="Google Shape;700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1" name="Google Shape;701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702" name="Google Shape;702;p3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703" name="Google Shape;703;p3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04" name="Google Shape;704;p3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05" name="Google Shape;705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06" name="Google Shape;706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07" name="Google Shape;707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08" name="Google Shape;708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09" name="Google Shape;709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10" name="Google Shape;710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1" name="Google Shape;711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2" name="Google Shape;712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13" name="Google Shape;713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14" name="Google Shape;714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5" name="Google Shape;715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6" name="Google Shape;716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17" name="Google Shape;717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18" name="Google Shape;718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9" name="Google Shape;719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0" name="Google Shape;720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21" name="Google Shape;721;p3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22" name="Google Shape;722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23" name="Google Shape;723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4" name="Google Shape;724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5" name="Google Shape;725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26" name="Google Shape;726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27" name="Google Shape;727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8" name="Google Shape;728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9" name="Google Shape;729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30" name="Google Shape;730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31" name="Google Shape;731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32" name="Google Shape;732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33" name="Google Shape;733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34" name="Google Shape;734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35" name="Google Shape;735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36" name="Google Shape;736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37" name="Google Shape;737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38" name="Google Shape;738;p3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39" name="Google Shape;739;p3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40" name="Google Shape;740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1" name="Google Shape;741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2" name="Google Shape;742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3" name="Google Shape;743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4" name="Google Shape;744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5" name="Google Shape;745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6" name="Google Shape;746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7" name="Google Shape;747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8" name="Google Shape;748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9" name="Google Shape;749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0" name="Google Shape;750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1" name="Google Shape;751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52" name="Google Shape;752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3" name="Google Shape;753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4" name="Google Shape;754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5" name="Google Shape;755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56" name="Google Shape;756;p3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57" name="Google Shape;757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8" name="Google Shape;758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9" name="Google Shape;759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0" name="Google Shape;760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1" name="Google Shape;761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62" name="Google Shape;762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3" name="Google Shape;763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4" name="Google Shape;764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5" name="Google Shape;765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66" name="Google Shape;766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7" name="Google Shape;767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8" name="Google Shape;768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9" name="Google Shape;769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70" name="Google Shape;770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71" name="Google Shape;771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72" name="Google Shape;772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73" name="Google Shape;773;p3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774" name="Google Shape;774;p3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75" name="Google Shape;775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76" name="Google Shape;776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77" name="Google Shape;777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78" name="Google Shape;778;p3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79" name="Google Shape;779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0" name="Google Shape;780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1" name="Google Shape;781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82" name="Google Shape;782;p3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83" name="Google Shape;783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4" name="Google Shape;784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5" name="Google Shape;785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86" name="Google Shape;786;p3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87" name="Google Shape;787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8" name="Google Shape;788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9" name="Google Shape;789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790" name="Google Shape;790;p3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791" name="Google Shape;791;p3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92" name="Google Shape;792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3" name="Google Shape;793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4" name="Google Shape;794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95" name="Google Shape;795;p3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96" name="Google Shape;796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7" name="Google Shape;797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8" name="Google Shape;798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99" name="Google Shape;799;p3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800" name="Google Shape;800;p3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01" name="Google Shape;801;p3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02" name="Google Shape;802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3" name="Google Shape;80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4" name="Google Shape;80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5" name="Google Shape;80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06" name="Google Shape;806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7" name="Google Shape;807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8" name="Google Shape;808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9" name="Google Shape;809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0" name="Google Shape;810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1" name="Google Shape;81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" name="Google Shape;81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" name="Google Shape;81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4" name="Google Shape;814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5" name="Google Shape;81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" name="Google Shape;81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" name="Google Shape;81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18" name="Google Shape;818;p3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9" name="Google Shape;819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0" name="Google Shape;820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" name="Google Shape;821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" name="Google Shape;822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3" name="Google Shape;823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" name="Google Shape;824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" name="Google Shape;825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" name="Google Shape;826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7" name="Google Shape;827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8" name="Google Shape;828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9" name="Google Shape;829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0" name="Google Shape;830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31" name="Google Shape;831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2" name="Google Shape;832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3" name="Google Shape;833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4" name="Google Shape;834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35" name="Google Shape;835;p3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36" name="Google Shape;836;p3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37" name="Google Shape;837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8" name="Google Shape;838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9" name="Google Shape;839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0" name="Google Shape;840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41" name="Google Shape;841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42" name="Google Shape;842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3" name="Google Shape;843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4" name="Google Shape;844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45" name="Google Shape;845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46" name="Google Shape;846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7" name="Google Shape;847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8" name="Google Shape;848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49" name="Google Shape;849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0" name="Google Shape;850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1" name="Google Shape;851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2" name="Google Shape;852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53" name="Google Shape;853;p3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54" name="Google Shape;854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5" name="Google Shape;85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6" name="Google Shape;85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7" name="Google Shape;85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58" name="Google Shape;858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9" name="Google Shape;859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0" name="Google Shape;860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1" name="Google Shape;861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62" name="Google Shape;862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63" name="Google Shape;86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4" name="Google Shape;86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5" name="Google Shape;86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66" name="Google Shape;866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67" name="Google Shape;867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8" name="Google Shape;868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9" name="Google Shape;869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70" name="Google Shape;870;p3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71" name="Google Shape;871;p3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72" name="Google Shape;872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3" name="Google Shape;873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4" name="Google Shape;874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75" name="Google Shape;875;p3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76" name="Google Shape;876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7" name="Google Shape;877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8" name="Google Shape;878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79" name="Google Shape;879;p3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80" name="Google Shape;880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1" name="Google Shape;881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2" name="Google Shape;882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83" name="Google Shape;883;p3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84" name="Google Shape;884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5" name="Google Shape;885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6" name="Google Shape;886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87" name="Google Shape;887;p3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888" name="Google Shape;888;p3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89" name="Google Shape;889;p3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90" name="Google Shape;890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1" name="Google Shape;89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2" name="Google Shape;89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3" name="Google Shape;89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94" name="Google Shape;894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5" name="Google Shape;89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6" name="Google Shape;89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7" name="Google Shape;89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98" name="Google Shape;898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9" name="Google Shape;899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0" name="Google Shape;900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1" name="Google Shape;901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02" name="Google Shape;902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03" name="Google Shape;90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4" name="Google Shape;90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5" name="Google Shape;90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906" name="Google Shape;906;p3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907" name="Google Shape;907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08" name="Google Shape;908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9" name="Google Shape;909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0" name="Google Shape;910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11" name="Google Shape;911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12" name="Google Shape;912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3" name="Google Shape;913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4" name="Google Shape;914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15" name="Google Shape;915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16" name="Google Shape;916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7" name="Google Shape;917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8" name="Google Shape;918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19" name="Google Shape;919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20" name="Google Shape;920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1" name="Google Shape;921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2" name="Google Shape;922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923" name="Google Shape;923;p3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924" name="Google Shape;924;p3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925" name="Google Shape;925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26" name="Google Shape;926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7" name="Google Shape;927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8" name="Google Shape;928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29" name="Google Shape;929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30" name="Google Shape;930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1" name="Google Shape;931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2" name="Google Shape;932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33" name="Google Shape;933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34" name="Google Shape;934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5" name="Google Shape;935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6" name="Google Shape;936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37" name="Google Shape;937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38" name="Google Shape;938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9" name="Google Shape;939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0" name="Google Shape;940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941" name="Google Shape;941;p3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942" name="Google Shape;942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43" name="Google Shape;94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4" name="Google Shape;94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5" name="Google Shape;94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46" name="Google Shape;946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47" name="Google Shape;947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8" name="Google Shape;948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9" name="Google Shape;949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50" name="Google Shape;950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51" name="Google Shape;95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2" name="Google Shape;95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3" name="Google Shape;95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54" name="Google Shape;954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55" name="Google Shape;95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6" name="Google Shape;95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7" name="Google Shape;95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958" name="Google Shape;958;p3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959" name="Google Shape;959;p3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60" name="Google Shape;960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1" name="Google Shape;961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2" name="Google Shape;962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63" name="Google Shape;963;p3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64" name="Google Shape;964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5" name="Google Shape;965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6" name="Google Shape;966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67" name="Google Shape;967;p3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68" name="Google Shape;968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9" name="Google Shape;969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0" name="Google Shape;970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71" name="Google Shape;971;p3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72" name="Google Shape;972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3" name="Google Shape;973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4" name="Google Shape;974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975" name="Google Shape;975;p3"/>
          <p:cNvGrpSpPr/>
          <p:nvPr/>
        </p:nvGrpSpPr>
        <p:grpSpPr>
          <a:xfrm>
            <a:off x="604403" y="4812839"/>
            <a:ext cx="2295956" cy="2056817"/>
            <a:chOff x="598450" y="4075425"/>
            <a:chExt cx="1178375" cy="1336050"/>
          </a:xfrm>
        </p:grpSpPr>
        <p:sp>
          <p:nvSpPr>
            <p:cNvPr id="976" name="Google Shape;976;p3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rgbClr val="3E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Google Shape;990;p4"/>
          <p:cNvGrpSpPr/>
          <p:nvPr/>
        </p:nvGrpSpPr>
        <p:grpSpPr>
          <a:xfrm>
            <a:off x="-661589" y="958126"/>
            <a:ext cx="12231207" cy="4702296"/>
            <a:chOff x="-581622" y="1056600"/>
            <a:chExt cx="10752797" cy="5185588"/>
          </a:xfrm>
        </p:grpSpPr>
        <p:sp>
          <p:nvSpPr>
            <p:cNvPr id="991" name="Google Shape;991;p4"/>
            <p:cNvSpPr/>
            <p:nvPr/>
          </p:nvSpPr>
          <p:spPr>
            <a:xfrm flipH="1">
              <a:off x="-581622" y="52657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721669" y="1056600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6394003" y="1396538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9322428" y="4141938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996" name="Google Shape;996;p4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7" name="Google Shape;997;p4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998" name="Google Shape;998;p4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999" name="Google Shape;999;p4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000" name="Google Shape;1000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1" name="Google Shape;100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2" name="Google Shape;100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3" name="Google Shape;100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04" name="Google Shape;1004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5" name="Google Shape;100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6" name="Google Shape;100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7" name="Google Shape;100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08" name="Google Shape;1008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9" name="Google Shape;100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0" name="Google Shape;101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1" name="Google Shape;101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12" name="Google Shape;1012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13" name="Google Shape;101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4" name="Google Shape;101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5" name="Google Shape;101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016" name="Google Shape;1016;p4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1017" name="Google Shape;1017;p4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018" name="Google Shape;1018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19" name="Google Shape;1019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0" name="Google Shape;102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1" name="Google Shape;102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2" name="Google Shape;102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23" name="Google Shape;1023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4" name="Google Shape;102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5" name="Google Shape;102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6" name="Google Shape;102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27" name="Google Shape;1027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8" name="Google Shape;102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9" name="Google Shape;102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0" name="Google Shape;103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31" name="Google Shape;1031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32" name="Google Shape;103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3" name="Google Shape;103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4" name="Google Shape;103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035" name="Google Shape;1035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36" name="Google Shape;1036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37" name="Google Shape;103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8" name="Google Shape;103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9" name="Google Shape;103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40" name="Google Shape;1040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1" name="Google Shape;104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2" name="Google Shape;104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3" name="Google Shape;104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44" name="Google Shape;1044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5" name="Google Shape;104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6" name="Google Shape;104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7" name="Google Shape;104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48" name="Google Shape;1048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9" name="Google Shape;104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0" name="Google Shape;105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1" name="Google Shape;105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052" name="Google Shape;1052;p4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053" name="Google Shape;1053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54" name="Google Shape;1054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55" name="Google Shape;105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6" name="Google Shape;105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7" name="Google Shape;105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58" name="Google Shape;1058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59" name="Google Shape;105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0" name="Google Shape;106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1" name="Google Shape;106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62" name="Google Shape;1062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63" name="Google Shape;106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4" name="Google Shape;106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5" name="Google Shape;106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66" name="Google Shape;1066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67" name="Google Shape;106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8" name="Google Shape;106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9" name="Google Shape;106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070" name="Google Shape;1070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71" name="Google Shape;1071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72" name="Google Shape;107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3" name="Google Shape;107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4" name="Google Shape;107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75" name="Google Shape;1075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76" name="Google Shape;107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7" name="Google Shape;107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8" name="Google Shape;107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79" name="Google Shape;1079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80" name="Google Shape;108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1" name="Google Shape;108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2" name="Google Shape;108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83" name="Google Shape;1083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84" name="Google Shape;108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5" name="Google Shape;108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6" name="Google Shape;108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087" name="Google Shape;1087;p4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1088" name="Google Shape;1088;p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89" name="Google Shape;1089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0" name="Google Shape;1090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1" name="Google Shape;1091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092" name="Google Shape;1092;p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93" name="Google Shape;1093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4" name="Google Shape;1094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5" name="Google Shape;1095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096" name="Google Shape;1096;p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97" name="Google Shape;1097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8" name="Google Shape;1098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9" name="Google Shape;1099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100" name="Google Shape;1100;p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101" name="Google Shape;1101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02" name="Google Shape;1102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03" name="Google Shape;1103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1104" name="Google Shape;1104;p4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1105" name="Google Shape;1105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106" name="Google Shape;110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7" name="Google Shape;110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8" name="Google Shape;110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09" name="Google Shape;1109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110" name="Google Shape;111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1" name="Google Shape;111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2" name="Google Shape;111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113" name="Google Shape;1113;p4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1114" name="Google Shape;1114;p4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1115" name="Google Shape;1115;p4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116" name="Google Shape;1116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17" name="Google Shape;111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8" name="Google Shape;111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9" name="Google Shape;111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20" name="Google Shape;1120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1" name="Google Shape;112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2" name="Google Shape;112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3" name="Google Shape;112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24" name="Google Shape;1124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5" name="Google Shape;112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6" name="Google Shape;112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7" name="Google Shape;112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28" name="Google Shape;1128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9" name="Google Shape;112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0" name="Google Shape;113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1" name="Google Shape;113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132" name="Google Shape;1132;p4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1133" name="Google Shape;1133;p4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134" name="Google Shape;1134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35" name="Google Shape;1135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36" name="Google Shape;113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37" name="Google Shape;113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38" name="Google Shape;113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39" name="Google Shape;1139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0" name="Google Shape;114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1" name="Google Shape;114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2" name="Google Shape;114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43" name="Google Shape;1143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4" name="Google Shape;114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5" name="Google Shape;114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6" name="Google Shape;114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47" name="Google Shape;1147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8" name="Google Shape;114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9" name="Google Shape;114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0" name="Google Shape;115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151" name="Google Shape;1151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52" name="Google Shape;1152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53" name="Google Shape;115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4" name="Google Shape;115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5" name="Google Shape;115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56" name="Google Shape;1156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57" name="Google Shape;115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8" name="Google Shape;115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9" name="Google Shape;115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60" name="Google Shape;1160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61" name="Google Shape;116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2" name="Google Shape;116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3" name="Google Shape;116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64" name="Google Shape;1164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65" name="Google Shape;116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6" name="Google Shape;116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7" name="Google Shape;116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168" name="Google Shape;1168;p4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169" name="Google Shape;1169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70" name="Google Shape;1170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1" name="Google Shape;117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2" name="Google Shape;117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3" name="Google Shape;117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74" name="Google Shape;1174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5" name="Google Shape;117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6" name="Google Shape;117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7" name="Google Shape;117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78" name="Google Shape;1178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9" name="Google Shape;117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0" name="Google Shape;118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1" name="Google Shape;118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82" name="Google Shape;1182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83" name="Google Shape;118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4" name="Google Shape;118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5" name="Google Shape;118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186" name="Google Shape;1186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87" name="Google Shape;1187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88" name="Google Shape;118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9" name="Google Shape;118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0" name="Google Shape;119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91" name="Google Shape;1191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92" name="Google Shape;119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3" name="Google Shape;119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4" name="Google Shape;119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95" name="Google Shape;1195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96" name="Google Shape;119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7" name="Google Shape;119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8" name="Google Shape;119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99" name="Google Shape;1199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200" name="Google Shape;120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201" name="Google Shape;120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202" name="Google Shape;120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203" name="Google Shape;1203;p4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1204" name="Google Shape;1204;p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05" name="Google Shape;1205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06" name="Google Shape;1206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07" name="Google Shape;1207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208" name="Google Shape;1208;p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09" name="Google Shape;1209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0" name="Google Shape;1210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1" name="Google Shape;1211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212" name="Google Shape;1212;p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13" name="Google Shape;1213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4" name="Google Shape;1214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5" name="Google Shape;1215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216" name="Google Shape;1216;p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17" name="Google Shape;1217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8" name="Google Shape;1218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9" name="Google Shape;1219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1220" name="Google Shape;1220;p4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1221" name="Google Shape;1221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222" name="Google Shape;122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3" name="Google Shape;122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4" name="Google Shape;122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25" name="Google Shape;1225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226" name="Google Shape;122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7" name="Google Shape;122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8" name="Google Shape;122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229" name="Google Shape;1229;p4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1230" name="Google Shape;1230;p4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231" name="Google Shape;1231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32" name="Google Shape;1232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33" name="Google Shape;123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4" name="Google Shape;123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5" name="Google Shape;123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36" name="Google Shape;1236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37" name="Google Shape;123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8" name="Google Shape;123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9" name="Google Shape;123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40" name="Google Shape;1240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41" name="Google Shape;124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2" name="Google Shape;124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3" name="Google Shape;124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44" name="Google Shape;1244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45" name="Google Shape;124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6" name="Google Shape;124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7" name="Google Shape;124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248" name="Google Shape;1248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49" name="Google Shape;1249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0" name="Google Shape;125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1" name="Google Shape;125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2" name="Google Shape;125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53" name="Google Shape;1253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4" name="Google Shape;1254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5" name="Google Shape;1255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6" name="Google Shape;1256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57" name="Google Shape;1257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8" name="Google Shape;125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9" name="Google Shape;125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0" name="Google Shape;126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61" name="Google Shape;1261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62" name="Google Shape;126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3" name="Google Shape;126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4" name="Google Shape;126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265" name="Google Shape;1265;p4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266" name="Google Shape;1266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67" name="Google Shape;1267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68" name="Google Shape;126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9" name="Google Shape;126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0" name="Google Shape;127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71" name="Google Shape;1271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72" name="Google Shape;127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3" name="Google Shape;127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4" name="Google Shape;127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75" name="Google Shape;1275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76" name="Google Shape;127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7" name="Google Shape;127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8" name="Google Shape;127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79" name="Google Shape;1279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0" name="Google Shape;128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1" name="Google Shape;128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2" name="Google Shape;128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283" name="Google Shape;1283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84" name="Google Shape;1284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5" name="Google Shape;128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6" name="Google Shape;128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7" name="Google Shape;128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88" name="Google Shape;1288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9" name="Google Shape;128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0" name="Google Shape;129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1" name="Google Shape;129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92" name="Google Shape;1292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93" name="Google Shape;129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4" name="Google Shape;129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5" name="Google Shape;129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96" name="Google Shape;1296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97" name="Google Shape;129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8" name="Google Shape;129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9" name="Google Shape;129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300" name="Google Shape;1300;p4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1301" name="Google Shape;1301;p4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02" name="Google Shape;130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3" name="Google Shape;130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4" name="Google Shape;130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05" name="Google Shape;1305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06" name="Google Shape;130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7" name="Google Shape;130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8" name="Google Shape;130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09" name="Google Shape;1309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10" name="Google Shape;131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1" name="Google Shape;131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2" name="Google Shape;131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13" name="Google Shape;1313;p4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14" name="Google Shape;1314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5" name="Google Shape;1315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6" name="Google Shape;1316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317" name="Google Shape;1317;p4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1318" name="Google Shape;1318;p4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319" name="Google Shape;1319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20" name="Google Shape;1320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1" name="Google Shape;132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2" name="Google Shape;132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3" name="Google Shape;132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24" name="Google Shape;1324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5" name="Google Shape;132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6" name="Google Shape;132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7" name="Google Shape;132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28" name="Google Shape;1328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9" name="Google Shape;132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0" name="Google Shape;133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1" name="Google Shape;133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32" name="Google Shape;1332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33" name="Google Shape;133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4" name="Google Shape;133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5" name="Google Shape;133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336" name="Google Shape;1336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37" name="Google Shape;1337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38" name="Google Shape;133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9" name="Google Shape;133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0" name="Google Shape;134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41" name="Google Shape;1341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42" name="Google Shape;134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3" name="Google Shape;134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4" name="Google Shape;134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45" name="Google Shape;1345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46" name="Google Shape;134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7" name="Google Shape;134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8" name="Google Shape;134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49" name="Google Shape;1349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50" name="Google Shape;135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1" name="Google Shape;135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2" name="Google Shape;135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353" name="Google Shape;1353;p4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354" name="Google Shape;1354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55" name="Google Shape;1355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56" name="Google Shape;135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7" name="Google Shape;135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8" name="Google Shape;135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9" name="Google Shape;1359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0" name="Google Shape;136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1" name="Google Shape;136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2" name="Google Shape;136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63" name="Google Shape;1363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4" name="Google Shape;1364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5" name="Google Shape;1365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6" name="Google Shape;1366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67" name="Google Shape;1367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8" name="Google Shape;136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9" name="Google Shape;136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0" name="Google Shape;137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371" name="Google Shape;1371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72" name="Google Shape;1372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73" name="Google Shape;137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4" name="Google Shape;137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5" name="Google Shape;137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76" name="Google Shape;1376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77" name="Google Shape;137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8" name="Google Shape;137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9" name="Google Shape;137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80" name="Google Shape;1380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81" name="Google Shape;138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2" name="Google Shape;138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3" name="Google Shape;138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84" name="Google Shape;1384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85" name="Google Shape;138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6" name="Google Shape;138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7" name="Google Shape;138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388" name="Google Shape;1388;p4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1389" name="Google Shape;1389;p4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0" name="Google Shape;139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1" name="Google Shape;139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2" name="Google Shape;139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93" name="Google Shape;1393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4" name="Google Shape;1394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5" name="Google Shape;1395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6" name="Google Shape;1396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97" name="Google Shape;1397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8" name="Google Shape;1398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9" name="Google Shape;1399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0" name="Google Shape;1400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01" name="Google Shape;1401;p4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402" name="Google Shape;140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3" name="Google Shape;140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4" name="Google Shape;140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405" name="Google Shape;1405;p4"/>
          <p:cNvSpPr txBox="1">
            <a:spLocks noGrp="1"/>
          </p:cNvSpPr>
          <p:nvPr>
            <p:ph type="title"/>
          </p:nvPr>
        </p:nvSpPr>
        <p:spPr>
          <a:xfrm>
            <a:off x="978396" y="713227"/>
            <a:ext cx="10468782" cy="763889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1406" name="Google Shape;1406;p4"/>
          <p:cNvSpPr txBox="1">
            <a:spLocks noGrp="1"/>
          </p:cNvSpPr>
          <p:nvPr>
            <p:ph type="body" idx="1"/>
          </p:nvPr>
        </p:nvSpPr>
        <p:spPr>
          <a:xfrm>
            <a:off x="978396" y="1536908"/>
            <a:ext cx="10468782" cy="4556131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Quicksand"/>
              <a:buAutoNum type="arabicPeriod"/>
              <a:defRPr sz="1600">
                <a:solidFill>
                  <a:srgbClr val="434343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0" name="Google Shape;1930;p7"/>
          <p:cNvGrpSpPr/>
          <p:nvPr/>
        </p:nvGrpSpPr>
        <p:grpSpPr>
          <a:xfrm>
            <a:off x="-350400" y="889413"/>
            <a:ext cx="10419787" cy="5028609"/>
            <a:chOff x="-308047" y="980825"/>
            <a:chExt cx="9160327" cy="5545438"/>
          </a:xfrm>
        </p:grpSpPr>
        <p:sp>
          <p:nvSpPr>
            <p:cNvPr id="1931" name="Google Shape;1931;p7"/>
            <p:cNvSpPr/>
            <p:nvPr/>
          </p:nvSpPr>
          <p:spPr>
            <a:xfrm flipH="1">
              <a:off x="-308047" y="5549800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8474119" y="980825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7352178" y="31839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7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1935" name="Google Shape;1935;p7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6" name="Google Shape;1936;p7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1937" name="Google Shape;1937;p7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1938" name="Google Shape;1938;p7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939" name="Google Shape;1939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940" name="Google Shape;1940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1" name="Google Shape;1941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2" name="Google Shape;1942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943" name="Google Shape;1943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944" name="Google Shape;1944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5" name="Google Shape;1945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6" name="Google Shape;1946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947" name="Google Shape;1947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948" name="Google Shape;1948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9" name="Google Shape;1949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0" name="Google Shape;1950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951" name="Google Shape;1951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952" name="Google Shape;1952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3" name="Google Shape;1953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4" name="Google Shape;1954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955" name="Google Shape;1955;p7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1956" name="Google Shape;1956;p7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957" name="Google Shape;1957;p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958" name="Google Shape;1958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59" name="Google Shape;1959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60" name="Google Shape;1960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61" name="Google Shape;1961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962" name="Google Shape;1962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63" name="Google Shape;1963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64" name="Google Shape;1964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65" name="Google Shape;1965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966" name="Google Shape;1966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67" name="Google Shape;1967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68" name="Google Shape;1968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69" name="Google Shape;1969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970" name="Google Shape;1970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71" name="Google Shape;1971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72" name="Google Shape;1972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73" name="Google Shape;1973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74" name="Google Shape;1974;p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975" name="Google Shape;1975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76" name="Google Shape;1976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77" name="Google Shape;1977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78" name="Google Shape;1978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979" name="Google Shape;1979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80" name="Google Shape;1980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81" name="Google Shape;1981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82" name="Google Shape;1982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983" name="Google Shape;1983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84" name="Google Shape;1984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85" name="Google Shape;1985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86" name="Google Shape;1986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987" name="Google Shape;1987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88" name="Google Shape;1988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89" name="Google Shape;1989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90" name="Google Shape;1990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991" name="Google Shape;1991;p7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992" name="Google Shape;1992;p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993" name="Google Shape;1993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94" name="Google Shape;1994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95" name="Google Shape;1995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96" name="Google Shape;1996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997" name="Google Shape;1997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98" name="Google Shape;1998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99" name="Google Shape;1999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00" name="Google Shape;2000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01" name="Google Shape;2001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02" name="Google Shape;2002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03" name="Google Shape;2003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04" name="Google Shape;2004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05" name="Google Shape;2005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06" name="Google Shape;2006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07" name="Google Shape;2007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08" name="Google Shape;2008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009" name="Google Shape;2009;p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010" name="Google Shape;2010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11" name="Google Shape;2011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12" name="Google Shape;2012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13" name="Google Shape;2013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14" name="Google Shape;2014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15" name="Google Shape;2015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16" name="Google Shape;2016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17" name="Google Shape;2017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18" name="Google Shape;2018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19" name="Google Shape;2019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20" name="Google Shape;2020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21" name="Google Shape;2021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22" name="Google Shape;2022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23" name="Google Shape;2023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24" name="Google Shape;2024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25" name="Google Shape;2025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2026" name="Google Shape;2026;p7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027" name="Google Shape;2027;p7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028" name="Google Shape;2028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29" name="Google Shape;2029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30" name="Google Shape;2030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031" name="Google Shape;2031;p7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032" name="Google Shape;2032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33" name="Google Shape;2033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34" name="Google Shape;2034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035" name="Google Shape;2035;p7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036" name="Google Shape;2036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37" name="Google Shape;2037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38" name="Google Shape;2038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039" name="Google Shape;2039;p7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040" name="Google Shape;2040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41" name="Google Shape;2041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42" name="Google Shape;2042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2043" name="Google Shape;2043;p7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2044" name="Google Shape;2044;p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045" name="Google Shape;2045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6" name="Google Shape;2046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7" name="Google Shape;2047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48" name="Google Shape;2048;p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049" name="Google Shape;2049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0" name="Google Shape;2050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1" name="Google Shape;2051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052" name="Google Shape;2052;p7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2053" name="Google Shape;2053;p7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2054" name="Google Shape;2054;p7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055" name="Google Shape;2055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056" name="Google Shape;2056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57" name="Google Shape;2057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58" name="Google Shape;2058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059" name="Google Shape;2059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060" name="Google Shape;2060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1" name="Google Shape;2061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2" name="Google Shape;2062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063" name="Google Shape;2063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064" name="Google Shape;2064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5" name="Google Shape;2065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6" name="Google Shape;2066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067" name="Google Shape;2067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068" name="Google Shape;2068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9" name="Google Shape;2069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0" name="Google Shape;2070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071" name="Google Shape;2071;p7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2072" name="Google Shape;2072;p7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2073" name="Google Shape;2073;p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074" name="Google Shape;2074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75" name="Google Shape;2075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76" name="Google Shape;2076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77" name="Google Shape;2077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78" name="Google Shape;2078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79" name="Google Shape;2079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80" name="Google Shape;2080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81" name="Google Shape;2081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82" name="Google Shape;2082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83" name="Google Shape;2083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84" name="Google Shape;2084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85" name="Google Shape;2085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86" name="Google Shape;2086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87" name="Google Shape;2087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88" name="Google Shape;2088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89" name="Google Shape;2089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090" name="Google Shape;2090;p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091" name="Google Shape;2091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92" name="Google Shape;2092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93" name="Google Shape;2093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94" name="Google Shape;2094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95" name="Google Shape;2095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96" name="Google Shape;2096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97" name="Google Shape;2097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98" name="Google Shape;2098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99" name="Google Shape;2099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00" name="Google Shape;2100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01" name="Google Shape;2101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02" name="Google Shape;2102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103" name="Google Shape;2103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04" name="Google Shape;2104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05" name="Google Shape;2105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06" name="Google Shape;2106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2107" name="Google Shape;2107;p7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2108" name="Google Shape;2108;p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109" name="Google Shape;2109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10" name="Google Shape;2110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11" name="Google Shape;2111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12" name="Google Shape;2112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113" name="Google Shape;2113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14" name="Google Shape;2114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15" name="Google Shape;2115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16" name="Google Shape;2116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117" name="Google Shape;2117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18" name="Google Shape;2118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19" name="Google Shape;2119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20" name="Google Shape;2120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121" name="Google Shape;2121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22" name="Google Shape;2122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23" name="Google Shape;2123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24" name="Google Shape;2124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125" name="Google Shape;2125;p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126" name="Google Shape;2126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27" name="Google Shape;2127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28" name="Google Shape;2128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29" name="Google Shape;2129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130" name="Google Shape;2130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31" name="Google Shape;2131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32" name="Google Shape;2132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33" name="Google Shape;2133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134" name="Google Shape;2134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35" name="Google Shape;2135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36" name="Google Shape;2136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37" name="Google Shape;2137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138" name="Google Shape;2138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39" name="Google Shape;2139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40" name="Google Shape;2140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41" name="Google Shape;2141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2142" name="Google Shape;2142;p7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143" name="Google Shape;2143;p7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144" name="Google Shape;2144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45" name="Google Shape;2145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46" name="Google Shape;2146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147" name="Google Shape;2147;p7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148" name="Google Shape;2148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49" name="Google Shape;2149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50" name="Google Shape;2150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151" name="Google Shape;2151;p7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152" name="Google Shape;2152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53" name="Google Shape;2153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54" name="Google Shape;2154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155" name="Google Shape;2155;p7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156" name="Google Shape;2156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57" name="Google Shape;2157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58" name="Google Shape;2158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2159" name="Google Shape;2159;p7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2160" name="Google Shape;2160;p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161" name="Google Shape;2161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2" name="Google Shape;2162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3" name="Google Shape;2163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64" name="Google Shape;2164;p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165" name="Google Shape;2165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6" name="Google Shape;2166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7" name="Google Shape;2167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168" name="Google Shape;2168;p7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2169" name="Google Shape;2169;p7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2170" name="Google Shape;2170;p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171" name="Google Shape;2171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172" name="Google Shape;2172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3" name="Google Shape;2173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4" name="Google Shape;2174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175" name="Google Shape;2175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176" name="Google Shape;2176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7" name="Google Shape;2177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8" name="Google Shape;2178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179" name="Google Shape;2179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180" name="Google Shape;2180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1" name="Google Shape;2181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2" name="Google Shape;2182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183" name="Google Shape;2183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184" name="Google Shape;2184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5" name="Google Shape;2185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6" name="Google Shape;2186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187" name="Google Shape;2187;p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188" name="Google Shape;2188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189" name="Google Shape;2189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0" name="Google Shape;2190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1" name="Google Shape;2191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192" name="Google Shape;2192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193" name="Google Shape;2193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4" name="Google Shape;2194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5" name="Google Shape;2195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196" name="Google Shape;2196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197" name="Google Shape;2197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8" name="Google Shape;2198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9" name="Google Shape;2199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00" name="Google Shape;2200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01" name="Google Shape;2201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2" name="Google Shape;2202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3" name="Google Shape;2203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204" name="Google Shape;2204;p7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2205" name="Google Shape;2205;p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206" name="Google Shape;2206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07" name="Google Shape;2207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8" name="Google Shape;2208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9" name="Google Shape;2209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10" name="Google Shape;2210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11" name="Google Shape;2211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2" name="Google Shape;2212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3" name="Google Shape;2213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14" name="Google Shape;2214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15" name="Google Shape;2215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6" name="Google Shape;2216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7" name="Google Shape;2217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18" name="Google Shape;2218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19" name="Google Shape;2219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0" name="Google Shape;2220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1" name="Google Shape;2221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222" name="Google Shape;2222;p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223" name="Google Shape;2223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24" name="Google Shape;2224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5" name="Google Shape;2225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6" name="Google Shape;2226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27" name="Google Shape;2227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28" name="Google Shape;2228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9" name="Google Shape;2229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0" name="Google Shape;2230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31" name="Google Shape;2231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32" name="Google Shape;2232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3" name="Google Shape;2233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4" name="Google Shape;2234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35" name="Google Shape;2235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36" name="Google Shape;2236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7" name="Google Shape;2237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8" name="Google Shape;2238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239" name="Google Shape;2239;p7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2240" name="Google Shape;2240;p7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241" name="Google Shape;2241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2" name="Google Shape;2242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3" name="Google Shape;2243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44" name="Google Shape;2244;p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245" name="Google Shape;2245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6" name="Google Shape;2246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7" name="Google Shape;2247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48" name="Google Shape;2248;p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249" name="Google Shape;2249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0" name="Google Shape;2250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1" name="Google Shape;2251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52" name="Google Shape;2252;p7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253" name="Google Shape;2253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4" name="Google Shape;2254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5" name="Google Shape;2255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256" name="Google Shape;2256;p7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2257" name="Google Shape;2257;p7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2258" name="Google Shape;2258;p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259" name="Google Shape;2259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60" name="Google Shape;2260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1" name="Google Shape;2261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2" name="Google Shape;2262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63" name="Google Shape;2263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64" name="Google Shape;2264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5" name="Google Shape;2265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6" name="Google Shape;2266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67" name="Google Shape;2267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68" name="Google Shape;2268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9" name="Google Shape;2269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0" name="Google Shape;2270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71" name="Google Shape;2271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72" name="Google Shape;2272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3" name="Google Shape;2273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4" name="Google Shape;2274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275" name="Google Shape;2275;p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276" name="Google Shape;2276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77" name="Google Shape;2277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8" name="Google Shape;2278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9" name="Google Shape;2279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80" name="Google Shape;2280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81" name="Google Shape;2281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2" name="Google Shape;2282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3" name="Google Shape;2283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84" name="Google Shape;2284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85" name="Google Shape;2285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6" name="Google Shape;2286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7" name="Google Shape;2287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88" name="Google Shape;2288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89" name="Google Shape;2289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0" name="Google Shape;2290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1" name="Google Shape;2291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292" name="Google Shape;2292;p7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2293" name="Google Shape;2293;p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294" name="Google Shape;2294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95" name="Google Shape;2295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6" name="Google Shape;2296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7" name="Google Shape;2297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98" name="Google Shape;2298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99" name="Google Shape;2299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0" name="Google Shape;2300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1" name="Google Shape;2301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02" name="Google Shape;2302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303" name="Google Shape;2303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4" name="Google Shape;2304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5" name="Google Shape;2305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06" name="Google Shape;2306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307" name="Google Shape;2307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8" name="Google Shape;2308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9" name="Google Shape;2309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310" name="Google Shape;2310;p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311" name="Google Shape;2311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312" name="Google Shape;2312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3" name="Google Shape;2313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4" name="Google Shape;2314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15" name="Google Shape;2315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316" name="Google Shape;2316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7" name="Google Shape;2317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8" name="Google Shape;2318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19" name="Google Shape;2319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320" name="Google Shape;2320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1" name="Google Shape;2321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2" name="Google Shape;2322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23" name="Google Shape;2323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324" name="Google Shape;2324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5" name="Google Shape;2325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6" name="Google Shape;2326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327" name="Google Shape;2327;p7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2328" name="Google Shape;2328;p7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329" name="Google Shape;2329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0" name="Google Shape;2330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1" name="Google Shape;2331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32" name="Google Shape;2332;p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333" name="Google Shape;2333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4" name="Google Shape;2334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5" name="Google Shape;2335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36" name="Google Shape;2336;p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337" name="Google Shape;2337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8" name="Google Shape;2338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9" name="Google Shape;2339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40" name="Google Shape;2340;p7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341" name="Google Shape;2341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42" name="Google Shape;2342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43" name="Google Shape;2343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2344" name="Google Shape;2344;p7"/>
          <p:cNvSpPr txBox="1">
            <a:spLocks noGrp="1"/>
          </p:cNvSpPr>
          <p:nvPr>
            <p:ph type="title"/>
          </p:nvPr>
        </p:nvSpPr>
        <p:spPr>
          <a:xfrm>
            <a:off x="957642" y="713094"/>
            <a:ext cx="10246630" cy="763617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7"/>
          <p:cNvSpPr txBox="1">
            <a:spLocks noGrp="1"/>
          </p:cNvSpPr>
          <p:nvPr>
            <p:ph type="body" idx="1"/>
          </p:nvPr>
        </p:nvSpPr>
        <p:spPr>
          <a:xfrm>
            <a:off x="957642" y="1536481"/>
            <a:ext cx="4418810" cy="4554771"/>
          </a:xfrm>
          <a:prstGeom prst="rect">
            <a:avLst/>
          </a:prstGeom>
        </p:spPr>
        <p:txBody>
          <a:bodyPr spcFirstLastPara="1" wrap="square" lIns="114525" tIns="114525" rIns="114525" bIns="1145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 sz="1800">
                <a:solidFill>
                  <a:srgbClr val="434343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8"/>
          <p:cNvSpPr txBox="1">
            <a:spLocks noGrp="1"/>
          </p:cNvSpPr>
          <p:nvPr>
            <p:ph type="title"/>
          </p:nvPr>
        </p:nvSpPr>
        <p:spPr>
          <a:xfrm>
            <a:off x="1846261" y="2384774"/>
            <a:ext cx="8469415" cy="2729924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grpSp>
        <p:nvGrpSpPr>
          <p:cNvPr id="2348" name="Google Shape;2348;p8"/>
          <p:cNvGrpSpPr/>
          <p:nvPr/>
        </p:nvGrpSpPr>
        <p:grpSpPr>
          <a:xfrm flipH="1">
            <a:off x="771245" y="496906"/>
            <a:ext cx="11388531" cy="5729212"/>
            <a:chOff x="-20797" y="547977"/>
            <a:chExt cx="10011977" cy="6318048"/>
          </a:xfrm>
        </p:grpSpPr>
        <p:sp>
          <p:nvSpPr>
            <p:cNvPr id="2349" name="Google Shape;2349;p8"/>
            <p:cNvSpPr/>
            <p:nvPr/>
          </p:nvSpPr>
          <p:spPr>
            <a:xfrm>
              <a:off x="-20797" y="13508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8"/>
            <p:cNvSpPr/>
            <p:nvPr/>
          </p:nvSpPr>
          <p:spPr>
            <a:xfrm>
              <a:off x="9613019" y="1227363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8"/>
            <p:cNvSpPr/>
            <p:nvPr/>
          </p:nvSpPr>
          <p:spPr>
            <a:xfrm>
              <a:off x="4248428" y="12273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2" name="Google Shape;2352;p8"/>
            <p:cNvGrpSpPr/>
            <p:nvPr/>
          </p:nvGrpSpPr>
          <p:grpSpPr>
            <a:xfrm>
              <a:off x="9631959" y="3959950"/>
              <a:ext cx="340302" cy="334375"/>
              <a:chOff x="4864725" y="4564050"/>
              <a:chExt cx="337300" cy="334375"/>
            </a:xfrm>
          </p:grpSpPr>
          <p:sp>
            <p:nvSpPr>
              <p:cNvPr id="2353" name="Google Shape;2353;p8"/>
              <p:cNvSpPr/>
              <p:nvPr/>
            </p:nvSpPr>
            <p:spPr>
              <a:xfrm>
                <a:off x="4864725" y="4564050"/>
                <a:ext cx="337300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13492" h="13344" extrusionOk="0">
                    <a:moveTo>
                      <a:pt x="5708" y="1"/>
                    </a:moveTo>
                    <a:cubicBezTo>
                      <a:pt x="5266" y="1"/>
                      <a:pt x="4832" y="312"/>
                      <a:pt x="4735" y="861"/>
                    </a:cubicBezTo>
                    <a:lnTo>
                      <a:pt x="4261" y="4385"/>
                    </a:lnTo>
                    <a:lnTo>
                      <a:pt x="894" y="5490"/>
                    </a:lnTo>
                    <a:cubicBezTo>
                      <a:pt x="53" y="5753"/>
                      <a:pt x="0" y="6910"/>
                      <a:pt x="789" y="7279"/>
                    </a:cubicBezTo>
                    <a:lnTo>
                      <a:pt x="3998" y="8857"/>
                    </a:lnTo>
                    <a:lnTo>
                      <a:pt x="4051" y="12381"/>
                    </a:lnTo>
                    <a:cubicBezTo>
                      <a:pt x="4051" y="12981"/>
                      <a:pt x="4523" y="13344"/>
                      <a:pt x="5009" y="13344"/>
                    </a:cubicBezTo>
                    <a:cubicBezTo>
                      <a:pt x="5248" y="13344"/>
                      <a:pt x="5491" y="13256"/>
                      <a:pt x="5681" y="13065"/>
                    </a:cubicBezTo>
                    <a:lnTo>
                      <a:pt x="8154" y="10487"/>
                    </a:lnTo>
                    <a:lnTo>
                      <a:pt x="11573" y="11540"/>
                    </a:lnTo>
                    <a:cubicBezTo>
                      <a:pt x="11670" y="11572"/>
                      <a:pt x="11764" y="11587"/>
                      <a:pt x="11856" y="11587"/>
                    </a:cubicBezTo>
                    <a:cubicBezTo>
                      <a:pt x="12514" y="11587"/>
                      <a:pt x="13001" y="10818"/>
                      <a:pt x="12678" y="10172"/>
                    </a:cubicBezTo>
                    <a:lnTo>
                      <a:pt x="10942" y="7016"/>
                    </a:lnTo>
                    <a:lnTo>
                      <a:pt x="12994" y="4122"/>
                    </a:lnTo>
                    <a:cubicBezTo>
                      <a:pt x="13491" y="3426"/>
                      <a:pt x="13001" y="2588"/>
                      <a:pt x="12234" y="2588"/>
                    </a:cubicBezTo>
                    <a:cubicBezTo>
                      <a:pt x="12190" y="2588"/>
                      <a:pt x="12145" y="2591"/>
                      <a:pt x="12099" y="2597"/>
                    </a:cubicBezTo>
                    <a:lnTo>
                      <a:pt x="8575" y="3281"/>
                    </a:lnTo>
                    <a:lnTo>
                      <a:pt x="6471" y="387"/>
                    </a:lnTo>
                    <a:cubicBezTo>
                      <a:pt x="6268" y="123"/>
                      <a:pt x="5986" y="1"/>
                      <a:pt x="5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8"/>
              <p:cNvSpPr/>
              <p:nvPr/>
            </p:nvSpPr>
            <p:spPr>
              <a:xfrm>
                <a:off x="5079075" y="4628800"/>
                <a:ext cx="1144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1322" extrusionOk="0">
                    <a:moveTo>
                      <a:pt x="3633" y="0"/>
                    </a:moveTo>
                    <a:cubicBezTo>
                      <a:pt x="3598" y="0"/>
                      <a:pt x="3561" y="2"/>
                      <a:pt x="3525" y="7"/>
                    </a:cubicBezTo>
                    <a:lnTo>
                      <a:pt x="1" y="691"/>
                    </a:lnTo>
                    <a:lnTo>
                      <a:pt x="527" y="1322"/>
                    </a:lnTo>
                    <a:lnTo>
                      <a:pt x="4577" y="585"/>
                    </a:lnTo>
                    <a:cubicBezTo>
                      <a:pt x="4385" y="249"/>
                      <a:pt x="4017" y="0"/>
                      <a:pt x="3633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8"/>
              <p:cNvSpPr/>
              <p:nvPr/>
            </p:nvSpPr>
            <p:spPr>
              <a:xfrm>
                <a:off x="4867350" y="4564050"/>
                <a:ext cx="163100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13375" extrusionOk="0">
                    <a:moveTo>
                      <a:pt x="5606" y="1"/>
                    </a:moveTo>
                    <a:cubicBezTo>
                      <a:pt x="5168" y="1"/>
                      <a:pt x="4747" y="312"/>
                      <a:pt x="4682" y="861"/>
                    </a:cubicBezTo>
                    <a:lnTo>
                      <a:pt x="4209" y="4385"/>
                    </a:lnTo>
                    <a:lnTo>
                      <a:pt x="842" y="5490"/>
                    </a:lnTo>
                    <a:cubicBezTo>
                      <a:pt x="53" y="5753"/>
                      <a:pt x="0" y="6910"/>
                      <a:pt x="737" y="7279"/>
                    </a:cubicBezTo>
                    <a:lnTo>
                      <a:pt x="3946" y="8857"/>
                    </a:lnTo>
                    <a:lnTo>
                      <a:pt x="3998" y="12381"/>
                    </a:lnTo>
                    <a:cubicBezTo>
                      <a:pt x="3998" y="12959"/>
                      <a:pt x="4484" y="13375"/>
                      <a:pt x="4998" y="13375"/>
                    </a:cubicBezTo>
                    <a:cubicBezTo>
                      <a:pt x="5139" y="13375"/>
                      <a:pt x="5283" y="13344"/>
                      <a:pt x="5419" y="13276"/>
                    </a:cubicBezTo>
                    <a:cubicBezTo>
                      <a:pt x="5313" y="13118"/>
                      <a:pt x="5313" y="13012"/>
                      <a:pt x="5313" y="12855"/>
                    </a:cubicBezTo>
                    <a:lnTo>
                      <a:pt x="5261" y="9330"/>
                    </a:lnTo>
                    <a:lnTo>
                      <a:pt x="2052" y="7752"/>
                    </a:lnTo>
                    <a:cubicBezTo>
                      <a:pt x="1263" y="7331"/>
                      <a:pt x="1315" y="6226"/>
                      <a:pt x="2157" y="5963"/>
                    </a:cubicBezTo>
                    <a:lnTo>
                      <a:pt x="5524" y="4859"/>
                    </a:lnTo>
                    <a:lnTo>
                      <a:pt x="5997" y="1282"/>
                    </a:lnTo>
                    <a:cubicBezTo>
                      <a:pt x="6050" y="966"/>
                      <a:pt x="6260" y="703"/>
                      <a:pt x="6523" y="598"/>
                    </a:cubicBezTo>
                    <a:lnTo>
                      <a:pt x="6366" y="387"/>
                    </a:lnTo>
                    <a:cubicBezTo>
                      <a:pt x="6163" y="123"/>
                      <a:pt x="5881" y="1"/>
                      <a:pt x="5606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6" name="Google Shape;2356;p8"/>
            <p:cNvGrpSpPr/>
            <p:nvPr/>
          </p:nvGrpSpPr>
          <p:grpSpPr>
            <a:xfrm>
              <a:off x="6981913" y="6588475"/>
              <a:ext cx="291244" cy="277550"/>
              <a:chOff x="3689675" y="865975"/>
              <a:chExt cx="288675" cy="277550"/>
            </a:xfrm>
          </p:grpSpPr>
          <p:sp>
            <p:nvSpPr>
              <p:cNvPr id="2357" name="Google Shape;2357;p8"/>
              <p:cNvSpPr/>
              <p:nvPr/>
            </p:nvSpPr>
            <p:spPr>
              <a:xfrm>
                <a:off x="3691350" y="865975"/>
                <a:ext cx="287000" cy="27755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1102" extrusionOk="0">
                    <a:moveTo>
                      <a:pt x="6491" y="0"/>
                    </a:moveTo>
                    <a:cubicBezTo>
                      <a:pt x="6242" y="0"/>
                      <a:pt x="5984" y="106"/>
                      <a:pt x="5798" y="333"/>
                    </a:cubicBezTo>
                    <a:lnTo>
                      <a:pt x="4115" y="2805"/>
                    </a:lnTo>
                    <a:lnTo>
                      <a:pt x="1169" y="2332"/>
                    </a:lnTo>
                    <a:cubicBezTo>
                      <a:pt x="1109" y="2318"/>
                      <a:pt x="1050" y="2311"/>
                      <a:pt x="992" y="2311"/>
                    </a:cubicBezTo>
                    <a:cubicBezTo>
                      <a:pt x="400" y="2311"/>
                      <a:pt x="1" y="3014"/>
                      <a:pt x="432" y="3542"/>
                    </a:cubicBezTo>
                    <a:lnTo>
                      <a:pt x="2274" y="5909"/>
                    </a:lnTo>
                    <a:lnTo>
                      <a:pt x="958" y="8644"/>
                    </a:lnTo>
                    <a:cubicBezTo>
                      <a:pt x="688" y="9186"/>
                      <a:pt x="1113" y="9804"/>
                      <a:pt x="1671" y="9804"/>
                    </a:cubicBezTo>
                    <a:cubicBezTo>
                      <a:pt x="1764" y="9804"/>
                      <a:pt x="1860" y="9787"/>
                      <a:pt x="1958" y="9749"/>
                    </a:cubicBezTo>
                    <a:lnTo>
                      <a:pt x="4746" y="8750"/>
                    </a:lnTo>
                    <a:lnTo>
                      <a:pt x="6850" y="10854"/>
                    </a:lnTo>
                    <a:cubicBezTo>
                      <a:pt x="7021" y="11025"/>
                      <a:pt x="7231" y="11101"/>
                      <a:pt x="7437" y="11101"/>
                    </a:cubicBezTo>
                    <a:cubicBezTo>
                      <a:pt x="7863" y="11101"/>
                      <a:pt x="8271" y="10772"/>
                      <a:pt x="8271" y="10275"/>
                    </a:cubicBezTo>
                    <a:lnTo>
                      <a:pt x="8165" y="7329"/>
                    </a:lnTo>
                    <a:lnTo>
                      <a:pt x="10796" y="5962"/>
                    </a:lnTo>
                    <a:cubicBezTo>
                      <a:pt x="11479" y="5593"/>
                      <a:pt x="11322" y="4699"/>
                      <a:pt x="10690" y="4489"/>
                    </a:cubicBezTo>
                    <a:lnTo>
                      <a:pt x="7797" y="3647"/>
                    </a:lnTo>
                    <a:lnTo>
                      <a:pt x="7271" y="701"/>
                    </a:lnTo>
                    <a:cubicBezTo>
                      <a:pt x="7239" y="254"/>
                      <a:pt x="6877" y="0"/>
                      <a:pt x="6491" y="0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8"/>
              <p:cNvSpPr/>
              <p:nvPr/>
            </p:nvSpPr>
            <p:spPr>
              <a:xfrm>
                <a:off x="3884950" y="957150"/>
                <a:ext cx="86825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631" extrusionOk="0">
                    <a:moveTo>
                      <a:pt x="0" y="0"/>
                    </a:moveTo>
                    <a:lnTo>
                      <a:pt x="158" y="631"/>
                    </a:lnTo>
                    <a:lnTo>
                      <a:pt x="3472" y="1631"/>
                    </a:lnTo>
                    <a:cubicBezTo>
                      <a:pt x="3472" y="1315"/>
                      <a:pt x="3262" y="894"/>
                      <a:pt x="2894" y="8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8"/>
              <p:cNvSpPr/>
              <p:nvPr/>
            </p:nvSpPr>
            <p:spPr>
              <a:xfrm>
                <a:off x="3689675" y="867575"/>
                <a:ext cx="183475" cy="246075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9843" extrusionOk="0">
                    <a:moveTo>
                      <a:pt x="6452" y="0"/>
                    </a:moveTo>
                    <a:cubicBezTo>
                      <a:pt x="6207" y="0"/>
                      <a:pt x="5962" y="118"/>
                      <a:pt x="5813" y="374"/>
                    </a:cubicBezTo>
                    <a:lnTo>
                      <a:pt x="4129" y="2794"/>
                    </a:lnTo>
                    <a:lnTo>
                      <a:pt x="1131" y="2320"/>
                    </a:lnTo>
                    <a:cubicBezTo>
                      <a:pt x="1091" y="2314"/>
                      <a:pt x="1052" y="2311"/>
                      <a:pt x="1014" y="2311"/>
                    </a:cubicBezTo>
                    <a:cubicBezTo>
                      <a:pt x="395" y="2311"/>
                      <a:pt x="1" y="3087"/>
                      <a:pt x="447" y="3583"/>
                    </a:cubicBezTo>
                    <a:lnTo>
                      <a:pt x="2288" y="5950"/>
                    </a:lnTo>
                    <a:lnTo>
                      <a:pt x="973" y="8633"/>
                    </a:lnTo>
                    <a:cubicBezTo>
                      <a:pt x="710" y="9212"/>
                      <a:pt x="1078" y="9843"/>
                      <a:pt x="1657" y="9843"/>
                    </a:cubicBezTo>
                    <a:cubicBezTo>
                      <a:pt x="1762" y="9685"/>
                      <a:pt x="1762" y="9633"/>
                      <a:pt x="1815" y="9475"/>
                    </a:cubicBezTo>
                    <a:lnTo>
                      <a:pt x="3130" y="6792"/>
                    </a:lnTo>
                    <a:lnTo>
                      <a:pt x="1288" y="4425"/>
                    </a:lnTo>
                    <a:cubicBezTo>
                      <a:pt x="844" y="3881"/>
                      <a:pt x="1281" y="3153"/>
                      <a:pt x="1858" y="3153"/>
                    </a:cubicBezTo>
                    <a:cubicBezTo>
                      <a:pt x="1896" y="3153"/>
                      <a:pt x="1934" y="3156"/>
                      <a:pt x="1972" y="3162"/>
                    </a:cubicBezTo>
                    <a:lnTo>
                      <a:pt x="4971" y="3636"/>
                    </a:lnTo>
                    <a:lnTo>
                      <a:pt x="6654" y="1216"/>
                    </a:lnTo>
                    <a:cubicBezTo>
                      <a:pt x="6865" y="953"/>
                      <a:pt x="7075" y="900"/>
                      <a:pt x="7338" y="900"/>
                    </a:cubicBezTo>
                    <a:lnTo>
                      <a:pt x="7233" y="690"/>
                    </a:lnTo>
                    <a:cubicBezTo>
                      <a:pt x="7170" y="252"/>
                      <a:pt x="6811" y="0"/>
                      <a:pt x="6452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0" name="Google Shape;2360;p8"/>
            <p:cNvGrpSpPr/>
            <p:nvPr/>
          </p:nvGrpSpPr>
          <p:grpSpPr>
            <a:xfrm>
              <a:off x="6643903" y="1074100"/>
              <a:ext cx="295255" cy="276725"/>
              <a:chOff x="5348675" y="2068175"/>
              <a:chExt cx="292650" cy="276725"/>
            </a:xfrm>
          </p:grpSpPr>
          <p:sp>
            <p:nvSpPr>
              <p:cNvPr id="2361" name="Google Shape;2361;p8"/>
              <p:cNvSpPr/>
              <p:nvPr/>
            </p:nvSpPr>
            <p:spPr>
              <a:xfrm>
                <a:off x="5353950" y="2069650"/>
                <a:ext cx="287375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10940" extrusionOk="0">
                    <a:moveTo>
                      <a:pt x="3407" y="1"/>
                    </a:moveTo>
                    <a:cubicBezTo>
                      <a:pt x="2961" y="1"/>
                      <a:pt x="2567" y="368"/>
                      <a:pt x="2683" y="793"/>
                    </a:cubicBezTo>
                    <a:lnTo>
                      <a:pt x="3104" y="3739"/>
                    </a:lnTo>
                    <a:lnTo>
                      <a:pt x="579" y="5369"/>
                    </a:lnTo>
                    <a:cubicBezTo>
                      <a:pt x="0" y="5790"/>
                      <a:pt x="158" y="6685"/>
                      <a:pt x="842" y="6842"/>
                    </a:cubicBezTo>
                    <a:lnTo>
                      <a:pt x="3840" y="7421"/>
                    </a:lnTo>
                    <a:lnTo>
                      <a:pt x="4629" y="10314"/>
                    </a:lnTo>
                    <a:cubicBezTo>
                      <a:pt x="4688" y="10725"/>
                      <a:pt x="5025" y="10939"/>
                      <a:pt x="5366" y="10939"/>
                    </a:cubicBezTo>
                    <a:cubicBezTo>
                      <a:pt x="5636" y="10939"/>
                      <a:pt x="5910" y="10804"/>
                      <a:pt x="6050" y="10525"/>
                    </a:cubicBezTo>
                    <a:lnTo>
                      <a:pt x="7523" y="7894"/>
                    </a:lnTo>
                    <a:lnTo>
                      <a:pt x="10469" y="8000"/>
                    </a:lnTo>
                    <a:cubicBezTo>
                      <a:pt x="10503" y="8005"/>
                      <a:pt x="10537" y="8008"/>
                      <a:pt x="10570" y="8008"/>
                    </a:cubicBezTo>
                    <a:cubicBezTo>
                      <a:pt x="11143" y="8008"/>
                      <a:pt x="11495" y="7182"/>
                      <a:pt x="11047" y="6685"/>
                    </a:cubicBezTo>
                    <a:lnTo>
                      <a:pt x="8996" y="4528"/>
                    </a:lnTo>
                    <a:lnTo>
                      <a:pt x="10048" y="1740"/>
                    </a:lnTo>
                    <a:cubicBezTo>
                      <a:pt x="10220" y="1181"/>
                      <a:pt x="9829" y="657"/>
                      <a:pt x="9307" y="657"/>
                    </a:cubicBezTo>
                    <a:cubicBezTo>
                      <a:pt x="9191" y="657"/>
                      <a:pt x="9068" y="683"/>
                      <a:pt x="8943" y="740"/>
                    </a:cubicBezTo>
                    <a:lnTo>
                      <a:pt x="6260" y="2003"/>
                    </a:lnTo>
                    <a:lnTo>
                      <a:pt x="3893" y="162"/>
                    </a:lnTo>
                    <a:cubicBezTo>
                      <a:pt x="3739" y="49"/>
                      <a:pt x="3569" y="1"/>
                      <a:pt x="3407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8"/>
              <p:cNvSpPr/>
              <p:nvPr/>
            </p:nvSpPr>
            <p:spPr>
              <a:xfrm>
                <a:off x="5507800" y="2086575"/>
                <a:ext cx="934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1747" extrusionOk="0">
                    <a:moveTo>
                      <a:pt x="3047" y="0"/>
                    </a:moveTo>
                    <a:cubicBezTo>
                      <a:pt x="2943" y="0"/>
                      <a:pt x="2838" y="20"/>
                      <a:pt x="2736" y="63"/>
                    </a:cubicBezTo>
                    <a:lnTo>
                      <a:pt x="1" y="1326"/>
                    </a:lnTo>
                    <a:lnTo>
                      <a:pt x="632" y="1747"/>
                    </a:lnTo>
                    <a:lnTo>
                      <a:pt x="3736" y="326"/>
                    </a:lnTo>
                    <a:cubicBezTo>
                      <a:pt x="3583" y="136"/>
                      <a:pt x="3320" y="0"/>
                      <a:pt x="3047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8"/>
              <p:cNvSpPr/>
              <p:nvPr/>
            </p:nvSpPr>
            <p:spPr>
              <a:xfrm>
                <a:off x="5348675" y="2068175"/>
                <a:ext cx="148650" cy="276725"/>
              </a:xfrm>
              <a:custGeom>
                <a:avLst/>
                <a:gdLst/>
                <a:ahLst/>
                <a:cxnLst/>
                <a:rect l="l" t="t" r="r" b="b"/>
                <a:pathLst>
                  <a:path w="5946" h="11069" extrusionOk="0">
                    <a:moveTo>
                      <a:pt x="3520" y="1"/>
                    </a:moveTo>
                    <a:cubicBezTo>
                      <a:pt x="3056" y="1"/>
                      <a:pt x="2660" y="369"/>
                      <a:pt x="2736" y="904"/>
                    </a:cubicBezTo>
                    <a:lnTo>
                      <a:pt x="3104" y="3850"/>
                    </a:lnTo>
                    <a:lnTo>
                      <a:pt x="632" y="5534"/>
                    </a:lnTo>
                    <a:cubicBezTo>
                      <a:pt x="1" y="5902"/>
                      <a:pt x="211" y="6849"/>
                      <a:pt x="895" y="6954"/>
                    </a:cubicBezTo>
                    <a:lnTo>
                      <a:pt x="3841" y="7533"/>
                    </a:lnTo>
                    <a:lnTo>
                      <a:pt x="4630" y="10478"/>
                    </a:lnTo>
                    <a:cubicBezTo>
                      <a:pt x="4765" y="10849"/>
                      <a:pt x="5093" y="11068"/>
                      <a:pt x="5422" y="11068"/>
                    </a:cubicBezTo>
                    <a:cubicBezTo>
                      <a:pt x="5608" y="11068"/>
                      <a:pt x="5793" y="10998"/>
                      <a:pt x="5945" y="10847"/>
                    </a:cubicBezTo>
                    <a:cubicBezTo>
                      <a:pt x="5945" y="10794"/>
                      <a:pt x="5945" y="10741"/>
                      <a:pt x="5893" y="10584"/>
                    </a:cubicBezTo>
                    <a:lnTo>
                      <a:pt x="5103" y="7690"/>
                    </a:lnTo>
                    <a:lnTo>
                      <a:pt x="2105" y="7112"/>
                    </a:lnTo>
                    <a:cubicBezTo>
                      <a:pt x="1421" y="6954"/>
                      <a:pt x="1263" y="6060"/>
                      <a:pt x="1842" y="5639"/>
                    </a:cubicBezTo>
                    <a:lnTo>
                      <a:pt x="4367" y="4008"/>
                    </a:lnTo>
                    <a:lnTo>
                      <a:pt x="3946" y="1062"/>
                    </a:lnTo>
                    <a:cubicBezTo>
                      <a:pt x="3894" y="799"/>
                      <a:pt x="4051" y="536"/>
                      <a:pt x="4209" y="326"/>
                    </a:cubicBezTo>
                    <a:lnTo>
                      <a:pt x="4051" y="168"/>
                    </a:lnTo>
                    <a:cubicBezTo>
                      <a:pt x="3879" y="53"/>
                      <a:pt x="3694" y="1"/>
                      <a:pt x="3520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4" name="Google Shape;2364;p8"/>
            <p:cNvGrpSpPr/>
            <p:nvPr/>
          </p:nvGrpSpPr>
          <p:grpSpPr>
            <a:xfrm>
              <a:off x="3073043" y="6288528"/>
              <a:ext cx="228593" cy="194302"/>
              <a:chOff x="1916200" y="1417475"/>
              <a:chExt cx="229350" cy="228000"/>
            </a:xfrm>
          </p:grpSpPr>
          <p:sp>
            <p:nvSpPr>
              <p:cNvPr id="2365" name="Google Shape;2365;p8"/>
              <p:cNvSpPr/>
              <p:nvPr/>
            </p:nvSpPr>
            <p:spPr>
              <a:xfrm>
                <a:off x="1918850" y="1417475"/>
                <a:ext cx="226700" cy="22780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9112" extrusionOk="0">
                    <a:moveTo>
                      <a:pt x="3793" y="1"/>
                    </a:moveTo>
                    <a:cubicBezTo>
                      <a:pt x="3485" y="1"/>
                      <a:pt x="3189" y="218"/>
                      <a:pt x="3156" y="577"/>
                    </a:cubicBezTo>
                    <a:lnTo>
                      <a:pt x="2893" y="2997"/>
                    </a:lnTo>
                    <a:lnTo>
                      <a:pt x="579" y="3786"/>
                    </a:lnTo>
                    <a:cubicBezTo>
                      <a:pt x="53" y="3944"/>
                      <a:pt x="0" y="4733"/>
                      <a:pt x="526" y="4996"/>
                    </a:cubicBezTo>
                    <a:lnTo>
                      <a:pt x="2683" y="6048"/>
                    </a:lnTo>
                    <a:lnTo>
                      <a:pt x="2683" y="8468"/>
                    </a:lnTo>
                    <a:cubicBezTo>
                      <a:pt x="2683" y="8863"/>
                      <a:pt x="3027" y="9111"/>
                      <a:pt x="3362" y="9111"/>
                    </a:cubicBezTo>
                    <a:cubicBezTo>
                      <a:pt x="3517" y="9111"/>
                      <a:pt x="3671" y="9058"/>
                      <a:pt x="3788" y="8942"/>
                    </a:cubicBezTo>
                    <a:lnTo>
                      <a:pt x="5524" y="7153"/>
                    </a:lnTo>
                    <a:lnTo>
                      <a:pt x="7786" y="7889"/>
                    </a:lnTo>
                    <a:cubicBezTo>
                      <a:pt x="7871" y="7918"/>
                      <a:pt x="7953" y="7931"/>
                      <a:pt x="8029" y="7931"/>
                    </a:cubicBezTo>
                    <a:cubicBezTo>
                      <a:pt x="8518" y="7931"/>
                      <a:pt x="8802" y="7397"/>
                      <a:pt x="8575" y="6943"/>
                    </a:cubicBezTo>
                    <a:lnTo>
                      <a:pt x="7417" y="4786"/>
                    </a:lnTo>
                    <a:lnTo>
                      <a:pt x="8785" y="2787"/>
                    </a:lnTo>
                    <a:cubicBezTo>
                      <a:pt x="9067" y="2317"/>
                      <a:pt x="8803" y="1763"/>
                      <a:pt x="8331" y="1763"/>
                    </a:cubicBezTo>
                    <a:cubicBezTo>
                      <a:pt x="8275" y="1763"/>
                      <a:pt x="8215" y="1770"/>
                      <a:pt x="8154" y="1787"/>
                    </a:cubicBezTo>
                    <a:lnTo>
                      <a:pt x="5787" y="2208"/>
                    </a:lnTo>
                    <a:lnTo>
                      <a:pt x="4314" y="262"/>
                    </a:lnTo>
                    <a:cubicBezTo>
                      <a:pt x="4174" y="82"/>
                      <a:pt x="3981" y="1"/>
                      <a:pt x="37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8"/>
              <p:cNvSpPr/>
              <p:nvPr/>
            </p:nvSpPr>
            <p:spPr>
              <a:xfrm>
                <a:off x="2063500" y="1463200"/>
                <a:ext cx="763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853" extrusionOk="0">
                    <a:moveTo>
                      <a:pt x="2487" y="1"/>
                    </a:moveTo>
                    <a:cubicBezTo>
                      <a:pt x="2449" y="1"/>
                      <a:pt x="2409" y="4"/>
                      <a:pt x="2368" y="11"/>
                    </a:cubicBezTo>
                    <a:lnTo>
                      <a:pt x="1" y="484"/>
                    </a:lnTo>
                    <a:lnTo>
                      <a:pt x="316" y="853"/>
                    </a:lnTo>
                    <a:lnTo>
                      <a:pt x="3052" y="379"/>
                    </a:lnTo>
                    <a:cubicBezTo>
                      <a:pt x="2960" y="150"/>
                      <a:pt x="2749" y="1"/>
                      <a:pt x="248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8"/>
              <p:cNvSpPr/>
              <p:nvPr/>
            </p:nvSpPr>
            <p:spPr>
              <a:xfrm>
                <a:off x="1916200" y="1417475"/>
                <a:ext cx="113125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9120" extrusionOk="0">
                    <a:moveTo>
                      <a:pt x="3919" y="1"/>
                    </a:moveTo>
                    <a:cubicBezTo>
                      <a:pt x="3604" y="1"/>
                      <a:pt x="3275" y="218"/>
                      <a:pt x="3210" y="577"/>
                    </a:cubicBezTo>
                    <a:lnTo>
                      <a:pt x="2894" y="2997"/>
                    </a:lnTo>
                    <a:lnTo>
                      <a:pt x="580" y="3786"/>
                    </a:lnTo>
                    <a:cubicBezTo>
                      <a:pt x="54" y="3997"/>
                      <a:pt x="1" y="4733"/>
                      <a:pt x="527" y="4996"/>
                    </a:cubicBezTo>
                    <a:lnTo>
                      <a:pt x="2684" y="6048"/>
                    </a:lnTo>
                    <a:lnTo>
                      <a:pt x="2684" y="8468"/>
                    </a:lnTo>
                    <a:cubicBezTo>
                      <a:pt x="2684" y="8871"/>
                      <a:pt x="2992" y="9119"/>
                      <a:pt x="3349" y="9119"/>
                    </a:cubicBezTo>
                    <a:cubicBezTo>
                      <a:pt x="3458" y="9119"/>
                      <a:pt x="3572" y="9096"/>
                      <a:pt x="3683" y="9047"/>
                    </a:cubicBezTo>
                    <a:cubicBezTo>
                      <a:pt x="3631" y="8942"/>
                      <a:pt x="3631" y="8889"/>
                      <a:pt x="3631" y="8784"/>
                    </a:cubicBezTo>
                    <a:lnTo>
                      <a:pt x="3631" y="6364"/>
                    </a:lnTo>
                    <a:lnTo>
                      <a:pt x="1474" y="5312"/>
                    </a:lnTo>
                    <a:cubicBezTo>
                      <a:pt x="948" y="5049"/>
                      <a:pt x="1000" y="4260"/>
                      <a:pt x="1526" y="4154"/>
                    </a:cubicBezTo>
                    <a:lnTo>
                      <a:pt x="3841" y="3365"/>
                    </a:lnTo>
                    <a:lnTo>
                      <a:pt x="4157" y="893"/>
                    </a:lnTo>
                    <a:cubicBezTo>
                      <a:pt x="4157" y="630"/>
                      <a:pt x="4367" y="525"/>
                      <a:pt x="4525" y="367"/>
                    </a:cubicBezTo>
                    <a:lnTo>
                      <a:pt x="4420" y="262"/>
                    </a:lnTo>
                    <a:cubicBezTo>
                      <a:pt x="4300" y="82"/>
                      <a:pt x="4112" y="1"/>
                      <a:pt x="3919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8" name="Google Shape;2368;p8"/>
            <p:cNvGrpSpPr/>
            <p:nvPr/>
          </p:nvGrpSpPr>
          <p:grpSpPr>
            <a:xfrm>
              <a:off x="8472525" y="4670500"/>
              <a:ext cx="135369" cy="129375"/>
              <a:chOff x="2419900" y="952925"/>
              <a:chExt cx="134175" cy="129375"/>
            </a:xfrm>
          </p:grpSpPr>
          <p:sp>
            <p:nvSpPr>
              <p:cNvPr id="2369" name="Google Shape;2369;p8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8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8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2" name="Google Shape;2372;p8"/>
            <p:cNvGrpSpPr/>
            <p:nvPr/>
          </p:nvGrpSpPr>
          <p:grpSpPr>
            <a:xfrm>
              <a:off x="1397120" y="3005138"/>
              <a:ext cx="139329" cy="128300"/>
              <a:chOff x="732600" y="1890325"/>
              <a:chExt cx="138100" cy="128300"/>
            </a:xfrm>
          </p:grpSpPr>
          <p:sp>
            <p:nvSpPr>
              <p:cNvPr id="2373" name="Google Shape;2373;p8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8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8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6" name="Google Shape;2376;p8"/>
            <p:cNvGrpSpPr/>
            <p:nvPr/>
          </p:nvGrpSpPr>
          <p:grpSpPr>
            <a:xfrm rot="-1856811">
              <a:off x="1565612" y="819222"/>
              <a:ext cx="1338947" cy="1025873"/>
              <a:chOff x="6015800" y="923575"/>
              <a:chExt cx="1212225" cy="937075"/>
            </a:xfrm>
          </p:grpSpPr>
          <p:sp>
            <p:nvSpPr>
              <p:cNvPr id="2377" name="Google Shape;2377;p8"/>
              <p:cNvSpPr/>
              <p:nvPr/>
            </p:nvSpPr>
            <p:spPr>
              <a:xfrm>
                <a:off x="6015800" y="923575"/>
                <a:ext cx="3758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15032" h="14474" extrusionOk="0">
                    <a:moveTo>
                      <a:pt x="8300" y="0"/>
                    </a:moveTo>
                    <a:cubicBezTo>
                      <a:pt x="7968" y="0"/>
                      <a:pt x="7628" y="165"/>
                      <a:pt x="7404" y="501"/>
                    </a:cubicBezTo>
                    <a:lnTo>
                      <a:pt x="5352" y="3815"/>
                    </a:lnTo>
                    <a:lnTo>
                      <a:pt x="1459" y="3447"/>
                    </a:lnTo>
                    <a:cubicBezTo>
                      <a:pt x="1438" y="3446"/>
                      <a:pt x="1416" y="3445"/>
                      <a:pt x="1395" y="3445"/>
                    </a:cubicBezTo>
                    <a:cubicBezTo>
                      <a:pt x="538" y="3445"/>
                      <a:pt x="0" y="4463"/>
                      <a:pt x="565" y="5131"/>
                    </a:cubicBezTo>
                    <a:lnTo>
                      <a:pt x="3038" y="8129"/>
                    </a:lnTo>
                    <a:lnTo>
                      <a:pt x="1459" y="11706"/>
                    </a:lnTo>
                    <a:cubicBezTo>
                      <a:pt x="1145" y="12469"/>
                      <a:pt x="1712" y="13194"/>
                      <a:pt x="2474" y="13194"/>
                    </a:cubicBezTo>
                    <a:cubicBezTo>
                      <a:pt x="2604" y="13194"/>
                      <a:pt x="2741" y="13173"/>
                      <a:pt x="2880" y="13126"/>
                    </a:cubicBezTo>
                    <a:lnTo>
                      <a:pt x="6457" y="11654"/>
                    </a:lnTo>
                    <a:lnTo>
                      <a:pt x="9455" y="14231"/>
                    </a:lnTo>
                    <a:cubicBezTo>
                      <a:pt x="9654" y="14399"/>
                      <a:pt x="9883" y="14474"/>
                      <a:pt x="10107" y="14474"/>
                    </a:cubicBezTo>
                    <a:cubicBezTo>
                      <a:pt x="10656" y="14474"/>
                      <a:pt x="11176" y="14025"/>
                      <a:pt x="11139" y="13390"/>
                    </a:cubicBezTo>
                    <a:lnTo>
                      <a:pt x="10876" y="9497"/>
                    </a:lnTo>
                    <a:lnTo>
                      <a:pt x="14242" y="7498"/>
                    </a:lnTo>
                    <a:cubicBezTo>
                      <a:pt x="15031" y="7077"/>
                      <a:pt x="14874" y="5814"/>
                      <a:pt x="13979" y="5604"/>
                    </a:cubicBezTo>
                    <a:lnTo>
                      <a:pt x="10139" y="4710"/>
                    </a:lnTo>
                    <a:lnTo>
                      <a:pt x="9298" y="870"/>
                    </a:lnTo>
                    <a:cubicBezTo>
                      <a:pt x="9177" y="297"/>
                      <a:pt x="8745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8"/>
              <p:cNvSpPr/>
              <p:nvPr/>
            </p:nvSpPr>
            <p:spPr>
              <a:xfrm>
                <a:off x="6024650" y="1009625"/>
                <a:ext cx="1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110" extrusionOk="0">
                    <a:moveTo>
                      <a:pt x="1005" y="0"/>
                    </a:moveTo>
                    <a:cubicBezTo>
                      <a:pt x="526" y="0"/>
                      <a:pt x="148" y="348"/>
                      <a:pt x="1" y="742"/>
                    </a:cubicBezTo>
                    <a:lnTo>
                      <a:pt x="4472" y="1110"/>
                    </a:lnTo>
                    <a:lnTo>
                      <a:pt x="4998" y="373"/>
                    </a:lnTo>
                    <a:lnTo>
                      <a:pt x="1105" y="5"/>
                    </a:lnTo>
                    <a:cubicBezTo>
                      <a:pt x="1072" y="2"/>
                      <a:pt x="1038" y="0"/>
                      <a:pt x="1005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8"/>
              <p:cNvSpPr/>
              <p:nvPr/>
            </p:nvSpPr>
            <p:spPr>
              <a:xfrm>
                <a:off x="6195625" y="926500"/>
                <a:ext cx="195975" cy="3611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446" extrusionOk="0">
                    <a:moveTo>
                      <a:pt x="1045" y="1"/>
                    </a:moveTo>
                    <a:cubicBezTo>
                      <a:pt x="716" y="1"/>
                      <a:pt x="381" y="156"/>
                      <a:pt x="158" y="490"/>
                    </a:cubicBezTo>
                    <a:lnTo>
                      <a:pt x="0" y="753"/>
                    </a:lnTo>
                    <a:cubicBezTo>
                      <a:pt x="316" y="805"/>
                      <a:pt x="579" y="1068"/>
                      <a:pt x="684" y="1489"/>
                    </a:cubicBezTo>
                    <a:lnTo>
                      <a:pt x="1526" y="5277"/>
                    </a:lnTo>
                    <a:lnTo>
                      <a:pt x="5313" y="6223"/>
                    </a:lnTo>
                    <a:cubicBezTo>
                      <a:pt x="6260" y="6434"/>
                      <a:pt x="6366" y="7644"/>
                      <a:pt x="5576" y="8117"/>
                    </a:cubicBezTo>
                    <a:lnTo>
                      <a:pt x="2262" y="10116"/>
                    </a:lnTo>
                    <a:lnTo>
                      <a:pt x="2525" y="13956"/>
                    </a:lnTo>
                    <a:cubicBezTo>
                      <a:pt x="2578" y="14114"/>
                      <a:pt x="2525" y="14167"/>
                      <a:pt x="2420" y="14377"/>
                    </a:cubicBezTo>
                    <a:cubicBezTo>
                      <a:pt x="2541" y="14424"/>
                      <a:pt x="2667" y="14446"/>
                      <a:pt x="2793" y="14446"/>
                    </a:cubicBezTo>
                    <a:cubicBezTo>
                      <a:pt x="3374" y="14446"/>
                      <a:pt x="3936" y="13974"/>
                      <a:pt x="3893" y="13325"/>
                    </a:cubicBezTo>
                    <a:lnTo>
                      <a:pt x="3630" y="9432"/>
                    </a:lnTo>
                    <a:lnTo>
                      <a:pt x="6997" y="7486"/>
                    </a:lnTo>
                    <a:cubicBezTo>
                      <a:pt x="7838" y="7013"/>
                      <a:pt x="7628" y="5750"/>
                      <a:pt x="6734" y="5540"/>
                    </a:cubicBezTo>
                    <a:lnTo>
                      <a:pt x="2894" y="4645"/>
                    </a:lnTo>
                    <a:lnTo>
                      <a:pt x="2052" y="805"/>
                    </a:lnTo>
                    <a:cubicBezTo>
                      <a:pt x="1931" y="289"/>
                      <a:pt x="1494" y="1"/>
                      <a:pt x="1045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8"/>
              <p:cNvSpPr/>
              <p:nvPr/>
            </p:nvSpPr>
            <p:spPr>
              <a:xfrm>
                <a:off x="6473100" y="1159675"/>
                <a:ext cx="70100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8149" fill="none" extrusionOk="0">
                    <a:moveTo>
                      <a:pt x="1" y="0"/>
                    </a:moveTo>
                    <a:cubicBezTo>
                      <a:pt x="11785" y="0"/>
                      <a:pt x="23252" y="7417"/>
                      <a:pt x="28039" y="1814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8"/>
              <p:cNvSpPr/>
              <p:nvPr/>
            </p:nvSpPr>
            <p:spPr>
              <a:xfrm>
                <a:off x="6475750" y="1233325"/>
                <a:ext cx="309075" cy="140725"/>
              </a:xfrm>
              <a:custGeom>
                <a:avLst/>
                <a:gdLst/>
                <a:ahLst/>
                <a:cxnLst/>
                <a:rect l="l" t="t" r="r" b="b"/>
                <a:pathLst>
                  <a:path w="12363" h="5629" fill="none" extrusionOk="0">
                    <a:moveTo>
                      <a:pt x="0" y="0"/>
                    </a:moveTo>
                    <a:cubicBezTo>
                      <a:pt x="4366" y="1157"/>
                      <a:pt x="8522" y="3051"/>
                      <a:pt x="12362" y="562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8"/>
              <p:cNvSpPr/>
              <p:nvPr/>
            </p:nvSpPr>
            <p:spPr>
              <a:xfrm>
                <a:off x="6858450" y="1473975"/>
                <a:ext cx="84175" cy="907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631" fill="none" extrusionOk="0">
                    <a:moveTo>
                      <a:pt x="0" y="1"/>
                    </a:moveTo>
                    <a:cubicBezTo>
                      <a:pt x="1368" y="948"/>
                      <a:pt x="2473" y="2210"/>
                      <a:pt x="3367" y="3630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8"/>
              <p:cNvSpPr/>
              <p:nvPr/>
            </p:nvSpPr>
            <p:spPr>
              <a:xfrm>
                <a:off x="6462600" y="1304325"/>
                <a:ext cx="303800" cy="409025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6361" fill="none" extrusionOk="0">
                    <a:moveTo>
                      <a:pt x="0" y="1"/>
                    </a:moveTo>
                    <a:cubicBezTo>
                      <a:pt x="6155" y="3315"/>
                      <a:pt x="10679" y="9522"/>
                      <a:pt x="12152" y="1636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8"/>
              <p:cNvSpPr/>
              <p:nvPr/>
            </p:nvSpPr>
            <p:spPr>
              <a:xfrm>
                <a:off x="6799275" y="1797500"/>
                <a:ext cx="1580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526" fill="none" extrusionOk="0">
                    <a:moveTo>
                      <a:pt x="0" y="1"/>
                    </a:moveTo>
                    <a:cubicBezTo>
                      <a:pt x="210" y="842"/>
                      <a:pt x="368" y="1684"/>
                      <a:pt x="631" y="2526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8"/>
              <p:cNvSpPr/>
              <p:nvPr/>
            </p:nvSpPr>
            <p:spPr>
              <a:xfrm>
                <a:off x="6486275" y="1049200"/>
                <a:ext cx="4984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19938" h="3473" fill="none" extrusionOk="0">
                    <a:moveTo>
                      <a:pt x="0" y="1052"/>
                    </a:moveTo>
                    <a:cubicBezTo>
                      <a:pt x="6733" y="0"/>
                      <a:pt x="13677" y="842"/>
                      <a:pt x="19937" y="3472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8"/>
              <p:cNvSpPr/>
              <p:nvPr/>
            </p:nvSpPr>
            <p:spPr>
              <a:xfrm>
                <a:off x="7089900" y="1205700"/>
                <a:ext cx="5920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421" fill="none" extrusionOk="0">
                    <a:moveTo>
                      <a:pt x="1" y="0"/>
                    </a:moveTo>
                    <a:cubicBezTo>
                      <a:pt x="790" y="421"/>
                      <a:pt x="1579" y="895"/>
                      <a:pt x="2368" y="142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8"/>
              <p:cNvSpPr/>
              <p:nvPr/>
            </p:nvSpPr>
            <p:spPr>
              <a:xfrm>
                <a:off x="7216150" y="1312225"/>
                <a:ext cx="118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69" fill="none" extrusionOk="0">
                    <a:moveTo>
                      <a:pt x="1" y="0"/>
                    </a:moveTo>
                    <a:cubicBezTo>
                      <a:pt x="159" y="106"/>
                      <a:pt x="264" y="263"/>
                      <a:pt x="474" y="369"/>
                    </a:cubicBezTo>
                  </a:path>
                </a:pathLst>
              </a:custGeom>
              <a:noFill/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8"/>
              <p:cNvSpPr/>
              <p:nvPr/>
            </p:nvSpPr>
            <p:spPr>
              <a:xfrm>
                <a:off x="6989950" y="1652825"/>
                <a:ext cx="118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948" fill="none" extrusionOk="0">
                    <a:moveTo>
                      <a:pt x="1" y="1"/>
                    </a:moveTo>
                    <a:cubicBezTo>
                      <a:pt x="106" y="317"/>
                      <a:pt x="316" y="632"/>
                      <a:pt x="474" y="948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9" name="Google Shape;2389;p8"/>
            <p:cNvGrpSpPr/>
            <p:nvPr/>
          </p:nvGrpSpPr>
          <p:grpSpPr>
            <a:xfrm>
              <a:off x="9272395" y="2451888"/>
              <a:ext cx="139329" cy="128300"/>
              <a:chOff x="732600" y="1890325"/>
              <a:chExt cx="138100" cy="128300"/>
            </a:xfrm>
          </p:grpSpPr>
          <p:sp>
            <p:nvSpPr>
              <p:cNvPr id="2390" name="Google Shape;2390;p8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8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8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3" name="Google Shape;2393;p8"/>
            <p:cNvGrpSpPr/>
            <p:nvPr/>
          </p:nvGrpSpPr>
          <p:grpSpPr>
            <a:xfrm>
              <a:off x="4961800" y="6288600"/>
              <a:ext cx="135369" cy="129375"/>
              <a:chOff x="2419900" y="952925"/>
              <a:chExt cx="134175" cy="129375"/>
            </a:xfrm>
          </p:grpSpPr>
          <p:sp>
            <p:nvSpPr>
              <p:cNvPr id="2394" name="Google Shape;2394;p8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8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8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7" name="Google Shape;2397;p8"/>
          <p:cNvGrpSpPr/>
          <p:nvPr/>
        </p:nvGrpSpPr>
        <p:grpSpPr>
          <a:xfrm flipH="1">
            <a:off x="-23657" y="-11449"/>
            <a:ext cx="12162051" cy="6882076"/>
            <a:chOff x="-2000" y="-12625"/>
            <a:chExt cx="10692000" cy="7589400"/>
          </a:xfrm>
        </p:grpSpPr>
        <p:sp>
          <p:nvSpPr>
            <p:cNvPr id="2398" name="Google Shape;2398;p8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9" name="Google Shape;2399;p8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2400" name="Google Shape;2400;p8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2401" name="Google Shape;2401;p8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2402" name="Google Shape;2402;p8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403" name="Google Shape;2403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04" name="Google Shape;240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05" name="Google Shape;240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06" name="Google Shape;240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407" name="Google Shape;2407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08" name="Google Shape;240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09" name="Google Shape;240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0" name="Google Shape;241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411" name="Google Shape;2411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12" name="Google Shape;241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3" name="Google Shape;241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4" name="Google Shape;241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415" name="Google Shape;2415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16" name="Google Shape;241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7" name="Google Shape;241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8" name="Google Shape;241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419" name="Google Shape;2419;p8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2420" name="Google Shape;2420;p8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421" name="Google Shape;2421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22" name="Google Shape;2422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23" name="Google Shape;242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4" name="Google Shape;242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5" name="Google Shape;242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26" name="Google Shape;2426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27" name="Google Shape;242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8" name="Google Shape;242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9" name="Google Shape;242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30" name="Google Shape;2430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31" name="Google Shape;243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2" name="Google Shape;243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3" name="Google Shape;243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34" name="Google Shape;2434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35" name="Google Shape;243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6" name="Google Shape;243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7" name="Google Shape;243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438" name="Google Shape;2438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39" name="Google Shape;2439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0" name="Google Shape;244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1" name="Google Shape;244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2" name="Google Shape;244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43" name="Google Shape;2443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4" name="Google Shape;244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5" name="Google Shape;244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6" name="Google Shape;244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47" name="Google Shape;2447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8" name="Google Shape;244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9" name="Google Shape;244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0" name="Google Shape;245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51" name="Google Shape;2451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52" name="Google Shape;245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3" name="Google Shape;245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4" name="Google Shape;245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455" name="Google Shape;2455;p8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456" name="Google Shape;2456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57" name="Google Shape;2457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58" name="Google Shape;245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9" name="Google Shape;245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0" name="Google Shape;246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1" name="Google Shape;2461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62" name="Google Shape;246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3" name="Google Shape;246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4" name="Google Shape;246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5" name="Google Shape;2465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66" name="Google Shape;246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7" name="Google Shape;246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8" name="Google Shape;246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9" name="Google Shape;2469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0" name="Google Shape;247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1" name="Google Shape;247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2" name="Google Shape;247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473" name="Google Shape;2473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74" name="Google Shape;2474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5" name="Google Shape;247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6" name="Google Shape;247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7" name="Google Shape;247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78" name="Google Shape;2478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9" name="Google Shape;247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0" name="Google Shape;248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1" name="Google Shape;248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82" name="Google Shape;2482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83" name="Google Shape;248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4" name="Google Shape;248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5" name="Google Shape;248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86" name="Google Shape;2486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87" name="Google Shape;248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8" name="Google Shape;248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9" name="Google Shape;248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490" name="Google Shape;2490;p8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491" name="Google Shape;2491;p8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492" name="Google Shape;2492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3" name="Google Shape;2493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4" name="Google Shape;2494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495" name="Google Shape;2495;p8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496" name="Google Shape;2496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7" name="Google Shape;2497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8" name="Google Shape;2498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499" name="Google Shape;2499;p8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500" name="Google Shape;2500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1" name="Google Shape;2501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2" name="Google Shape;2502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503" name="Google Shape;2503;p8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504" name="Google Shape;2504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5" name="Google Shape;2505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6" name="Google Shape;2506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507" name="Google Shape;2507;p8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2508" name="Google Shape;2508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509" name="Google Shape;250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0" name="Google Shape;251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1" name="Google Shape;251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512" name="Google Shape;2512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513" name="Google Shape;251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4" name="Google Shape;251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5" name="Google Shape;251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516" name="Google Shape;2516;p8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2517" name="Google Shape;2517;p8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2518" name="Google Shape;2518;p8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519" name="Google Shape;2519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0" name="Google Shape;252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1" name="Google Shape;252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2" name="Google Shape;252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523" name="Google Shape;2523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4" name="Google Shape;252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5" name="Google Shape;252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6" name="Google Shape;252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527" name="Google Shape;2527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8" name="Google Shape;252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9" name="Google Shape;252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30" name="Google Shape;253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531" name="Google Shape;2531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32" name="Google Shape;253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33" name="Google Shape;253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34" name="Google Shape;253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535" name="Google Shape;2535;p8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2536" name="Google Shape;2536;p8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537" name="Google Shape;2537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38" name="Google Shape;2538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39" name="Google Shape;253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0" name="Google Shape;254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1" name="Google Shape;254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42" name="Google Shape;2542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43" name="Google Shape;254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4" name="Google Shape;254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5" name="Google Shape;254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46" name="Google Shape;2546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47" name="Google Shape;254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8" name="Google Shape;254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9" name="Google Shape;254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50" name="Google Shape;2550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51" name="Google Shape;255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2" name="Google Shape;255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3" name="Google Shape;255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554" name="Google Shape;2554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55" name="Google Shape;2555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56" name="Google Shape;255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7" name="Google Shape;255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8" name="Google Shape;255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59" name="Google Shape;2559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0" name="Google Shape;256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1" name="Google Shape;256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2" name="Google Shape;256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63" name="Google Shape;2563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4" name="Google Shape;256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5" name="Google Shape;256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6" name="Google Shape;256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67" name="Google Shape;2567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8" name="Google Shape;256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9" name="Google Shape;256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0" name="Google Shape;257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571" name="Google Shape;2571;p8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572" name="Google Shape;2572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73" name="Google Shape;2573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74" name="Google Shape;257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5" name="Google Shape;257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6" name="Google Shape;257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77" name="Google Shape;2577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78" name="Google Shape;257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9" name="Google Shape;257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0" name="Google Shape;258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81" name="Google Shape;2581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82" name="Google Shape;258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3" name="Google Shape;258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4" name="Google Shape;258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85" name="Google Shape;2585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86" name="Google Shape;258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7" name="Google Shape;258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8" name="Google Shape;258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589" name="Google Shape;2589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90" name="Google Shape;2590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1" name="Google Shape;259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2" name="Google Shape;259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3" name="Google Shape;259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94" name="Google Shape;2594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5" name="Google Shape;259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6" name="Google Shape;259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7" name="Google Shape;259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98" name="Google Shape;2598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9" name="Google Shape;259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0" name="Google Shape;260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1" name="Google Shape;260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602" name="Google Shape;2602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603" name="Google Shape;260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4" name="Google Shape;260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5" name="Google Shape;260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606" name="Google Shape;2606;p8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607" name="Google Shape;2607;p8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08" name="Google Shape;2608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09" name="Google Shape;2609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0" name="Google Shape;2610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611" name="Google Shape;2611;p8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12" name="Google Shape;2612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3" name="Google Shape;2613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4" name="Google Shape;2614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615" name="Google Shape;2615;p8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16" name="Google Shape;2616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7" name="Google Shape;2617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8" name="Google Shape;2618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619" name="Google Shape;2619;p8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20" name="Google Shape;2620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21" name="Google Shape;2621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22" name="Google Shape;2622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623" name="Google Shape;2623;p8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2624" name="Google Shape;2624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625" name="Google Shape;262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6" name="Google Shape;262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7" name="Google Shape;262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628" name="Google Shape;2628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629" name="Google Shape;262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0" name="Google Shape;263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1" name="Google Shape;263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632" name="Google Shape;2632;p8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2633" name="Google Shape;2633;p8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634" name="Google Shape;2634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35" name="Google Shape;2635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36" name="Google Shape;263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37" name="Google Shape;263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38" name="Google Shape;263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39" name="Google Shape;2639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0" name="Google Shape;264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1" name="Google Shape;264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2" name="Google Shape;264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43" name="Google Shape;2643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4" name="Google Shape;264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5" name="Google Shape;264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6" name="Google Shape;264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47" name="Google Shape;2647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8" name="Google Shape;264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9" name="Google Shape;264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0" name="Google Shape;265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651" name="Google Shape;2651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52" name="Google Shape;2652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53" name="Google Shape;265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4" name="Google Shape;265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5" name="Google Shape;265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56" name="Google Shape;2656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57" name="Google Shape;2657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8" name="Google Shape;2658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9" name="Google Shape;2659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60" name="Google Shape;2660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61" name="Google Shape;266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2" name="Google Shape;266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3" name="Google Shape;266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64" name="Google Shape;2664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65" name="Google Shape;266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6" name="Google Shape;266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7" name="Google Shape;266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668" name="Google Shape;2668;p8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669" name="Google Shape;2669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70" name="Google Shape;2670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1" name="Google Shape;267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2" name="Google Shape;267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3" name="Google Shape;267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74" name="Google Shape;2674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5" name="Google Shape;267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6" name="Google Shape;267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7" name="Google Shape;267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78" name="Google Shape;2678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9" name="Google Shape;267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0" name="Google Shape;268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1" name="Google Shape;268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82" name="Google Shape;2682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83" name="Google Shape;268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4" name="Google Shape;268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5" name="Google Shape;268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686" name="Google Shape;2686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87" name="Google Shape;2687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88" name="Google Shape;268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9" name="Google Shape;268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0" name="Google Shape;269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91" name="Google Shape;2691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92" name="Google Shape;269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3" name="Google Shape;269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4" name="Google Shape;269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95" name="Google Shape;2695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96" name="Google Shape;269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7" name="Google Shape;269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8" name="Google Shape;269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99" name="Google Shape;2699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00" name="Google Shape;270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01" name="Google Shape;270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02" name="Google Shape;270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703" name="Google Shape;2703;p8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704" name="Google Shape;2704;p8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05" name="Google Shape;270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6" name="Google Shape;270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7" name="Google Shape;270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08" name="Google Shape;2708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09" name="Google Shape;270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0" name="Google Shape;271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1" name="Google Shape;271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12" name="Google Shape;2712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13" name="Google Shape;271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4" name="Google Shape;271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5" name="Google Shape;271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16" name="Google Shape;2716;p8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17" name="Google Shape;2717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8" name="Google Shape;2718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9" name="Google Shape;2719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720" name="Google Shape;2720;p8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2721" name="Google Shape;2721;p8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722" name="Google Shape;2722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23" name="Google Shape;2723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24" name="Google Shape;272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25" name="Google Shape;272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26" name="Google Shape;272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27" name="Google Shape;2727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28" name="Google Shape;272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29" name="Google Shape;272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0" name="Google Shape;273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31" name="Google Shape;2731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32" name="Google Shape;273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3" name="Google Shape;273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4" name="Google Shape;273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35" name="Google Shape;2735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36" name="Google Shape;273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7" name="Google Shape;273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8" name="Google Shape;273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739" name="Google Shape;2739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40" name="Google Shape;2740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1" name="Google Shape;274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2" name="Google Shape;274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3" name="Google Shape;274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44" name="Google Shape;2744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5" name="Google Shape;274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6" name="Google Shape;274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7" name="Google Shape;274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48" name="Google Shape;2748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9" name="Google Shape;274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0" name="Google Shape;275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1" name="Google Shape;275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52" name="Google Shape;2752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53" name="Google Shape;275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4" name="Google Shape;275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5" name="Google Shape;275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756" name="Google Shape;2756;p8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757" name="Google Shape;2757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58" name="Google Shape;2758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59" name="Google Shape;275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0" name="Google Shape;276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1" name="Google Shape;276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62" name="Google Shape;2762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63" name="Google Shape;276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4" name="Google Shape;276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5" name="Google Shape;276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66" name="Google Shape;2766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67" name="Google Shape;2767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8" name="Google Shape;2768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9" name="Google Shape;2769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70" name="Google Shape;2770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71" name="Google Shape;277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2" name="Google Shape;277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3" name="Google Shape;277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774" name="Google Shape;2774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75" name="Google Shape;2775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76" name="Google Shape;277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7" name="Google Shape;277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8" name="Google Shape;277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79" name="Google Shape;2779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0" name="Google Shape;278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1" name="Google Shape;278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2" name="Google Shape;278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83" name="Google Shape;2783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4" name="Google Shape;278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5" name="Google Shape;278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6" name="Google Shape;278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87" name="Google Shape;2787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8" name="Google Shape;278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9" name="Google Shape;278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90" name="Google Shape;279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791" name="Google Shape;2791;p8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792" name="Google Shape;2792;p8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93" name="Google Shape;279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4" name="Google Shape;279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5" name="Google Shape;279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96" name="Google Shape;2796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97" name="Google Shape;2797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8" name="Google Shape;2798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9" name="Google Shape;2799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00" name="Google Shape;2800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01" name="Google Shape;2801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2" name="Google Shape;2802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3" name="Google Shape;2803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04" name="Google Shape;2804;p8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05" name="Google Shape;280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6" name="Google Shape;280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7" name="Google Shape;280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2808" name="Google Shape;2808;p8"/>
          <p:cNvGrpSpPr/>
          <p:nvPr/>
        </p:nvGrpSpPr>
        <p:grpSpPr>
          <a:xfrm flipH="1">
            <a:off x="194010" y="483965"/>
            <a:ext cx="3613715" cy="3379369"/>
            <a:chOff x="3123500" y="607850"/>
            <a:chExt cx="2692075" cy="3186025"/>
          </a:xfrm>
        </p:grpSpPr>
        <p:sp>
          <p:nvSpPr>
            <p:cNvPr id="2809" name="Google Shape;2809;p8"/>
            <p:cNvSpPr/>
            <p:nvPr/>
          </p:nvSpPr>
          <p:spPr>
            <a:xfrm>
              <a:off x="3123500" y="1218850"/>
              <a:ext cx="2050300" cy="2575025"/>
            </a:xfrm>
            <a:custGeom>
              <a:avLst/>
              <a:gdLst/>
              <a:ahLst/>
              <a:cxnLst/>
              <a:rect l="l" t="t" r="r" b="b"/>
              <a:pathLst>
                <a:path w="82012" h="103001" extrusionOk="0">
                  <a:moveTo>
                    <a:pt x="60180" y="0"/>
                  </a:moveTo>
                  <a:lnTo>
                    <a:pt x="0" y="79328"/>
                  </a:lnTo>
                  <a:lnTo>
                    <a:pt x="73226" y="103001"/>
                  </a:lnTo>
                  <a:lnTo>
                    <a:pt x="82011" y="6366"/>
                  </a:lnTo>
                  <a:lnTo>
                    <a:pt x="60180" y="0"/>
                  </a:lnTo>
                  <a:close/>
                </a:path>
              </a:pathLst>
            </a:custGeom>
            <a:gradFill>
              <a:gsLst>
                <a:gs pos="0">
                  <a:srgbClr val="7BB8EF">
                    <a:alpha val="34117"/>
                    <a:alpha val="34080"/>
                  </a:srgbClr>
                </a:gs>
                <a:gs pos="68000">
                  <a:srgbClr val="FFFFFF">
                    <a:alpha val="0"/>
                    <a:alpha val="34080"/>
                  </a:srgbClr>
                </a:gs>
                <a:gs pos="100000">
                  <a:srgbClr val="FFFFFF">
                    <a:alpha val="0"/>
                    <a:alpha val="340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8"/>
            <p:cNvSpPr/>
            <p:nvPr/>
          </p:nvSpPr>
          <p:spPr>
            <a:xfrm>
              <a:off x="4371550" y="1058400"/>
              <a:ext cx="1158650" cy="464150"/>
            </a:xfrm>
            <a:custGeom>
              <a:avLst/>
              <a:gdLst/>
              <a:ahLst/>
              <a:cxnLst/>
              <a:rect l="l" t="t" r="r" b="b"/>
              <a:pathLst>
                <a:path w="46346" h="18566" extrusionOk="0">
                  <a:moveTo>
                    <a:pt x="1421" y="1"/>
                  </a:moveTo>
                  <a:cubicBezTo>
                    <a:pt x="1421" y="1"/>
                    <a:pt x="947" y="1053"/>
                    <a:pt x="895" y="1316"/>
                  </a:cubicBezTo>
                  <a:cubicBezTo>
                    <a:pt x="0" y="3841"/>
                    <a:pt x="9364" y="9469"/>
                    <a:pt x="21831" y="13888"/>
                  </a:cubicBezTo>
                  <a:cubicBezTo>
                    <a:pt x="30226" y="16876"/>
                    <a:pt x="37875" y="18565"/>
                    <a:pt x="42225" y="18565"/>
                  </a:cubicBezTo>
                  <a:cubicBezTo>
                    <a:pt x="44308" y="18565"/>
                    <a:pt x="45635" y="18178"/>
                    <a:pt x="45924" y="17360"/>
                  </a:cubicBezTo>
                  <a:cubicBezTo>
                    <a:pt x="46030" y="17097"/>
                    <a:pt x="46345" y="16150"/>
                    <a:pt x="46345" y="16150"/>
                  </a:cubicBezTo>
                  <a:cubicBezTo>
                    <a:pt x="46345" y="16150"/>
                    <a:pt x="36193" y="8838"/>
                    <a:pt x="25040" y="4788"/>
                  </a:cubicBezTo>
                  <a:cubicBezTo>
                    <a:pt x="13783" y="790"/>
                    <a:pt x="1421" y="1"/>
                    <a:pt x="1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8"/>
            <p:cNvSpPr/>
            <p:nvPr/>
          </p:nvSpPr>
          <p:spPr>
            <a:xfrm>
              <a:off x="4191375" y="859825"/>
              <a:ext cx="1591325" cy="635350"/>
            </a:xfrm>
            <a:custGeom>
              <a:avLst/>
              <a:gdLst/>
              <a:ahLst/>
              <a:cxnLst/>
              <a:rect l="l" t="t" r="r" b="b"/>
              <a:pathLst>
                <a:path w="63653" h="25414" extrusionOk="0">
                  <a:moveTo>
                    <a:pt x="1947" y="0"/>
                  </a:moveTo>
                  <a:cubicBezTo>
                    <a:pt x="1947" y="0"/>
                    <a:pt x="1421" y="1315"/>
                    <a:pt x="1263" y="1684"/>
                  </a:cubicBezTo>
                  <a:cubicBezTo>
                    <a:pt x="0" y="5156"/>
                    <a:pt x="12889" y="12888"/>
                    <a:pt x="29985" y="18991"/>
                  </a:cubicBezTo>
                  <a:cubicBezTo>
                    <a:pt x="41542" y="23116"/>
                    <a:pt x="52090" y="25414"/>
                    <a:pt x="58069" y="25414"/>
                  </a:cubicBezTo>
                  <a:cubicBezTo>
                    <a:pt x="60935" y="25414"/>
                    <a:pt x="62751" y="24886"/>
                    <a:pt x="63126" y="23778"/>
                  </a:cubicBezTo>
                  <a:cubicBezTo>
                    <a:pt x="63284" y="23462"/>
                    <a:pt x="63652" y="22094"/>
                    <a:pt x="63652" y="22094"/>
                  </a:cubicBezTo>
                  <a:cubicBezTo>
                    <a:pt x="63652" y="22094"/>
                    <a:pt x="49712" y="12047"/>
                    <a:pt x="34404" y="6576"/>
                  </a:cubicBezTo>
                  <a:cubicBezTo>
                    <a:pt x="19043" y="1052"/>
                    <a:pt x="1947" y="0"/>
                    <a:pt x="19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8"/>
            <p:cNvSpPr/>
            <p:nvPr/>
          </p:nvSpPr>
          <p:spPr>
            <a:xfrm>
              <a:off x="4204525" y="822275"/>
              <a:ext cx="1611050" cy="635350"/>
            </a:xfrm>
            <a:custGeom>
              <a:avLst/>
              <a:gdLst/>
              <a:ahLst/>
              <a:cxnLst/>
              <a:rect l="l" t="t" r="r" b="b"/>
              <a:pathLst>
                <a:path w="64442" h="25414" extrusionOk="0">
                  <a:moveTo>
                    <a:pt x="6360" y="1"/>
                  </a:moveTo>
                  <a:cubicBezTo>
                    <a:pt x="3484" y="1"/>
                    <a:pt x="1655" y="535"/>
                    <a:pt x="1263" y="1660"/>
                  </a:cubicBezTo>
                  <a:cubicBezTo>
                    <a:pt x="0" y="5079"/>
                    <a:pt x="12889" y="12865"/>
                    <a:pt x="29985" y="18967"/>
                  </a:cubicBezTo>
                  <a:cubicBezTo>
                    <a:pt x="41541" y="23091"/>
                    <a:pt x="52087" y="25413"/>
                    <a:pt x="58082" y="25413"/>
                  </a:cubicBezTo>
                  <a:cubicBezTo>
                    <a:pt x="60958" y="25413"/>
                    <a:pt x="62787" y="24879"/>
                    <a:pt x="63179" y="23754"/>
                  </a:cubicBezTo>
                  <a:cubicBezTo>
                    <a:pt x="64442" y="20282"/>
                    <a:pt x="51553" y="12549"/>
                    <a:pt x="34457" y="6447"/>
                  </a:cubicBezTo>
                  <a:cubicBezTo>
                    <a:pt x="22901" y="2323"/>
                    <a:pt x="12356" y="1"/>
                    <a:pt x="6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8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8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8"/>
            <p:cNvSpPr/>
            <p:nvPr/>
          </p:nvSpPr>
          <p:spPr>
            <a:xfrm>
              <a:off x="5173775" y="627050"/>
              <a:ext cx="378775" cy="618125"/>
            </a:xfrm>
            <a:custGeom>
              <a:avLst/>
              <a:gdLst/>
              <a:ahLst/>
              <a:cxnLst/>
              <a:rect l="l" t="t" r="r" b="b"/>
              <a:pathLst>
                <a:path w="15151" h="24725" extrusionOk="0">
                  <a:moveTo>
                    <a:pt x="0" y="0"/>
                  </a:moveTo>
                  <a:lnTo>
                    <a:pt x="0" y="0"/>
                  </a:lnTo>
                  <a:cubicBezTo>
                    <a:pt x="2157" y="1368"/>
                    <a:pt x="4051" y="3156"/>
                    <a:pt x="5576" y="5155"/>
                  </a:cubicBezTo>
                  <a:cubicBezTo>
                    <a:pt x="9732" y="10837"/>
                    <a:pt x="8838" y="18201"/>
                    <a:pt x="5366" y="23778"/>
                  </a:cubicBezTo>
                  <a:cubicBezTo>
                    <a:pt x="7418" y="24198"/>
                    <a:pt x="9522" y="24514"/>
                    <a:pt x="11626" y="24724"/>
                  </a:cubicBezTo>
                  <a:cubicBezTo>
                    <a:pt x="15151" y="14624"/>
                    <a:pt x="10311" y="3735"/>
                    <a:pt x="684" y="263"/>
                  </a:cubicBezTo>
                  <a:cubicBezTo>
                    <a:pt x="421" y="158"/>
                    <a:pt x="263" y="105"/>
                    <a:pt x="0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8"/>
            <p:cNvSpPr/>
            <p:nvPr/>
          </p:nvSpPr>
          <p:spPr>
            <a:xfrm>
              <a:off x="4592475" y="608625"/>
              <a:ext cx="437975" cy="381425"/>
            </a:xfrm>
            <a:custGeom>
              <a:avLst/>
              <a:gdLst/>
              <a:ahLst/>
              <a:cxnLst/>
              <a:rect l="l" t="t" r="r" b="b"/>
              <a:pathLst>
                <a:path w="17519" h="15257" extrusionOk="0">
                  <a:moveTo>
                    <a:pt x="17518" y="1"/>
                  </a:moveTo>
                  <a:cubicBezTo>
                    <a:pt x="9943" y="211"/>
                    <a:pt x="2842" y="5209"/>
                    <a:pt x="1" y="13099"/>
                  </a:cubicBezTo>
                  <a:cubicBezTo>
                    <a:pt x="1106" y="13836"/>
                    <a:pt x="2316" y="14572"/>
                    <a:pt x="3525" y="15256"/>
                  </a:cubicBezTo>
                  <a:cubicBezTo>
                    <a:pt x="6208" y="8260"/>
                    <a:pt x="10838" y="1211"/>
                    <a:pt x="17518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8"/>
            <p:cNvSpPr/>
            <p:nvPr/>
          </p:nvSpPr>
          <p:spPr>
            <a:xfrm>
              <a:off x="5524900" y="1287850"/>
              <a:ext cx="123650" cy="62525"/>
            </a:xfrm>
            <a:custGeom>
              <a:avLst/>
              <a:gdLst/>
              <a:ahLst/>
              <a:cxnLst/>
              <a:rect l="l" t="t" r="r" b="b"/>
              <a:pathLst>
                <a:path w="4946" h="2501" extrusionOk="0">
                  <a:moveTo>
                    <a:pt x="1678" y="1"/>
                  </a:moveTo>
                  <a:cubicBezTo>
                    <a:pt x="851" y="1"/>
                    <a:pt x="181" y="334"/>
                    <a:pt x="1" y="765"/>
                  </a:cubicBezTo>
                  <a:cubicBezTo>
                    <a:pt x="1" y="765"/>
                    <a:pt x="948" y="1554"/>
                    <a:pt x="2158" y="2027"/>
                  </a:cubicBezTo>
                  <a:cubicBezTo>
                    <a:pt x="3473" y="2501"/>
                    <a:pt x="4683" y="2501"/>
                    <a:pt x="4683" y="2501"/>
                  </a:cubicBezTo>
                  <a:cubicBezTo>
                    <a:pt x="4946" y="1817"/>
                    <a:pt x="4157" y="712"/>
                    <a:pt x="2894" y="239"/>
                  </a:cubicBezTo>
                  <a:cubicBezTo>
                    <a:pt x="2477" y="72"/>
                    <a:pt x="2061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8"/>
            <p:cNvSpPr/>
            <p:nvPr/>
          </p:nvSpPr>
          <p:spPr>
            <a:xfrm>
              <a:off x="5261875" y="1275650"/>
              <a:ext cx="136800" cy="67050"/>
            </a:xfrm>
            <a:custGeom>
              <a:avLst/>
              <a:gdLst/>
              <a:ahLst/>
              <a:cxnLst/>
              <a:rect l="l" t="t" r="r" b="b"/>
              <a:pathLst>
                <a:path w="5472" h="2682" extrusionOk="0">
                  <a:moveTo>
                    <a:pt x="1971" y="0"/>
                  </a:moveTo>
                  <a:cubicBezTo>
                    <a:pt x="1005" y="0"/>
                    <a:pt x="187" y="364"/>
                    <a:pt x="1" y="885"/>
                  </a:cubicBezTo>
                  <a:cubicBezTo>
                    <a:pt x="1" y="885"/>
                    <a:pt x="1000" y="1726"/>
                    <a:pt x="2421" y="2252"/>
                  </a:cubicBezTo>
                  <a:cubicBezTo>
                    <a:pt x="3473" y="2628"/>
                    <a:pt x="4444" y="2682"/>
                    <a:pt x="4914" y="2682"/>
                  </a:cubicBezTo>
                  <a:cubicBezTo>
                    <a:pt x="5101" y="2682"/>
                    <a:pt x="5209" y="2673"/>
                    <a:pt x="5209" y="2673"/>
                  </a:cubicBezTo>
                  <a:cubicBezTo>
                    <a:pt x="5472" y="1989"/>
                    <a:pt x="4683" y="727"/>
                    <a:pt x="3210" y="201"/>
                  </a:cubicBezTo>
                  <a:cubicBezTo>
                    <a:pt x="2795" y="62"/>
                    <a:pt x="2370" y="0"/>
                    <a:pt x="1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8"/>
            <p:cNvSpPr/>
            <p:nvPr/>
          </p:nvSpPr>
          <p:spPr>
            <a:xfrm>
              <a:off x="4382075" y="879725"/>
              <a:ext cx="123650" cy="62975"/>
            </a:xfrm>
            <a:custGeom>
              <a:avLst/>
              <a:gdLst/>
              <a:ahLst/>
              <a:cxnLst/>
              <a:rect l="l" t="t" r="r" b="b"/>
              <a:pathLst>
                <a:path w="4946" h="2519" extrusionOk="0">
                  <a:moveTo>
                    <a:pt x="1701" y="1"/>
                  </a:moveTo>
                  <a:cubicBezTo>
                    <a:pt x="860" y="1"/>
                    <a:pt x="185" y="340"/>
                    <a:pt x="0" y="782"/>
                  </a:cubicBezTo>
                  <a:cubicBezTo>
                    <a:pt x="0" y="782"/>
                    <a:pt x="842" y="1571"/>
                    <a:pt x="2157" y="2045"/>
                  </a:cubicBezTo>
                  <a:cubicBezTo>
                    <a:pt x="3472" y="2518"/>
                    <a:pt x="4682" y="2518"/>
                    <a:pt x="4682" y="2518"/>
                  </a:cubicBezTo>
                  <a:cubicBezTo>
                    <a:pt x="4945" y="1782"/>
                    <a:pt x="4156" y="677"/>
                    <a:pt x="2841" y="204"/>
                  </a:cubicBezTo>
                  <a:cubicBezTo>
                    <a:pt x="2448" y="62"/>
                    <a:pt x="2059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8"/>
            <p:cNvSpPr/>
            <p:nvPr/>
          </p:nvSpPr>
          <p:spPr>
            <a:xfrm>
              <a:off x="4579325" y="1031750"/>
              <a:ext cx="136800" cy="68800"/>
            </a:xfrm>
            <a:custGeom>
              <a:avLst/>
              <a:gdLst/>
              <a:ahLst/>
              <a:cxnLst/>
              <a:rect l="l" t="t" r="r" b="b"/>
              <a:pathLst>
                <a:path w="5472" h="2752" extrusionOk="0">
                  <a:moveTo>
                    <a:pt x="1888" y="0"/>
                  </a:moveTo>
                  <a:cubicBezTo>
                    <a:pt x="966" y="0"/>
                    <a:pt x="185" y="376"/>
                    <a:pt x="1" y="856"/>
                  </a:cubicBezTo>
                  <a:cubicBezTo>
                    <a:pt x="1" y="856"/>
                    <a:pt x="1000" y="1750"/>
                    <a:pt x="2473" y="2276"/>
                  </a:cubicBezTo>
                  <a:cubicBezTo>
                    <a:pt x="3657" y="2715"/>
                    <a:pt x="4767" y="2751"/>
                    <a:pt x="5105" y="2751"/>
                  </a:cubicBezTo>
                  <a:cubicBezTo>
                    <a:pt x="5172" y="2751"/>
                    <a:pt x="5209" y="2750"/>
                    <a:pt x="5209" y="2750"/>
                  </a:cubicBezTo>
                  <a:cubicBezTo>
                    <a:pt x="5472" y="2013"/>
                    <a:pt x="4578" y="751"/>
                    <a:pt x="3105" y="225"/>
                  </a:cubicBezTo>
                  <a:cubicBezTo>
                    <a:pt x="2697" y="68"/>
                    <a:pt x="2279" y="0"/>
                    <a:pt x="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8"/>
            <p:cNvSpPr/>
            <p:nvPr/>
          </p:nvSpPr>
          <p:spPr>
            <a:xfrm>
              <a:off x="4914700" y="1183600"/>
              <a:ext cx="136800" cy="68175"/>
            </a:xfrm>
            <a:custGeom>
              <a:avLst/>
              <a:gdLst/>
              <a:ahLst/>
              <a:cxnLst/>
              <a:rect l="l" t="t" r="r" b="b"/>
              <a:pathLst>
                <a:path w="5472" h="2727" extrusionOk="0">
                  <a:moveTo>
                    <a:pt x="1947" y="0"/>
                  </a:moveTo>
                  <a:cubicBezTo>
                    <a:pt x="978" y="0"/>
                    <a:pt x="186" y="363"/>
                    <a:pt x="0" y="884"/>
                  </a:cubicBezTo>
                  <a:cubicBezTo>
                    <a:pt x="0" y="884"/>
                    <a:pt x="1000" y="1726"/>
                    <a:pt x="2473" y="2252"/>
                  </a:cubicBezTo>
                  <a:cubicBezTo>
                    <a:pt x="3656" y="2690"/>
                    <a:pt x="4767" y="2727"/>
                    <a:pt x="5104" y="2727"/>
                  </a:cubicBezTo>
                  <a:cubicBezTo>
                    <a:pt x="5172" y="2727"/>
                    <a:pt x="5208" y="2725"/>
                    <a:pt x="5208" y="2725"/>
                  </a:cubicBezTo>
                  <a:cubicBezTo>
                    <a:pt x="5471" y="1989"/>
                    <a:pt x="4682" y="727"/>
                    <a:pt x="3209" y="200"/>
                  </a:cubicBezTo>
                  <a:cubicBezTo>
                    <a:pt x="2778" y="62"/>
                    <a:pt x="2348" y="0"/>
                    <a:pt x="1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9"/>
          <p:cNvSpPr txBox="1">
            <a:spLocks noGrp="1"/>
          </p:cNvSpPr>
          <p:nvPr>
            <p:ph type="title"/>
          </p:nvPr>
        </p:nvSpPr>
        <p:spPr>
          <a:xfrm>
            <a:off x="957642" y="1611371"/>
            <a:ext cx="10246630" cy="1122166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824" name="Google Shape;2824;p9"/>
          <p:cNvSpPr txBox="1">
            <a:spLocks noGrp="1"/>
          </p:cNvSpPr>
          <p:nvPr>
            <p:ph type="subTitle" idx="1"/>
          </p:nvPr>
        </p:nvSpPr>
        <p:spPr>
          <a:xfrm>
            <a:off x="2981392" y="2696432"/>
            <a:ext cx="6199438" cy="2242156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9"/>
          <p:cNvSpPr/>
          <p:nvPr/>
        </p:nvSpPr>
        <p:spPr>
          <a:xfrm flipH="1">
            <a:off x="-1211680" y="5487892"/>
            <a:ext cx="2573138" cy="885458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9"/>
          <p:cNvSpPr/>
          <p:nvPr/>
        </p:nvSpPr>
        <p:spPr>
          <a:xfrm>
            <a:off x="8603319" y="1689031"/>
            <a:ext cx="430155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9"/>
          <p:cNvSpPr/>
          <p:nvPr/>
        </p:nvSpPr>
        <p:spPr>
          <a:xfrm>
            <a:off x="6929939" y="2265020"/>
            <a:ext cx="965442" cy="365250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9"/>
          <p:cNvSpPr/>
          <p:nvPr/>
        </p:nvSpPr>
        <p:spPr>
          <a:xfrm>
            <a:off x="4659820" y="1063451"/>
            <a:ext cx="965442" cy="365250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9" name="Google Shape;2829;p9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2830" name="Google Shape;2830;p9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31" name="Google Shape;2831;p9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2832" name="Google Shape;2832;p9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2833" name="Google Shape;2833;p9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834" name="Google Shape;2834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35" name="Google Shape;283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6" name="Google Shape;283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7" name="Google Shape;283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38" name="Google Shape;2838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39" name="Google Shape;283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0" name="Google Shape;284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1" name="Google Shape;284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42" name="Google Shape;2842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43" name="Google Shape;2843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4" name="Google Shape;2844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5" name="Google Shape;2845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46" name="Google Shape;2846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47" name="Google Shape;284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8" name="Google Shape;284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9" name="Google Shape;284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850" name="Google Shape;2850;p9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2851" name="Google Shape;2851;p9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2852" name="Google Shape;2852;p9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853" name="Google Shape;2853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54" name="Google Shape;2854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55" name="Google Shape;2855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56" name="Google Shape;2856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57" name="Google Shape;2857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58" name="Google Shape;2858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59" name="Google Shape;2859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0" name="Google Shape;2860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61" name="Google Shape;2861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62" name="Google Shape;2862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3" name="Google Shape;2863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4" name="Google Shape;2864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65" name="Google Shape;2865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66" name="Google Shape;2866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7" name="Google Shape;2867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8" name="Google Shape;2868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869" name="Google Shape;2869;p9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870" name="Google Shape;2870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71" name="Google Shape;2871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2" name="Google Shape;2872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3" name="Google Shape;2873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74" name="Google Shape;2874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75" name="Google Shape;2875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6" name="Google Shape;2876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7" name="Google Shape;2877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78" name="Google Shape;2878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79" name="Google Shape;2879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0" name="Google Shape;2880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1" name="Google Shape;2881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82" name="Google Shape;2882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83" name="Google Shape;2883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4" name="Google Shape;2884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5" name="Google Shape;2885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2886" name="Google Shape;2886;p9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2887" name="Google Shape;2887;p9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888" name="Google Shape;2888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89" name="Google Shape;2889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0" name="Google Shape;2890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1" name="Google Shape;2891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92" name="Google Shape;2892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93" name="Google Shape;2893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4" name="Google Shape;2894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5" name="Google Shape;2895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96" name="Google Shape;2896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97" name="Google Shape;2897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8" name="Google Shape;2898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9" name="Google Shape;2899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00" name="Google Shape;2900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01" name="Google Shape;2901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02" name="Google Shape;2902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03" name="Google Shape;2903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904" name="Google Shape;2904;p9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905" name="Google Shape;2905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06" name="Google Shape;2906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07" name="Google Shape;2907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08" name="Google Shape;2908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09" name="Google Shape;2909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10" name="Google Shape;2910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1" name="Google Shape;2911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2" name="Google Shape;2912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13" name="Google Shape;2913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14" name="Google Shape;2914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5" name="Google Shape;2915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6" name="Google Shape;2916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17" name="Google Shape;2917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18" name="Google Shape;2918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9" name="Google Shape;2919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20" name="Google Shape;2920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2921" name="Google Shape;2921;p9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922" name="Google Shape;2922;p9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23" name="Google Shape;2923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24" name="Google Shape;2924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25" name="Google Shape;2925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926" name="Google Shape;2926;p9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27" name="Google Shape;2927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28" name="Google Shape;2928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29" name="Google Shape;2929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930" name="Google Shape;2930;p9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31" name="Google Shape;2931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32" name="Google Shape;2932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33" name="Google Shape;2933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934" name="Google Shape;2934;p9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35" name="Google Shape;2935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36" name="Google Shape;2936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37" name="Google Shape;2937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2938" name="Google Shape;2938;p9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2939" name="Google Shape;2939;p9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940" name="Google Shape;2940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1" name="Google Shape;2941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2" name="Google Shape;2942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943" name="Google Shape;2943;p9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944" name="Google Shape;2944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5" name="Google Shape;2945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6" name="Google Shape;2946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947" name="Google Shape;2947;p9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2948" name="Google Shape;2948;p9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2949" name="Google Shape;2949;p9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950" name="Google Shape;2950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51" name="Google Shape;2951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2" name="Google Shape;2952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3" name="Google Shape;2953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954" name="Google Shape;2954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55" name="Google Shape;295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6" name="Google Shape;295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7" name="Google Shape;295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958" name="Google Shape;2958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59" name="Google Shape;295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0" name="Google Shape;296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1" name="Google Shape;296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962" name="Google Shape;2962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63" name="Google Shape;2963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4" name="Google Shape;2964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5" name="Google Shape;2965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966" name="Google Shape;2966;p9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2967" name="Google Shape;2967;p9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2968" name="Google Shape;2968;p9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969" name="Google Shape;2969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70" name="Google Shape;2970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1" name="Google Shape;2971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2" name="Google Shape;2972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73" name="Google Shape;2973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74" name="Google Shape;2974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5" name="Google Shape;2975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6" name="Google Shape;2976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77" name="Google Shape;2977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78" name="Google Shape;2978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9" name="Google Shape;2979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0" name="Google Shape;2980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81" name="Google Shape;2981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82" name="Google Shape;2982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3" name="Google Shape;2983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4" name="Google Shape;2984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985" name="Google Shape;2985;p9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986" name="Google Shape;2986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87" name="Google Shape;2987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8" name="Google Shape;2988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9" name="Google Shape;2989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90" name="Google Shape;2990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91" name="Google Shape;2991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2" name="Google Shape;2992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3" name="Google Shape;2993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94" name="Google Shape;2994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95" name="Google Shape;2995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6" name="Google Shape;2996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7" name="Google Shape;2997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98" name="Google Shape;2998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99" name="Google Shape;2999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00" name="Google Shape;3000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01" name="Google Shape;3001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002" name="Google Shape;3002;p9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003" name="Google Shape;3003;p9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004" name="Google Shape;3004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05" name="Google Shape;3005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06" name="Google Shape;3006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07" name="Google Shape;3007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08" name="Google Shape;3008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09" name="Google Shape;3009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0" name="Google Shape;3010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1" name="Google Shape;3011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12" name="Google Shape;3012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13" name="Google Shape;3013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4" name="Google Shape;3014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5" name="Google Shape;3015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16" name="Google Shape;3016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17" name="Google Shape;3017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8" name="Google Shape;3018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9" name="Google Shape;3019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020" name="Google Shape;3020;p9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021" name="Google Shape;3021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22" name="Google Shape;3022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23" name="Google Shape;3023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24" name="Google Shape;3024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25" name="Google Shape;3025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26" name="Google Shape;3026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27" name="Google Shape;3027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28" name="Google Shape;3028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29" name="Google Shape;3029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30" name="Google Shape;3030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31" name="Google Shape;3031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32" name="Google Shape;3032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33" name="Google Shape;3033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34" name="Google Shape;3034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35" name="Google Shape;3035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36" name="Google Shape;3036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037" name="Google Shape;3037;p9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038" name="Google Shape;3038;p9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39" name="Google Shape;3039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0" name="Google Shape;3040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1" name="Google Shape;3041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42" name="Google Shape;3042;p9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43" name="Google Shape;3043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4" name="Google Shape;3044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5" name="Google Shape;3045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46" name="Google Shape;3046;p9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47" name="Google Shape;3047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8" name="Google Shape;3048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9" name="Google Shape;3049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50" name="Google Shape;3050;p9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51" name="Google Shape;3051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52" name="Google Shape;3052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53" name="Google Shape;3053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3054" name="Google Shape;3054;p9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3055" name="Google Shape;3055;p9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056" name="Google Shape;3056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7" name="Google Shape;3057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8" name="Google Shape;3058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059" name="Google Shape;3059;p9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060" name="Google Shape;3060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1" name="Google Shape;3061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2" name="Google Shape;3062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063" name="Google Shape;3063;p9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3064" name="Google Shape;3064;p9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065" name="Google Shape;3065;p9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066" name="Google Shape;3066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67" name="Google Shape;306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8" name="Google Shape;306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9" name="Google Shape;306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70" name="Google Shape;3070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71" name="Google Shape;3071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2" name="Google Shape;3072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3" name="Google Shape;3073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74" name="Google Shape;3074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75" name="Google Shape;307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6" name="Google Shape;307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7" name="Google Shape;307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78" name="Google Shape;3078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79" name="Google Shape;307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0" name="Google Shape;308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1" name="Google Shape;308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082" name="Google Shape;3082;p9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083" name="Google Shape;3083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84" name="Google Shape;3084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5" name="Google Shape;3085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6" name="Google Shape;3086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87" name="Google Shape;3087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88" name="Google Shape;3088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9" name="Google Shape;3089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0" name="Google Shape;3090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91" name="Google Shape;3091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92" name="Google Shape;3092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3" name="Google Shape;3093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4" name="Google Shape;3094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95" name="Google Shape;3095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96" name="Google Shape;3096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7" name="Google Shape;3097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8" name="Google Shape;3098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099" name="Google Shape;3099;p9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100" name="Google Shape;3100;p9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01" name="Google Shape;3101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02" name="Google Shape;3102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3" name="Google Shape;3103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4" name="Google Shape;3104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05" name="Google Shape;3105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06" name="Google Shape;3106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7" name="Google Shape;3107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8" name="Google Shape;3108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09" name="Google Shape;3109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10" name="Google Shape;3110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1" name="Google Shape;3111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2" name="Google Shape;3112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13" name="Google Shape;3113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14" name="Google Shape;3114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5" name="Google Shape;3115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6" name="Google Shape;3116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117" name="Google Shape;3117;p9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18" name="Google Shape;3118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19" name="Google Shape;311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0" name="Google Shape;312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1" name="Google Shape;312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22" name="Google Shape;3122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23" name="Google Shape;3123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4" name="Google Shape;3124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5" name="Google Shape;3125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26" name="Google Shape;3126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27" name="Google Shape;312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8" name="Google Shape;312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9" name="Google Shape;312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30" name="Google Shape;3130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31" name="Google Shape;3131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2" name="Google Shape;3132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3" name="Google Shape;3133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134" name="Google Shape;3134;p9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3135" name="Google Shape;3135;p9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136" name="Google Shape;3136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7" name="Google Shape;3137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8" name="Google Shape;3138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139" name="Google Shape;3139;p9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140" name="Google Shape;3140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1" name="Google Shape;3141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2" name="Google Shape;3142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143" name="Google Shape;3143;p9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144" name="Google Shape;3144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5" name="Google Shape;3145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6" name="Google Shape;3146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147" name="Google Shape;3147;p9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148" name="Google Shape;3148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9" name="Google Shape;3149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0" name="Google Shape;3150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151" name="Google Shape;3151;p9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3152" name="Google Shape;3152;p9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153" name="Google Shape;3153;p9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54" name="Google Shape;3154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55" name="Google Shape;315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6" name="Google Shape;315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7" name="Google Shape;315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58" name="Google Shape;3158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59" name="Google Shape;315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0" name="Google Shape;316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1" name="Google Shape;316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62" name="Google Shape;3162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63" name="Google Shape;3163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4" name="Google Shape;3164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5" name="Google Shape;3165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66" name="Google Shape;3166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67" name="Google Shape;316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8" name="Google Shape;316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9" name="Google Shape;316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170" name="Google Shape;3170;p9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71" name="Google Shape;3171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72" name="Google Shape;3172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3" name="Google Shape;3173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4" name="Google Shape;3174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75" name="Google Shape;3175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76" name="Google Shape;3176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7" name="Google Shape;3177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8" name="Google Shape;3178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79" name="Google Shape;3179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80" name="Google Shape;3180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1" name="Google Shape;3181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2" name="Google Shape;3182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83" name="Google Shape;3183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84" name="Google Shape;3184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5" name="Google Shape;3185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6" name="Google Shape;3186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187" name="Google Shape;3187;p9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188" name="Google Shape;3188;p9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89" name="Google Shape;3189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90" name="Google Shape;3190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1" name="Google Shape;3191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2" name="Google Shape;3192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93" name="Google Shape;3193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94" name="Google Shape;3194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5" name="Google Shape;3195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6" name="Google Shape;3196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97" name="Google Shape;3197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98" name="Google Shape;3198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9" name="Google Shape;3199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0" name="Google Shape;3200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01" name="Google Shape;3201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02" name="Google Shape;3202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3" name="Google Shape;3203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4" name="Google Shape;3204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205" name="Google Shape;3205;p9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206" name="Google Shape;3206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07" name="Google Shape;320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8" name="Google Shape;320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9" name="Google Shape;320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10" name="Google Shape;3210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11" name="Google Shape;3211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2" name="Google Shape;3212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3" name="Google Shape;3213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14" name="Google Shape;3214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15" name="Google Shape;321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6" name="Google Shape;321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7" name="Google Shape;321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18" name="Google Shape;3218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19" name="Google Shape;321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0" name="Google Shape;322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1" name="Google Shape;322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222" name="Google Shape;3222;p9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3223" name="Google Shape;3223;p9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224" name="Google Shape;3224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5" name="Google Shape;3225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6" name="Google Shape;3226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227" name="Google Shape;3227;p9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228" name="Google Shape;3228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9" name="Google Shape;3229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0" name="Google Shape;3230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231" name="Google Shape;3231;p9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232" name="Google Shape;3232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3" name="Google Shape;3233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4" name="Google Shape;3234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235" name="Google Shape;3235;p9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236" name="Google Shape;3236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7" name="Google Shape;3237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8" name="Google Shape;3238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3239" name="Google Shape;3239;p9"/>
          <p:cNvGrpSpPr/>
          <p:nvPr/>
        </p:nvGrpSpPr>
        <p:grpSpPr>
          <a:xfrm>
            <a:off x="8800537" y="4761837"/>
            <a:ext cx="2974975" cy="2107812"/>
            <a:chOff x="2130575" y="4054150"/>
            <a:chExt cx="1526875" cy="1369175"/>
          </a:xfrm>
        </p:grpSpPr>
        <p:sp>
          <p:nvSpPr>
            <p:cNvPr id="3240" name="Google Shape;3240;p9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9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9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9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9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9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9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9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9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9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9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2" name="Google Shape;3252;p10"/>
          <p:cNvGrpSpPr/>
          <p:nvPr/>
        </p:nvGrpSpPr>
        <p:grpSpPr>
          <a:xfrm>
            <a:off x="-350400" y="889413"/>
            <a:ext cx="10419787" cy="5028609"/>
            <a:chOff x="-308047" y="980825"/>
            <a:chExt cx="9160327" cy="5545438"/>
          </a:xfrm>
        </p:grpSpPr>
        <p:sp>
          <p:nvSpPr>
            <p:cNvPr id="3253" name="Google Shape;3253;p10"/>
            <p:cNvSpPr/>
            <p:nvPr/>
          </p:nvSpPr>
          <p:spPr>
            <a:xfrm flipH="1">
              <a:off x="-308047" y="5549800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8474119" y="980825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352178" y="31839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6" name="Google Shape;3256;p10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3257" name="Google Shape;3257;p10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8" name="Google Shape;3258;p10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3259" name="Google Shape;3259;p10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3260" name="Google Shape;3260;p10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261" name="Google Shape;3261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62" name="Google Shape;326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3" name="Google Shape;326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4" name="Google Shape;326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65" name="Google Shape;3265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66" name="Google Shape;326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7" name="Google Shape;326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8" name="Google Shape;326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69" name="Google Shape;3269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70" name="Google Shape;3270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1" name="Google Shape;3271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2" name="Google Shape;3272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73" name="Google Shape;3273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74" name="Google Shape;327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5" name="Google Shape;327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6" name="Google Shape;327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277" name="Google Shape;3277;p10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3278" name="Google Shape;3278;p10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279" name="Google Shape;3279;p10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280" name="Google Shape;3280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81" name="Google Shape;3281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82" name="Google Shape;3282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83" name="Google Shape;3283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284" name="Google Shape;3284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85" name="Google Shape;3285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86" name="Google Shape;3286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87" name="Google Shape;3287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288" name="Google Shape;3288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89" name="Google Shape;3289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0" name="Google Shape;3290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1" name="Google Shape;3291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292" name="Google Shape;3292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93" name="Google Shape;3293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4" name="Google Shape;3294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5" name="Google Shape;3295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296" name="Google Shape;3296;p10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297" name="Google Shape;3297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98" name="Google Shape;3298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9" name="Google Shape;3299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0" name="Google Shape;3300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01" name="Google Shape;3301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02" name="Google Shape;3302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3" name="Google Shape;3303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4" name="Google Shape;3304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05" name="Google Shape;3305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06" name="Google Shape;3306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7" name="Google Shape;3307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8" name="Google Shape;3308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09" name="Google Shape;3309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10" name="Google Shape;3310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11" name="Google Shape;3311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12" name="Google Shape;3312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313" name="Google Shape;3313;p10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314" name="Google Shape;3314;p10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315" name="Google Shape;3315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16" name="Google Shape;3316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17" name="Google Shape;3317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18" name="Google Shape;3318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19" name="Google Shape;3319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20" name="Google Shape;3320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1" name="Google Shape;3321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2" name="Google Shape;3322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23" name="Google Shape;3323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24" name="Google Shape;3324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5" name="Google Shape;3325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6" name="Google Shape;3326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27" name="Google Shape;3327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28" name="Google Shape;3328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9" name="Google Shape;3329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0" name="Google Shape;3330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331" name="Google Shape;3331;p10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332" name="Google Shape;3332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33" name="Google Shape;3333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4" name="Google Shape;3334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5" name="Google Shape;3335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36" name="Google Shape;3336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37" name="Google Shape;3337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8" name="Google Shape;3338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9" name="Google Shape;3339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40" name="Google Shape;3340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41" name="Google Shape;3341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42" name="Google Shape;3342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43" name="Google Shape;3343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44" name="Google Shape;3344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45" name="Google Shape;3345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46" name="Google Shape;3346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47" name="Google Shape;3347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348" name="Google Shape;3348;p10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349" name="Google Shape;3349;p10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50" name="Google Shape;3350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1" name="Google Shape;3351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2" name="Google Shape;3352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53" name="Google Shape;3353;p10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54" name="Google Shape;3354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5" name="Google Shape;3355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6" name="Google Shape;3356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57" name="Google Shape;3357;p10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58" name="Google Shape;3358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9" name="Google Shape;3359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60" name="Google Shape;3360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61" name="Google Shape;3361;p10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62" name="Google Shape;3362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63" name="Google Shape;3363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64" name="Google Shape;3364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3365" name="Google Shape;3365;p10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3366" name="Google Shape;3366;p10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367" name="Google Shape;3367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8" name="Google Shape;3368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9" name="Google Shape;3369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370" name="Google Shape;3370;p10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371" name="Google Shape;3371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2" name="Google Shape;3372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3" name="Google Shape;3373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374" name="Google Shape;3374;p10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3375" name="Google Shape;3375;p10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3376" name="Google Shape;3376;p10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377" name="Google Shape;3377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378" name="Google Shape;3378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79" name="Google Shape;3379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0" name="Google Shape;3380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381" name="Google Shape;3381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382" name="Google Shape;338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3" name="Google Shape;338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4" name="Google Shape;338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385" name="Google Shape;3385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386" name="Google Shape;338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7" name="Google Shape;338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8" name="Google Shape;338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389" name="Google Shape;3389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390" name="Google Shape;3390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1" name="Google Shape;3391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2" name="Google Shape;3392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393" name="Google Shape;3393;p10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3394" name="Google Shape;3394;p10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395" name="Google Shape;3395;p10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396" name="Google Shape;3396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97" name="Google Shape;3397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98" name="Google Shape;3398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99" name="Google Shape;3399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00" name="Google Shape;3400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01" name="Google Shape;3401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02" name="Google Shape;3402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03" name="Google Shape;3403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04" name="Google Shape;3404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05" name="Google Shape;3405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06" name="Google Shape;3406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07" name="Google Shape;3407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08" name="Google Shape;3408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09" name="Google Shape;3409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0" name="Google Shape;3410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1" name="Google Shape;3411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412" name="Google Shape;3412;p10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413" name="Google Shape;3413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14" name="Google Shape;3414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5" name="Google Shape;3415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6" name="Google Shape;3416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17" name="Google Shape;3417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18" name="Google Shape;3418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9" name="Google Shape;3419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0" name="Google Shape;3420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21" name="Google Shape;3421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22" name="Google Shape;3422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3" name="Google Shape;3423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4" name="Google Shape;3424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25" name="Google Shape;3425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26" name="Google Shape;3426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7" name="Google Shape;3427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8" name="Google Shape;3428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429" name="Google Shape;3429;p10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430" name="Google Shape;3430;p10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431" name="Google Shape;3431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32" name="Google Shape;3432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33" name="Google Shape;3433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34" name="Google Shape;3434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35" name="Google Shape;3435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36" name="Google Shape;3436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37" name="Google Shape;3437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38" name="Google Shape;3438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39" name="Google Shape;3439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40" name="Google Shape;3440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41" name="Google Shape;3441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42" name="Google Shape;3442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43" name="Google Shape;3443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44" name="Google Shape;3444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45" name="Google Shape;3445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46" name="Google Shape;3446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447" name="Google Shape;3447;p10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448" name="Google Shape;3448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49" name="Google Shape;3449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0" name="Google Shape;3450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1" name="Google Shape;3451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52" name="Google Shape;3452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53" name="Google Shape;3453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4" name="Google Shape;3454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5" name="Google Shape;3455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56" name="Google Shape;3456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57" name="Google Shape;3457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8" name="Google Shape;3458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9" name="Google Shape;3459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60" name="Google Shape;3460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61" name="Google Shape;3461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62" name="Google Shape;3462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63" name="Google Shape;3463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464" name="Google Shape;3464;p10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465" name="Google Shape;3465;p10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66" name="Google Shape;3466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67" name="Google Shape;3467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68" name="Google Shape;3468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469" name="Google Shape;3469;p10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70" name="Google Shape;3470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1" name="Google Shape;3471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2" name="Google Shape;3472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473" name="Google Shape;3473;p10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74" name="Google Shape;3474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5" name="Google Shape;3475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6" name="Google Shape;3476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477" name="Google Shape;3477;p10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78" name="Google Shape;3478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9" name="Google Shape;3479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80" name="Google Shape;3480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3481" name="Google Shape;3481;p10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3482" name="Google Shape;3482;p10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483" name="Google Shape;3483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4" name="Google Shape;3484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5" name="Google Shape;3485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86" name="Google Shape;3486;p10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487" name="Google Shape;3487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8" name="Google Shape;3488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9" name="Google Shape;3489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490" name="Google Shape;3490;p10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3491" name="Google Shape;3491;p10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492" name="Google Shape;3492;p10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493" name="Google Shape;3493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494" name="Google Shape;349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5" name="Google Shape;349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6" name="Google Shape;349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497" name="Google Shape;3497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498" name="Google Shape;3498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9" name="Google Shape;3499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0" name="Google Shape;3500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01" name="Google Shape;3501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02" name="Google Shape;350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3" name="Google Shape;350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4" name="Google Shape;350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05" name="Google Shape;3505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06" name="Google Shape;350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7" name="Google Shape;350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8" name="Google Shape;350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509" name="Google Shape;3509;p10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10" name="Google Shape;3510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11" name="Google Shape;3511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2" name="Google Shape;3512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3" name="Google Shape;3513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14" name="Google Shape;3514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15" name="Google Shape;3515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6" name="Google Shape;3516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7" name="Google Shape;3517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18" name="Google Shape;3518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19" name="Google Shape;3519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0" name="Google Shape;3520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1" name="Google Shape;3521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22" name="Google Shape;3522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23" name="Google Shape;3523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4" name="Google Shape;3524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5" name="Google Shape;3525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526" name="Google Shape;3526;p10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527" name="Google Shape;3527;p10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28" name="Google Shape;3528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29" name="Google Shape;3529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0" name="Google Shape;3530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1" name="Google Shape;3531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32" name="Google Shape;3532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33" name="Google Shape;3533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4" name="Google Shape;3534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5" name="Google Shape;3535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36" name="Google Shape;3536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37" name="Google Shape;3537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8" name="Google Shape;3538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9" name="Google Shape;3539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40" name="Google Shape;3540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41" name="Google Shape;3541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2" name="Google Shape;3542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3" name="Google Shape;3543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544" name="Google Shape;3544;p10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45" name="Google Shape;3545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46" name="Google Shape;354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7" name="Google Shape;354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8" name="Google Shape;354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49" name="Google Shape;3549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50" name="Google Shape;3550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1" name="Google Shape;3551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2" name="Google Shape;3552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53" name="Google Shape;3553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54" name="Google Shape;355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5" name="Google Shape;355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6" name="Google Shape;355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57" name="Google Shape;3557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58" name="Google Shape;3558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9" name="Google Shape;3559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0" name="Google Shape;3560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561" name="Google Shape;3561;p10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3562" name="Google Shape;3562;p10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563" name="Google Shape;3563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4" name="Google Shape;3564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5" name="Google Shape;3565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66" name="Google Shape;3566;p10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567" name="Google Shape;3567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8" name="Google Shape;3568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9" name="Google Shape;3569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70" name="Google Shape;3570;p10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571" name="Google Shape;3571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2" name="Google Shape;3572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3" name="Google Shape;3573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74" name="Google Shape;3574;p10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575" name="Google Shape;3575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6" name="Google Shape;3576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7" name="Google Shape;3577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578" name="Google Shape;3578;p10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3579" name="Google Shape;3579;p10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580" name="Google Shape;3580;p10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81" name="Google Shape;3581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82" name="Google Shape;358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3" name="Google Shape;358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4" name="Google Shape;358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85" name="Google Shape;3585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86" name="Google Shape;358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7" name="Google Shape;358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8" name="Google Shape;358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89" name="Google Shape;3589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90" name="Google Shape;3590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91" name="Google Shape;3591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92" name="Google Shape;3592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93" name="Google Shape;3593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94" name="Google Shape;359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95" name="Google Shape;359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96" name="Google Shape;359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597" name="Google Shape;3597;p10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98" name="Google Shape;3598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99" name="Google Shape;3599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0" name="Google Shape;3600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1" name="Google Shape;3601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02" name="Google Shape;3602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03" name="Google Shape;3603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4" name="Google Shape;3604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5" name="Google Shape;3605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06" name="Google Shape;3606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07" name="Google Shape;3607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8" name="Google Shape;3608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9" name="Google Shape;3609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10" name="Google Shape;3610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11" name="Google Shape;3611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12" name="Google Shape;3612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13" name="Google Shape;3613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614" name="Google Shape;3614;p10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615" name="Google Shape;3615;p10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616" name="Google Shape;3616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17" name="Google Shape;3617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18" name="Google Shape;3618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19" name="Google Shape;3619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20" name="Google Shape;3620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21" name="Google Shape;3621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22" name="Google Shape;3622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23" name="Google Shape;3623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24" name="Google Shape;3624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25" name="Google Shape;3625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26" name="Google Shape;3626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27" name="Google Shape;3627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28" name="Google Shape;3628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29" name="Google Shape;3629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0" name="Google Shape;3630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1" name="Google Shape;3631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632" name="Google Shape;3632;p10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633" name="Google Shape;3633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34" name="Google Shape;363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5" name="Google Shape;363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6" name="Google Shape;363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37" name="Google Shape;3637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38" name="Google Shape;3638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9" name="Google Shape;3639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0" name="Google Shape;3640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41" name="Google Shape;3641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42" name="Google Shape;364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3" name="Google Shape;364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4" name="Google Shape;364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45" name="Google Shape;3645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46" name="Google Shape;364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7" name="Google Shape;364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8" name="Google Shape;364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649" name="Google Shape;3649;p10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3650" name="Google Shape;3650;p10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651" name="Google Shape;3651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2" name="Google Shape;3652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3" name="Google Shape;3653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54" name="Google Shape;3654;p10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655" name="Google Shape;3655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6" name="Google Shape;3656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7" name="Google Shape;3657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58" name="Google Shape;3658;p10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659" name="Google Shape;3659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0" name="Google Shape;3660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1" name="Google Shape;3661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62" name="Google Shape;3662;p10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663" name="Google Shape;3663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4" name="Google Shape;3664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5" name="Google Shape;3665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3666" name="Google Shape;3666;p10"/>
          <p:cNvSpPr txBox="1">
            <a:spLocks noGrp="1"/>
          </p:cNvSpPr>
          <p:nvPr>
            <p:ph type="title"/>
          </p:nvPr>
        </p:nvSpPr>
        <p:spPr>
          <a:xfrm>
            <a:off x="957642" y="3046898"/>
            <a:ext cx="10246630" cy="763617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07795" y="2077761"/>
            <a:ext cx="8746507" cy="2014730"/>
          </a:xfrm>
          <a:prstGeom prst="rect">
            <a:avLst/>
          </a:prstGeom>
        </p:spPr>
        <p:txBody>
          <a:bodyPr spcFirstLastPara="1" wrap="square" lIns="114525" tIns="114525" rIns="114525" bIns="1145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07795" y="4092427"/>
            <a:ext cx="8746507" cy="951053"/>
          </a:xfrm>
          <a:prstGeom prst="rect">
            <a:avLst/>
          </a:prstGeom>
        </p:spPr>
        <p:txBody>
          <a:bodyPr spcFirstLastPara="1" wrap="square" lIns="114525" tIns="114525" rIns="114525" bIns="1145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393881" y="5583753"/>
            <a:ext cx="1730638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11"/>
          <p:cNvSpPr/>
          <p:nvPr/>
        </p:nvSpPr>
        <p:spPr>
          <a:xfrm>
            <a:off x="7737215" y="3762272"/>
            <a:ext cx="2573138" cy="885458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11"/>
          <p:cNvSpPr/>
          <p:nvPr/>
        </p:nvSpPr>
        <p:spPr>
          <a:xfrm>
            <a:off x="9083454" y="2108325"/>
            <a:ext cx="430155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11"/>
          <p:cNvSpPr/>
          <p:nvPr/>
        </p:nvSpPr>
        <p:spPr>
          <a:xfrm>
            <a:off x="1779693" y="2061669"/>
            <a:ext cx="965442" cy="365250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06842" y="5609131"/>
            <a:ext cx="387090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85143" y="5729029"/>
            <a:ext cx="260000" cy="197546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67291" y="942393"/>
            <a:ext cx="335850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6671" y="2235818"/>
            <a:ext cx="259996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71465" y="1591618"/>
            <a:ext cx="153981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5265" y="3607969"/>
            <a:ext cx="158485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17735" y="761382"/>
            <a:ext cx="1551119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13598" y="4067093"/>
            <a:ext cx="158485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25106" y="1120489"/>
            <a:ext cx="153981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488303" y="919704"/>
            <a:ext cx="1643764" cy="1832620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5354" y="3409943"/>
            <a:ext cx="1825300" cy="2573079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6715" y="5654950"/>
            <a:ext cx="1475479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13" y="731494"/>
            <a:ext cx="10259939" cy="76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525" tIns="114525" rIns="114525" bIns="114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Amatic SC"/>
              <a:buNone/>
              <a:defRPr sz="4800" b="1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13" y="1536474"/>
            <a:ext cx="10259939" cy="455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525" tIns="114525" rIns="114525" bIns="1145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●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○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■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●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○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■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●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○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429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Quicksand Medium"/>
              <a:buChar char="■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88" r:id="rId10"/>
    <p:sldLayoutId id="2147483691" r:id="rId11"/>
    <p:sldLayoutId id="2147483692" r:id="rId12"/>
    <p:sldLayoutId id="214748369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" y="0"/>
            <a:ext cx="12157087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498" y="2743200"/>
            <a:ext cx="7970839" cy="1371600"/>
          </a:xfrm>
          <a:prstGeom prst="rect">
            <a:avLst/>
          </a:prstGeom>
          <a:solidFill>
            <a:srgbClr val="FFFFFF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699817"/>
              </p:ext>
            </p:extLst>
          </p:nvPr>
        </p:nvGraphicFramePr>
        <p:xfrm>
          <a:off x="4480719" y="609600"/>
          <a:ext cx="5760720" cy="5760720"/>
        </p:xfrm>
        <a:graphic>
          <a:graphicData uri="http://schemas.openxmlformats.org/drawingml/2006/table">
            <a:tbl>
              <a:tblPr firstRow="1" bandRow="1"/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Z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Y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Y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Y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Y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Y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  <a:endParaRPr lang="en-US" sz="240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 rot="18896360">
            <a:off x="5222272" y="4479104"/>
            <a:ext cx="4311005" cy="6096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8976042">
            <a:off x="4050869" y="1605347"/>
            <a:ext cx="3395080" cy="6096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5400000">
            <a:off x="7328284" y="3519417"/>
            <a:ext cx="5179553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011120" y="1910147"/>
            <a:ext cx="685641" cy="449342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48409" y="1855619"/>
            <a:ext cx="685641" cy="3899064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720698" y="1910148"/>
            <a:ext cx="3225497" cy="6096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0719" y="1550819"/>
            <a:ext cx="350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TINH MẮT?</a:t>
            </a:r>
          </a:p>
          <a:p>
            <a:pPr algn="ctr"/>
            <a:endParaRPr lang="en-US" sz="3600">
              <a:solidFill>
                <a:srgbClr val="F0942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và thêm dấu thanh để có các từ ngữ chỉ hoạt động của em ở trường học.</a:t>
            </a:r>
            <a:endParaRPr lang="en-US" sz="3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49209" y="599508"/>
            <a:ext cx="685641" cy="4505892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5400000">
            <a:off x="3196635" y="4465249"/>
            <a:ext cx="3225497" cy="6096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13719" y="1524000"/>
            <a:ext cx="84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…. </a:t>
            </a:r>
            <a:r>
              <a:rPr lang="en-US" sz="4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4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… </a:t>
            </a:r>
            <a:r>
              <a:rPr lang="en-US" sz="4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tháng</a:t>
            </a:r>
            <a:r>
              <a:rPr lang="en-US" sz="4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….. </a:t>
            </a:r>
            <a:r>
              <a:rPr lang="en-US" sz="40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4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</a:t>
            </a:r>
            <a:endParaRPr lang="en-US" sz="40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9119" y="4937264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S/93</a:t>
            </a:r>
          </a:p>
        </p:txBody>
      </p:sp>
      <p:sp>
        <p:nvSpPr>
          <p:cNvPr id="13" name="Google Shape;145;p39"/>
          <p:cNvSpPr txBox="1">
            <a:spLocks noGrp="1"/>
          </p:cNvSpPr>
          <p:nvPr>
            <p:ph type="ctrTitle"/>
          </p:nvPr>
        </p:nvSpPr>
        <p:spPr>
          <a:xfrm>
            <a:off x="1971328" y="3200400"/>
            <a:ext cx="8181353" cy="1352833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20</a:t>
            </a:r>
            <a:b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4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NHÍM NÂU KẾT BẠN</a:t>
            </a:r>
            <a:endParaRPr lang="vi-VN" sz="4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6919" y="762000"/>
            <a:ext cx="10792757" cy="1255006"/>
            <a:chOff x="280267" y="915918"/>
            <a:chExt cx="10792757" cy="1255006"/>
          </a:xfrm>
        </p:grpSpPr>
        <p:grpSp>
          <p:nvGrpSpPr>
            <p:cNvPr id="12" name="Group 11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14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5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033374" y="970595"/>
              <a:ext cx="10039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Kể tên một số hoạt động của học sinh trong giờ ra chơi.</a:t>
              </a:r>
              <a:endParaRPr lang="en-US" sz="36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t="27574" r="24397" b="21780"/>
          <a:stretch/>
        </p:blipFill>
        <p:spPr bwMode="auto">
          <a:xfrm>
            <a:off x="2118519" y="1918855"/>
            <a:ext cx="7850901" cy="44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46919" y="762000"/>
            <a:ext cx="10792757" cy="1255006"/>
            <a:chOff x="280267" y="915918"/>
            <a:chExt cx="10792757" cy="1255006"/>
          </a:xfrm>
        </p:grpSpPr>
        <p:grpSp>
          <p:nvGrpSpPr>
            <p:cNvPr id="26" name="Group 25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28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9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70C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033374" y="970595"/>
              <a:ext cx="10039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Viết 3 – 4 câu kể về một giờ ra chơi ở trường em.</a:t>
              </a:r>
              <a:endParaRPr lang="en-US" sz="36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80319" y="2169406"/>
            <a:ext cx="10039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G: </a:t>
            </a:r>
          </a:p>
          <a:p>
            <a:pPr marL="571500" indent="-571500" algn="just">
              <a:buFontTx/>
              <a:buChar char="-"/>
            </a:pPr>
            <a:r>
              <a:rPr lang="en-US" sz="3600" smtClean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Trong giờ ra chơi, em và các bạn thường chơi ở đâu?</a:t>
            </a:r>
          </a:p>
          <a:p>
            <a:pPr marL="571500" indent="-571500" algn="just">
              <a:buFontTx/>
              <a:buChar char="-"/>
            </a:pPr>
            <a:r>
              <a:rPr lang="en-US" sz="3600" smtClean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và các bạn thường chơi trò gì?</a:t>
            </a:r>
          </a:p>
          <a:p>
            <a:pPr marL="571500" indent="-571500" algn="just">
              <a:buFontTx/>
              <a:buChar char="-"/>
            </a:pPr>
            <a:r>
              <a:rPr lang="en-US" sz="3600" smtClean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thích hoạt động nào nhất?</a:t>
            </a:r>
          </a:p>
          <a:p>
            <a:pPr marL="571500" indent="-571500" algn="just">
              <a:buFontTx/>
              <a:buChar char="-"/>
            </a:pPr>
            <a:r>
              <a:rPr lang="en-US" sz="3600" smtClean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cảm thấy thế nào sau mỗi giờ ra chơi?</a:t>
            </a:r>
            <a:endParaRPr lang="en-US" sz="360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rger Cartoon Free PNG Image｜Illus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25" b="81354" l="10625" r="8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0" t="22190" r="19425" b="21200"/>
          <a:stretch/>
        </p:blipFill>
        <p:spPr bwMode="auto">
          <a:xfrm>
            <a:off x="0" y="1875941"/>
            <a:ext cx="3224217" cy="29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entagon 10"/>
          <p:cNvSpPr/>
          <p:nvPr/>
        </p:nvSpPr>
        <p:spPr>
          <a:xfrm>
            <a:off x="4109595" y="1738884"/>
            <a:ext cx="978408" cy="484632"/>
          </a:xfrm>
          <a:prstGeom prst="homePlat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entagon 26"/>
          <p:cNvSpPr/>
          <p:nvPr/>
        </p:nvSpPr>
        <p:spPr>
          <a:xfrm>
            <a:off x="4142757" y="2881884"/>
            <a:ext cx="978408" cy="484632"/>
          </a:xfrm>
          <a:prstGeom prst="homePlate">
            <a:avLst/>
          </a:prstGeom>
          <a:solidFill>
            <a:srgbClr val="FF4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entagon 27"/>
          <p:cNvSpPr/>
          <p:nvPr/>
        </p:nvSpPr>
        <p:spPr>
          <a:xfrm>
            <a:off x="4175919" y="4024884"/>
            <a:ext cx="978408" cy="484632"/>
          </a:xfrm>
          <a:prstGeom prst="homePlate">
            <a:avLst/>
          </a:prstGeom>
          <a:solidFill>
            <a:srgbClr val="8A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entagon 28"/>
          <p:cNvSpPr/>
          <p:nvPr/>
        </p:nvSpPr>
        <p:spPr>
          <a:xfrm>
            <a:off x="4209081" y="5167884"/>
            <a:ext cx="978408" cy="484632"/>
          </a:xfrm>
          <a:prstGeom prst="homePlate">
            <a:avLst/>
          </a:prstGeom>
          <a:solidFill>
            <a:srgbClr val="D2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endCxn id="11" idx="1"/>
          </p:cNvCxnSpPr>
          <p:nvPr/>
        </p:nvCxnSpPr>
        <p:spPr>
          <a:xfrm flipV="1">
            <a:off x="2880519" y="1981200"/>
            <a:ext cx="1229076" cy="685800"/>
          </a:xfrm>
          <a:prstGeom prst="straightConnector1">
            <a:avLst/>
          </a:prstGeom>
          <a:ln w="571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7" idx="1"/>
          </p:cNvCxnSpPr>
          <p:nvPr/>
        </p:nvCxnSpPr>
        <p:spPr>
          <a:xfrm flipV="1">
            <a:off x="3189763" y="3124200"/>
            <a:ext cx="952994" cy="342900"/>
          </a:xfrm>
          <a:prstGeom prst="straightConnector1">
            <a:avLst/>
          </a:prstGeom>
          <a:ln w="57150">
            <a:solidFill>
              <a:srgbClr val="FF4B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8" idx="1"/>
          </p:cNvCxnSpPr>
          <p:nvPr/>
        </p:nvCxnSpPr>
        <p:spPr>
          <a:xfrm>
            <a:off x="3123438" y="4024884"/>
            <a:ext cx="1052481" cy="242316"/>
          </a:xfrm>
          <a:prstGeom prst="straightConnector1">
            <a:avLst/>
          </a:prstGeom>
          <a:ln w="57150">
            <a:solidFill>
              <a:srgbClr val="8A4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9" idx="1"/>
          </p:cNvCxnSpPr>
          <p:nvPr/>
        </p:nvCxnSpPr>
        <p:spPr>
          <a:xfrm>
            <a:off x="2880519" y="4509516"/>
            <a:ext cx="1328562" cy="900684"/>
          </a:xfrm>
          <a:prstGeom prst="straightConnector1">
            <a:avLst/>
          </a:prstGeom>
          <a:ln w="57150">
            <a:solidFill>
              <a:srgbClr val="D27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187489" y="1522095"/>
            <a:ext cx="6456030" cy="880110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mở đầu: </a:t>
            </a:r>
            <a:r>
              <a:rPr lang="en-US" sz="2800">
                <a:solidFill>
                  <a:schemeClr val="bg1"/>
                </a:solidFill>
                <a:ea typeface="Arial-Rounded" pitchFamily="34" charset="0"/>
                <a:cs typeface="Arial-Rounded" pitchFamily="34" charset="0"/>
              </a:rPr>
              <a:t>Trong giờ ra chơi, em và các bạn thường chơi ở đâu?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187489" y="2684145"/>
            <a:ext cx="6456030" cy="880110"/>
          </a:xfrm>
          <a:prstGeom prst="roundRect">
            <a:avLst/>
          </a:prstGeom>
          <a:solidFill>
            <a:srgbClr val="FF5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Nội dung: </a:t>
            </a:r>
            <a:r>
              <a:rPr lang="en-US" sz="2800">
                <a:solidFill>
                  <a:schemeClr val="bg1"/>
                </a:solidFill>
                <a:ea typeface="Arial-Rounded" pitchFamily="34" charset="0"/>
                <a:cs typeface="Arial-Rounded" pitchFamily="34" charset="0"/>
              </a:rPr>
              <a:t>Em và các bạn thường chơi trò gì</a:t>
            </a:r>
            <a:r>
              <a:rPr lang="en-US" sz="2800" smtClean="0">
                <a:solidFill>
                  <a:schemeClr val="bg1"/>
                </a:solidFill>
                <a:ea typeface="Arial-Rounded" pitchFamily="34" charset="0"/>
                <a:cs typeface="Arial-Rounded" pitchFamily="34" charset="0"/>
              </a:rPr>
              <a:t>?</a:t>
            </a:r>
            <a:endParaRPr lang="en-US" sz="2800">
              <a:solidFill>
                <a:schemeClr val="bg1"/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187489" y="3846195"/>
            <a:ext cx="6456030" cy="880110"/>
          </a:xfrm>
          <a:prstGeom prst="roundRect">
            <a:avLst/>
          </a:prstGeom>
          <a:solidFill>
            <a:srgbClr val="8A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Nội dung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>
                <a:solidFill>
                  <a:schemeClr val="bg1"/>
                </a:solidFill>
                <a:ea typeface="Arial-Rounded" pitchFamily="34" charset="0"/>
                <a:cs typeface="Arial-Rounded" pitchFamily="34" charset="0"/>
              </a:rPr>
              <a:t>Em thích hoạt động nào nhất</a:t>
            </a:r>
            <a:r>
              <a:rPr lang="en-US" sz="2800" smtClean="0">
                <a:solidFill>
                  <a:schemeClr val="bg1"/>
                </a:solidFill>
                <a:ea typeface="Arial-Rounded" pitchFamily="34" charset="0"/>
                <a:cs typeface="Arial-Rounded" pitchFamily="34" charset="0"/>
              </a:rPr>
              <a:t>?</a:t>
            </a:r>
            <a:endParaRPr lang="en-US" sz="2800">
              <a:solidFill>
                <a:schemeClr val="bg1"/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187489" y="5008245"/>
            <a:ext cx="6456030" cy="880110"/>
          </a:xfrm>
          <a:prstGeom prst="roundRect">
            <a:avLst/>
          </a:prstGeom>
          <a:solidFill>
            <a:srgbClr val="D2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đoạn: </a:t>
            </a:r>
            <a:r>
              <a:rPr lang="en-US" sz="2800">
                <a:solidFill>
                  <a:schemeClr val="bg1"/>
                </a:solidFill>
                <a:ea typeface="Arial-Rounded" pitchFamily="34" charset="0"/>
                <a:cs typeface="Arial-Rounded" pitchFamily="34" charset="0"/>
              </a:rPr>
              <a:t>Em cảm thấy thế nào sau mỗi giờ ra chơi?</a:t>
            </a:r>
          </a:p>
        </p:txBody>
      </p:sp>
    </p:spTree>
    <p:extLst>
      <p:ext uri="{BB962C8B-B14F-4D97-AF65-F5344CB8AC3E}">
        <p14:creationId xmlns:p14="http://schemas.microsoft.com/office/powerpoint/2010/main" val="36471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/>
        </p:nvSpPr>
        <p:spPr>
          <a:xfrm>
            <a:off x="4109595" y="1279779"/>
            <a:ext cx="978408" cy="484632"/>
          </a:xfrm>
          <a:prstGeom prst="homePlat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entagon 26"/>
          <p:cNvSpPr/>
          <p:nvPr/>
        </p:nvSpPr>
        <p:spPr>
          <a:xfrm>
            <a:off x="4142757" y="2610018"/>
            <a:ext cx="978408" cy="484632"/>
          </a:xfrm>
          <a:prstGeom prst="homePlate">
            <a:avLst/>
          </a:prstGeom>
          <a:solidFill>
            <a:srgbClr val="FF4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entagon 27"/>
          <p:cNvSpPr/>
          <p:nvPr/>
        </p:nvSpPr>
        <p:spPr>
          <a:xfrm>
            <a:off x="4175919" y="4024884"/>
            <a:ext cx="978408" cy="484632"/>
          </a:xfrm>
          <a:prstGeom prst="homePlate">
            <a:avLst/>
          </a:prstGeom>
          <a:solidFill>
            <a:srgbClr val="8A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entagon 28"/>
          <p:cNvSpPr/>
          <p:nvPr/>
        </p:nvSpPr>
        <p:spPr>
          <a:xfrm>
            <a:off x="4209081" y="5451729"/>
            <a:ext cx="978408" cy="484632"/>
          </a:xfrm>
          <a:prstGeom prst="homePlate">
            <a:avLst/>
          </a:prstGeom>
          <a:solidFill>
            <a:srgbClr val="D2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880519" y="1522095"/>
            <a:ext cx="1229076" cy="1144905"/>
          </a:xfrm>
          <a:prstGeom prst="straightConnector1">
            <a:avLst/>
          </a:prstGeom>
          <a:ln w="571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7" idx="1"/>
          </p:cNvCxnSpPr>
          <p:nvPr/>
        </p:nvCxnSpPr>
        <p:spPr>
          <a:xfrm flipV="1">
            <a:off x="2728119" y="2852334"/>
            <a:ext cx="1414638" cy="711921"/>
          </a:xfrm>
          <a:prstGeom prst="straightConnector1">
            <a:avLst/>
          </a:prstGeom>
          <a:ln w="57150">
            <a:solidFill>
              <a:srgbClr val="FF4B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8" idx="1"/>
          </p:cNvCxnSpPr>
          <p:nvPr/>
        </p:nvCxnSpPr>
        <p:spPr>
          <a:xfrm>
            <a:off x="3123438" y="4024884"/>
            <a:ext cx="1052481" cy="242316"/>
          </a:xfrm>
          <a:prstGeom prst="straightConnector1">
            <a:avLst/>
          </a:prstGeom>
          <a:ln w="57150">
            <a:solidFill>
              <a:srgbClr val="8A4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9" idx="1"/>
          </p:cNvCxnSpPr>
          <p:nvPr/>
        </p:nvCxnSpPr>
        <p:spPr>
          <a:xfrm>
            <a:off x="2728119" y="4509516"/>
            <a:ext cx="1480962" cy="1184529"/>
          </a:xfrm>
          <a:prstGeom prst="straightConnector1">
            <a:avLst/>
          </a:prstGeom>
          <a:ln w="57150">
            <a:solidFill>
              <a:srgbClr val="D27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155162" y="989629"/>
            <a:ext cx="6532230" cy="1064933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mở đầu:</a:t>
            </a:r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trống báo hiệu giờ ra chơi “Tùng! Tùng! Tùng!” là em và đám con trai trong lớp lại ào ra sân trường ngay.</a:t>
            </a:r>
            <a:endParaRPr lang="en-US" sz="24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87489" y="2244020"/>
            <a:ext cx="6532230" cy="1171426"/>
          </a:xfrm>
          <a:prstGeom prst="roundRect">
            <a:avLst/>
          </a:prstGeom>
          <a:solidFill>
            <a:srgbClr val="FF5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Nội dung: </a:t>
            </a:r>
            <a:r>
              <a:rPr lang="en-US" sz="2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ai bảo ai, đứa nào cũng chuẩn bị sẵn cây cầu trong túi áo và ra xếp sẵn thành vòng tròn ở góc sân.</a:t>
            </a:r>
            <a:endParaRPr lang="en-US" sz="24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187489" y="3700537"/>
            <a:ext cx="6532230" cy="1171426"/>
          </a:xfrm>
          <a:prstGeom prst="roundRect">
            <a:avLst/>
          </a:prstGeom>
          <a:solidFill>
            <a:srgbClr val="8A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Nội dung</a:t>
            </a:r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cũng cố gắng để cầu không rơi xuống chỗ mình. Mỗi lần đứa nào làm cầu rơi là cả đám lại cười toáng lên vì vui sướng.</a:t>
            </a:r>
            <a:endParaRPr lang="en-US" sz="24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187489" y="5087861"/>
            <a:ext cx="6532230" cy="1288569"/>
          </a:xfrm>
          <a:prstGeom prst="roundRect">
            <a:avLst/>
          </a:prstGeom>
          <a:solidFill>
            <a:srgbClr val="D2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đoạn: </a:t>
            </a:r>
            <a:r>
              <a:rPr lang="en-US" sz="2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đám kéo nhau vào lớp mà mô hôi đầm đìa hết áo. Đứa nào cũng trông chờ đên giờ ra chơi ngày mai.</a:t>
            </a:r>
            <a:endParaRPr lang="en-US" sz="24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4" y="1858548"/>
            <a:ext cx="32258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6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5489" y="1828800"/>
            <a:ext cx="11506200" cy="5029200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Bài làm	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Ğng Ǉrūg báo h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İu giờ ǟa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εΠ “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Tùng! Tùng!  Tùng!”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em và đám c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Ϊ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Ǉrai Ǉr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Ϊ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 lġ lại ào ǟa sân ǇrưŊg 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wgay. KhŪg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ai bảo ai, đứa wào cũng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uẩn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Ż sẵn cây cầu Ǉr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Ϊ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 Ǉúi áo và ǟa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Ğp sẵn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à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vŜg ǇrŜ ở gŉ 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sân.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cũng cố gắng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Α˘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cầu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δ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Ūg ǟ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xuūg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ỗ jì</a:t>
            </a:r>
            <a:r>
              <a:rPr lang="lv-LV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ζ. 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Mĕ lần đứa wào làm cầu ǟ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 cả đám lại cưƟ ǇǨng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Δ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Ű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νί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 ǧ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ΰ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ņg. Cả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đám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Γ˛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au vào lġ jà jô hċ đầm đìa ǗĞt 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áo. Đứa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wào cũng ǇrŪg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ờ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Α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 giờ ǟa </a:t>
            </a:r>
            <a:r>
              <a:rPr lang="lv-LV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εΠ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wgày 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jai. </a:t>
            </a:r>
            <a:endParaRPr lang="vi-VN" sz="3200" b="1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vi-VN" sz="3200" b="1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8319" y="1577966"/>
            <a:ext cx="886326" cy="736108"/>
            <a:chOff x="3041858" y="1727884"/>
            <a:chExt cx="1341175" cy="1196176"/>
          </a:xfrm>
        </p:grpSpPr>
        <p:sp>
          <p:nvSpPr>
            <p:cNvPr id="6" name="Google Shape;418;p36"/>
            <p:cNvSpPr/>
            <p:nvPr/>
          </p:nvSpPr>
          <p:spPr>
            <a:xfrm>
              <a:off x="3041858" y="1727884"/>
              <a:ext cx="1188720" cy="1188720"/>
            </a:xfrm>
            <a:prstGeom prst="ellipse">
              <a:avLst/>
            </a:prstGeom>
            <a:solidFill>
              <a:srgbClr val="FFFFA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7" name="Google Shape;423;p36"/>
            <p:cNvSpPr txBox="1">
              <a:spLocks/>
            </p:cNvSpPr>
            <p:nvPr/>
          </p:nvSpPr>
          <p:spPr>
            <a:xfrm>
              <a:off x="3186034" y="2153660"/>
              <a:ext cx="1196999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4000" b="1" smtClean="0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" sz="4000" b="1">
                <a:solidFill>
                  <a:srgbClr val="0070C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19109" y="381000"/>
            <a:ext cx="1069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Thứ 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… </a:t>
            </a:r>
            <a:r>
              <a:rPr lang="vi-VN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wgày </a:t>
            </a: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…</a:t>
            </a:r>
            <a:r>
              <a:rPr lang="vi-VN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l-GR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áng 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…</a:t>
            </a:r>
            <a:r>
              <a:rPr lang="vi-VN" sz="36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wăm </a:t>
            </a:r>
            <a:r>
              <a:rPr lang="vi-VN" sz="36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20</a:t>
            </a:r>
            <a:endParaRPr lang="en-US" sz="3600" b="1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119" y="1122220"/>
            <a:ext cx="1069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l-GR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Ğng V</a:t>
            </a:r>
            <a:r>
              <a:rPr lang="el-GR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İ</a:t>
            </a:r>
            <a:r>
              <a:rPr lang="el-GR" sz="36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Ι</a:t>
            </a:r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: Nǖím wâu </a:t>
            </a:r>
            <a:r>
              <a:rPr lang="el-GR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Γ</a:t>
            </a:r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Ğt bạn</a:t>
            </a:r>
          </a:p>
        </p:txBody>
      </p:sp>
    </p:spTree>
    <p:extLst>
      <p:ext uri="{BB962C8B-B14F-4D97-AF65-F5344CB8AC3E}">
        <p14:creationId xmlns:p14="http://schemas.microsoft.com/office/powerpoint/2010/main" val="24058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719" y="2169406"/>
            <a:ext cx="10039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CỦNG CỐ</a:t>
            </a:r>
          </a:p>
          <a:p>
            <a:pPr algn="ctr"/>
            <a:r>
              <a:rPr lang="en-US" sz="6000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DẶN DÒ</a:t>
            </a:r>
            <a:endParaRPr lang="en-US" sz="600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 About Me Sheets for Pre-K by Slidesgo">
  <a:themeElements>
    <a:clrScheme name="Simple Light">
      <a:dk1>
        <a:srgbClr val="4C4C4C"/>
      </a:dk1>
      <a:lt1>
        <a:srgbClr val="FFFFFF"/>
      </a:lt1>
      <a:dk2>
        <a:srgbClr val="FFFFFF"/>
      </a:dk2>
      <a:lt2>
        <a:srgbClr val="FFC71F"/>
      </a:lt2>
      <a:accent1>
        <a:srgbClr val="FBE6A5"/>
      </a:accent1>
      <a:accent2>
        <a:srgbClr val="70DB87"/>
      </a:accent2>
      <a:accent3>
        <a:srgbClr val="7BB8EF"/>
      </a:accent3>
      <a:accent4>
        <a:srgbClr val="FDB1CD"/>
      </a:accent4>
      <a:accent5>
        <a:srgbClr val="A75CD4"/>
      </a:accent5>
      <a:accent6>
        <a:srgbClr val="FFFFFF"/>
      </a:accent6>
      <a:hlink>
        <a:srgbClr val="4C4C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467</Words>
  <Application>Microsoft Office PowerPoint</Application>
  <PresentationFormat>Custom</PresentationFormat>
  <Paragraphs>119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HP001 4 hàng</vt:lpstr>
      <vt:lpstr>Quicksand</vt:lpstr>
      <vt:lpstr>Arial Rounded MT Bold</vt:lpstr>
      <vt:lpstr>Amatic SC</vt:lpstr>
      <vt:lpstr>Bebas Neue</vt:lpstr>
      <vt:lpstr>Quicksand Medium</vt:lpstr>
      <vt:lpstr>Arial-Rounded</vt:lpstr>
      <vt:lpstr>All About Me Sheets for Pre-K by Slidesgo</vt:lpstr>
      <vt:lpstr>PowerPoint Presentation</vt:lpstr>
      <vt:lpstr>PowerPoint Presentation</vt:lpstr>
      <vt:lpstr>Bài 20 NHÍM NÂU KẾT BẠN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Sheets For Pre-k </dc:title>
  <dc:creator>PC</dc:creator>
  <cp:lastModifiedBy>HP</cp:lastModifiedBy>
  <cp:revision>10</cp:revision>
  <dcterms:modified xsi:type="dcterms:W3CDTF">2023-11-12T14:58:29Z</dcterms:modified>
</cp:coreProperties>
</file>