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7"/>
  </p:notesMasterIdLst>
  <p:sldIdLst>
    <p:sldId id="310" r:id="rId2"/>
    <p:sldId id="315" r:id="rId3"/>
    <p:sldId id="316" r:id="rId4"/>
    <p:sldId id="317" r:id="rId5"/>
    <p:sldId id="318" r:id="rId6"/>
    <p:sldId id="319" r:id="rId7"/>
    <p:sldId id="256" r:id="rId8"/>
    <p:sldId id="257" r:id="rId9"/>
    <p:sldId id="312" r:id="rId10"/>
    <p:sldId id="313" r:id="rId11"/>
    <p:sldId id="314" r:id="rId12"/>
    <p:sldId id="273" r:id="rId13"/>
    <p:sldId id="258" r:id="rId14"/>
    <p:sldId id="264" r:id="rId15"/>
    <p:sldId id="290" r:id="rId16"/>
  </p:sldIdLst>
  <p:sldSz cx="12161838" cy="6858000"/>
  <p:notesSz cx="6858000" cy="9144000"/>
  <p:embeddedFontLst>
    <p:embeddedFont>
      <p:font typeface="Arial-Rounded" pitchFamily="34" charset="0"/>
      <p:regular r:id="rId18"/>
    </p:embeddedFont>
    <p:embeddedFont>
      <p:font typeface="Caveat Brush" charset="0"/>
      <p:regular r:id="rId19"/>
    </p:embeddedFont>
    <p:embeddedFont>
      <p:font typeface="Nunito" charset="0"/>
      <p:regular r:id="rId20"/>
      <p:bold r:id="rId21"/>
      <p:italic r:id="rId22"/>
      <p:boldItalic r:id="rId23"/>
    </p:embeddedFont>
    <p:embeddedFont>
      <p:font typeface="Fredoka One" charset="0"/>
      <p:regular r:id="rId24"/>
    </p:embeddedFont>
    <p:embeddedFont>
      <p:font typeface="Arial Rounded MT Bold" pitchFamily="3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454">
          <p15:clr>
            <a:srgbClr val="9AA0A6"/>
          </p15:clr>
        </p15:guide>
        <p15:guide id="2" orient="horz" pos="576">
          <p15:clr>
            <a:srgbClr val="9AA0A6"/>
          </p15:clr>
        </p15:guide>
        <p15:guide id="3" orient="horz" pos="2843">
          <p15:clr>
            <a:srgbClr val="9AA0A6"/>
          </p15:clr>
        </p15:guide>
        <p15:guide id="4" pos="5306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179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66"/>
    <a:srgbClr val="F09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EE8047C-CD58-48A2-AB3F-55819AF1ADA1}">
  <a:tblStyle styleId="{4EE8047C-CD58-48A2-AB3F-55819AF1AD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69" autoAdjust="0"/>
  </p:normalViewPr>
  <p:slideViewPr>
    <p:cSldViewPr snapToGrid="0">
      <p:cViewPr>
        <p:scale>
          <a:sx n="50" d="100"/>
          <a:sy n="50" d="100"/>
        </p:scale>
        <p:origin x="-1482" y="-444"/>
      </p:cViewPr>
      <p:guideLst>
        <p:guide orient="horz" pos="768"/>
        <p:guide orient="horz" pos="3791"/>
        <p:guide orient="horz" pos="2392"/>
        <p:guide pos="604"/>
        <p:guide pos="7057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7420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làm</a:t>
            </a:r>
            <a:r>
              <a:rPr lang="en-US" baseline="0" smtClean="0"/>
              <a:t> việc nhóm đôi, 1 bạn hỏi và tự mời bạn khác trả lời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4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ca19421708_0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ca19421708_0_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a19421708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ca19421708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ca19421708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ca19421708_0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tự điều khiển hoạt động này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27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2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27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2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7625" y="1236033"/>
            <a:ext cx="7601149" cy="3751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7625" y="4987567"/>
            <a:ext cx="6023461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181310" y="4762633"/>
            <a:ext cx="5799218" cy="70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2602147" y="2949667"/>
            <a:ext cx="6957545" cy="169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5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1"/>
          <p:cNvSpPr txBox="1">
            <a:spLocks noGrp="1"/>
          </p:cNvSpPr>
          <p:nvPr>
            <p:ph type="title"/>
          </p:nvPr>
        </p:nvSpPr>
        <p:spPr>
          <a:xfrm>
            <a:off x="920584" y="2147233"/>
            <a:ext cx="4973266" cy="255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title" idx="2" hasCustomPrompt="1"/>
          </p:nvPr>
        </p:nvSpPr>
        <p:spPr>
          <a:xfrm>
            <a:off x="2348044" y="1072567"/>
            <a:ext cx="2118346" cy="1122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1"/>
          <p:cNvSpPr txBox="1">
            <a:spLocks noGrp="1"/>
          </p:cNvSpPr>
          <p:nvPr>
            <p:ph type="subTitle" idx="1"/>
          </p:nvPr>
        </p:nvSpPr>
        <p:spPr>
          <a:xfrm>
            <a:off x="1707033" y="4785833"/>
            <a:ext cx="3400367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089831" y="2147233"/>
            <a:ext cx="6353044" cy="255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207213" y="1072567"/>
            <a:ext cx="2118346" cy="1122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66202" y="4785833"/>
            <a:ext cx="3400367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443" y="-1734032"/>
            <a:ext cx="9105715" cy="15504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57625" y="1621003"/>
            <a:ext cx="10246588" cy="455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943114" y="1597333"/>
            <a:ext cx="8245152" cy="261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4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2855651" y="4098300"/>
            <a:ext cx="6481126" cy="1068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082954" y="1742800"/>
            <a:ext cx="5995930" cy="337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957625" y="3047200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-text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943114" y="1597333"/>
            <a:ext cx="8245152" cy="261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4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2855651" y="4098300"/>
            <a:ext cx="6481126" cy="1068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veat Brush"/>
              <a:buNone/>
              <a:defRPr sz="34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61" r:id="rId9"/>
    <p:sldLayoutId id="2147483663" r:id="rId10"/>
    <p:sldLayoutId id="2147483671" r:id="rId11"/>
    <p:sldLayoutId id="2147483673" r:id="rId12"/>
    <p:sldLayoutId id="2147483675" r:id="rId13"/>
    <p:sldLayoutId id="2147483677" r:id="rId14"/>
    <p:sldLayoutId id="2147483679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11" Type="http://schemas.openxmlformats.org/officeDocument/2006/relationships/image" Target="../media/image10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" y="0"/>
            <a:ext cx="12157087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3498" y="2743200"/>
            <a:ext cx="7970839" cy="1371600"/>
          </a:xfrm>
          <a:prstGeom prst="rect">
            <a:avLst/>
          </a:prstGeom>
          <a:solidFill>
            <a:srgbClr val="FFFFFF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33;p36"/>
          <p:cNvSpPr txBox="1">
            <a:spLocks/>
          </p:cNvSpPr>
          <p:nvPr/>
        </p:nvSpPr>
        <p:spPr>
          <a:xfrm>
            <a:off x="152400" y="0"/>
            <a:ext cx="1187211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400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4000" smtClean="0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Quan sát tranh và nói về niềm vui của các nhân vật trong mỗi tranh.</a:t>
            </a:r>
            <a:endParaRPr lang="en-US" sz="4000">
              <a:solidFill>
                <a:schemeClr val="bg2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Google Shape;1333;p36"/>
          <p:cNvSpPr txBox="1">
            <a:spLocks/>
          </p:cNvSpPr>
          <p:nvPr/>
        </p:nvSpPr>
        <p:spPr>
          <a:xfrm>
            <a:off x="152400" y="3331600"/>
            <a:ext cx="400614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4000" smtClean="0">
                <a:solidFill>
                  <a:schemeClr val="accent4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 vui của 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34" t="1734" r="1713" b="44451"/>
          <a:stretch/>
        </p:blipFill>
        <p:spPr bwMode="auto">
          <a:xfrm>
            <a:off x="4770194" y="1142729"/>
            <a:ext cx="5516806" cy="561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9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33;p36"/>
          <p:cNvSpPr txBox="1">
            <a:spLocks/>
          </p:cNvSpPr>
          <p:nvPr/>
        </p:nvSpPr>
        <p:spPr>
          <a:xfrm>
            <a:off x="152400" y="0"/>
            <a:ext cx="1187211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400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4000" smtClean="0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Quan sát tranh và nói về niềm vui của các nhân vật trong mỗi tranh.</a:t>
            </a:r>
            <a:endParaRPr lang="en-US" sz="4000">
              <a:solidFill>
                <a:schemeClr val="bg2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Google Shape;1333;p36"/>
          <p:cNvSpPr txBox="1">
            <a:spLocks/>
          </p:cNvSpPr>
          <p:nvPr/>
        </p:nvSpPr>
        <p:spPr>
          <a:xfrm>
            <a:off x="4085386" y="1240400"/>
            <a:ext cx="400614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4000" smtClean="0">
                <a:solidFill>
                  <a:schemeClr val="accent4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 vui của 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5" t="57442" r="5312" b="930"/>
          <a:stretch/>
        </p:blipFill>
        <p:spPr bwMode="auto">
          <a:xfrm>
            <a:off x="183113" y="2324100"/>
            <a:ext cx="11727106" cy="43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5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453" y="1001833"/>
            <a:ext cx="1561594" cy="1263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" name="Google Shape;364;p56"/>
          <p:cNvGrpSpPr/>
          <p:nvPr/>
        </p:nvGrpSpPr>
        <p:grpSpPr>
          <a:xfrm rot="575368">
            <a:off x="8411194" y="3557603"/>
            <a:ext cx="1710540" cy="1714783"/>
            <a:chOff x="6790488" y="1820588"/>
            <a:chExt cx="986400" cy="986400"/>
          </a:xfrm>
        </p:grpSpPr>
        <p:sp>
          <p:nvSpPr>
            <p:cNvPr id="365" name="Google Shape;365;p56"/>
            <p:cNvSpPr/>
            <p:nvPr/>
          </p:nvSpPr>
          <p:spPr>
            <a:xfrm>
              <a:off x="6790488" y="1820588"/>
              <a:ext cx="986400" cy="986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66" name="Google Shape;366;p56"/>
            <p:cNvGrpSpPr/>
            <p:nvPr/>
          </p:nvGrpSpPr>
          <p:grpSpPr>
            <a:xfrm>
              <a:off x="6997334" y="2027427"/>
              <a:ext cx="572697" cy="572697"/>
              <a:chOff x="5049725" y="3806450"/>
              <a:chExt cx="481825" cy="481825"/>
            </a:xfrm>
          </p:grpSpPr>
          <p:sp>
            <p:nvSpPr>
              <p:cNvPr id="367" name="Google Shape;367;p56"/>
              <p:cNvSpPr/>
              <p:nvPr/>
            </p:nvSpPr>
            <p:spPr>
              <a:xfrm>
                <a:off x="5361150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68" name="Google Shape;368;p56"/>
              <p:cNvSpPr/>
              <p:nvPr/>
            </p:nvSpPr>
            <p:spPr>
              <a:xfrm>
                <a:off x="5191775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3" y="1"/>
                      <a:pt x="0" y="251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69" name="Google Shape;369;p56"/>
              <p:cNvSpPr/>
              <p:nvPr/>
            </p:nvSpPr>
            <p:spPr>
              <a:xfrm>
                <a:off x="5049725" y="3806450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6249" y="5686"/>
                    </a:moveTo>
                    <a:cubicBezTo>
                      <a:pt x="6932" y="5686"/>
                      <a:pt x="7549" y="6098"/>
                      <a:pt x="7811" y="6730"/>
                    </a:cubicBezTo>
                    <a:cubicBezTo>
                      <a:pt x="8073" y="7363"/>
                      <a:pt x="7929" y="8092"/>
                      <a:pt x="7444" y="8576"/>
                    </a:cubicBezTo>
                    <a:cubicBezTo>
                      <a:pt x="7120" y="8901"/>
                      <a:pt x="6686" y="9073"/>
                      <a:pt x="6246" y="9073"/>
                    </a:cubicBezTo>
                    <a:cubicBezTo>
                      <a:pt x="6028" y="9073"/>
                      <a:pt x="5808" y="9031"/>
                      <a:pt x="5598" y="8944"/>
                    </a:cubicBezTo>
                    <a:cubicBezTo>
                      <a:pt x="4966" y="8682"/>
                      <a:pt x="4553" y="8064"/>
                      <a:pt x="4553" y="7378"/>
                    </a:cubicBezTo>
                    <a:cubicBezTo>
                      <a:pt x="4553" y="6441"/>
                      <a:pt x="5312" y="5686"/>
                      <a:pt x="6249" y="5686"/>
                    </a:cubicBezTo>
                    <a:close/>
                    <a:moveTo>
                      <a:pt x="13024" y="5683"/>
                    </a:moveTo>
                    <a:cubicBezTo>
                      <a:pt x="13242" y="5683"/>
                      <a:pt x="13462" y="5725"/>
                      <a:pt x="13671" y="5812"/>
                    </a:cubicBezTo>
                    <a:cubicBezTo>
                      <a:pt x="14304" y="6074"/>
                      <a:pt x="14716" y="6691"/>
                      <a:pt x="14716" y="7378"/>
                    </a:cubicBezTo>
                    <a:cubicBezTo>
                      <a:pt x="14716" y="8314"/>
                      <a:pt x="13957" y="9070"/>
                      <a:pt x="13024" y="9073"/>
                    </a:cubicBezTo>
                    <a:cubicBezTo>
                      <a:pt x="12337" y="9073"/>
                      <a:pt x="11720" y="8658"/>
                      <a:pt x="11458" y="8025"/>
                    </a:cubicBezTo>
                    <a:cubicBezTo>
                      <a:pt x="11196" y="7393"/>
                      <a:pt x="11341" y="6664"/>
                      <a:pt x="11825" y="6179"/>
                    </a:cubicBezTo>
                    <a:cubicBezTo>
                      <a:pt x="12150" y="5855"/>
                      <a:pt x="12583" y="5683"/>
                      <a:pt x="13024" y="5683"/>
                    </a:cubicBezTo>
                    <a:close/>
                    <a:moveTo>
                      <a:pt x="9636" y="10196"/>
                    </a:moveTo>
                    <a:cubicBezTo>
                      <a:pt x="11955" y="10196"/>
                      <a:pt x="13981" y="11765"/>
                      <a:pt x="14557" y="14012"/>
                    </a:cubicBezTo>
                    <a:cubicBezTo>
                      <a:pt x="14635" y="14316"/>
                      <a:pt x="14454" y="14623"/>
                      <a:pt x="14153" y="14701"/>
                    </a:cubicBezTo>
                    <a:cubicBezTo>
                      <a:pt x="14107" y="14713"/>
                      <a:pt x="14060" y="14718"/>
                      <a:pt x="14014" y="14718"/>
                    </a:cubicBezTo>
                    <a:cubicBezTo>
                      <a:pt x="13760" y="14718"/>
                      <a:pt x="13530" y="14550"/>
                      <a:pt x="13464" y="14295"/>
                    </a:cubicBezTo>
                    <a:cubicBezTo>
                      <a:pt x="13015" y="12548"/>
                      <a:pt x="11440" y="11326"/>
                      <a:pt x="9636" y="11326"/>
                    </a:cubicBezTo>
                    <a:cubicBezTo>
                      <a:pt x="7833" y="11326"/>
                      <a:pt x="6258" y="12548"/>
                      <a:pt x="5809" y="14295"/>
                    </a:cubicBezTo>
                    <a:cubicBezTo>
                      <a:pt x="5743" y="14550"/>
                      <a:pt x="5512" y="14718"/>
                      <a:pt x="5260" y="14718"/>
                    </a:cubicBezTo>
                    <a:cubicBezTo>
                      <a:pt x="5215" y="14718"/>
                      <a:pt x="5169" y="14713"/>
                      <a:pt x="5122" y="14701"/>
                    </a:cubicBezTo>
                    <a:cubicBezTo>
                      <a:pt x="4818" y="14623"/>
                      <a:pt x="4638" y="14316"/>
                      <a:pt x="4716" y="14012"/>
                    </a:cubicBezTo>
                    <a:cubicBezTo>
                      <a:pt x="5291" y="11765"/>
                      <a:pt x="7318" y="10196"/>
                      <a:pt x="9636" y="10196"/>
                    </a:cubicBezTo>
                    <a:close/>
                    <a:moveTo>
                      <a:pt x="9636" y="0"/>
                    </a:moveTo>
                    <a:cubicBezTo>
                      <a:pt x="4342" y="0"/>
                      <a:pt x="0" y="4343"/>
                      <a:pt x="0" y="9636"/>
                    </a:cubicBezTo>
                    <a:cubicBezTo>
                      <a:pt x="0" y="14930"/>
                      <a:pt x="4342" y="19272"/>
                      <a:pt x="9636" y="19272"/>
                    </a:cubicBezTo>
                    <a:cubicBezTo>
                      <a:pt x="14927" y="19272"/>
                      <a:pt x="19272" y="14930"/>
                      <a:pt x="19272" y="9636"/>
                    </a:cubicBezTo>
                    <a:cubicBezTo>
                      <a:pt x="19272" y="4343"/>
                      <a:pt x="14927" y="0"/>
                      <a:pt x="9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70" name="Google Shape;370;p56"/>
          <p:cNvGrpSpPr/>
          <p:nvPr/>
        </p:nvGrpSpPr>
        <p:grpSpPr>
          <a:xfrm rot="-490192">
            <a:off x="6692134" y="2175568"/>
            <a:ext cx="1710691" cy="1714933"/>
            <a:chOff x="5044488" y="1820588"/>
            <a:chExt cx="986400" cy="986400"/>
          </a:xfrm>
        </p:grpSpPr>
        <p:sp>
          <p:nvSpPr>
            <p:cNvPr id="371" name="Google Shape;371;p56"/>
            <p:cNvSpPr/>
            <p:nvPr/>
          </p:nvSpPr>
          <p:spPr>
            <a:xfrm>
              <a:off x="5044488" y="1820588"/>
              <a:ext cx="986400" cy="986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72" name="Google Shape;372;p56"/>
            <p:cNvGrpSpPr/>
            <p:nvPr/>
          </p:nvGrpSpPr>
          <p:grpSpPr>
            <a:xfrm>
              <a:off x="5251294" y="2027427"/>
              <a:ext cx="572697" cy="572697"/>
              <a:chOff x="5651375" y="3806450"/>
              <a:chExt cx="481825" cy="481825"/>
            </a:xfrm>
          </p:grpSpPr>
          <p:sp>
            <p:nvSpPr>
              <p:cNvPr id="373" name="Google Shape;373;p56"/>
              <p:cNvSpPr/>
              <p:nvPr/>
            </p:nvSpPr>
            <p:spPr>
              <a:xfrm>
                <a:off x="5793425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3" y="1"/>
                      <a:pt x="0" y="251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74" name="Google Shape;374;p56"/>
              <p:cNvSpPr/>
              <p:nvPr/>
            </p:nvSpPr>
            <p:spPr>
              <a:xfrm>
                <a:off x="5794475" y="4089725"/>
                <a:ext cx="1956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7824" h="3389" extrusionOk="0">
                    <a:moveTo>
                      <a:pt x="1" y="1"/>
                    </a:moveTo>
                    <a:cubicBezTo>
                      <a:pt x="284" y="1943"/>
                      <a:pt x="1949" y="3385"/>
                      <a:pt x="3912" y="3388"/>
                    </a:cubicBezTo>
                    <a:cubicBezTo>
                      <a:pt x="5875" y="3385"/>
                      <a:pt x="7541" y="1943"/>
                      <a:pt x="7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75" name="Google Shape;375;p56"/>
              <p:cNvSpPr/>
              <p:nvPr/>
            </p:nvSpPr>
            <p:spPr>
              <a:xfrm>
                <a:off x="5651375" y="3806450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6249" y="5686"/>
                    </a:moveTo>
                    <a:cubicBezTo>
                      <a:pt x="6932" y="5686"/>
                      <a:pt x="7549" y="6098"/>
                      <a:pt x="7811" y="6730"/>
                    </a:cubicBezTo>
                    <a:cubicBezTo>
                      <a:pt x="8073" y="7363"/>
                      <a:pt x="7929" y="8092"/>
                      <a:pt x="7444" y="8576"/>
                    </a:cubicBezTo>
                    <a:cubicBezTo>
                      <a:pt x="7122" y="8901"/>
                      <a:pt x="6689" y="9073"/>
                      <a:pt x="6248" y="9073"/>
                    </a:cubicBezTo>
                    <a:cubicBezTo>
                      <a:pt x="6029" y="9073"/>
                      <a:pt x="5808" y="9031"/>
                      <a:pt x="5598" y="8944"/>
                    </a:cubicBezTo>
                    <a:cubicBezTo>
                      <a:pt x="4966" y="8682"/>
                      <a:pt x="4553" y="8064"/>
                      <a:pt x="4553" y="7378"/>
                    </a:cubicBezTo>
                    <a:cubicBezTo>
                      <a:pt x="4556" y="6441"/>
                      <a:pt x="5312" y="5686"/>
                      <a:pt x="6249" y="5686"/>
                    </a:cubicBezTo>
                    <a:close/>
                    <a:moveTo>
                      <a:pt x="13024" y="5683"/>
                    </a:moveTo>
                    <a:cubicBezTo>
                      <a:pt x="13242" y="5683"/>
                      <a:pt x="13462" y="5725"/>
                      <a:pt x="13671" y="5812"/>
                    </a:cubicBezTo>
                    <a:cubicBezTo>
                      <a:pt x="14304" y="6074"/>
                      <a:pt x="14716" y="6691"/>
                      <a:pt x="14716" y="7378"/>
                    </a:cubicBezTo>
                    <a:cubicBezTo>
                      <a:pt x="14716" y="8314"/>
                      <a:pt x="13957" y="9073"/>
                      <a:pt x="13024" y="9073"/>
                    </a:cubicBezTo>
                    <a:cubicBezTo>
                      <a:pt x="12337" y="9073"/>
                      <a:pt x="11720" y="8658"/>
                      <a:pt x="11458" y="8025"/>
                    </a:cubicBezTo>
                    <a:cubicBezTo>
                      <a:pt x="11196" y="7393"/>
                      <a:pt x="11341" y="6664"/>
                      <a:pt x="11825" y="6179"/>
                    </a:cubicBezTo>
                    <a:cubicBezTo>
                      <a:pt x="12150" y="5855"/>
                      <a:pt x="12583" y="5683"/>
                      <a:pt x="13024" y="5683"/>
                    </a:cubicBezTo>
                    <a:close/>
                    <a:moveTo>
                      <a:pt x="14153" y="10202"/>
                    </a:moveTo>
                    <a:cubicBezTo>
                      <a:pt x="14463" y="10202"/>
                      <a:pt x="14716" y="10452"/>
                      <a:pt x="14716" y="10766"/>
                    </a:cubicBezTo>
                    <a:cubicBezTo>
                      <a:pt x="14716" y="13566"/>
                      <a:pt x="12437" y="15849"/>
                      <a:pt x="9636" y="15849"/>
                    </a:cubicBezTo>
                    <a:cubicBezTo>
                      <a:pt x="6833" y="15849"/>
                      <a:pt x="4553" y="13566"/>
                      <a:pt x="4553" y="10766"/>
                    </a:cubicBezTo>
                    <a:cubicBezTo>
                      <a:pt x="4553" y="10452"/>
                      <a:pt x="4806" y="10202"/>
                      <a:pt x="5119" y="10202"/>
                    </a:cubicBezTo>
                    <a:close/>
                    <a:moveTo>
                      <a:pt x="9636" y="0"/>
                    </a:moveTo>
                    <a:cubicBezTo>
                      <a:pt x="4342" y="0"/>
                      <a:pt x="0" y="4343"/>
                      <a:pt x="0" y="9636"/>
                    </a:cubicBezTo>
                    <a:cubicBezTo>
                      <a:pt x="0" y="14930"/>
                      <a:pt x="4342" y="19272"/>
                      <a:pt x="9636" y="19272"/>
                    </a:cubicBezTo>
                    <a:cubicBezTo>
                      <a:pt x="14927" y="19272"/>
                      <a:pt x="19272" y="14930"/>
                      <a:pt x="19272" y="9636"/>
                    </a:cubicBezTo>
                    <a:cubicBezTo>
                      <a:pt x="19272" y="4343"/>
                      <a:pt x="14930" y="0"/>
                      <a:pt x="9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76" name="Google Shape;376;p56"/>
              <p:cNvSpPr/>
              <p:nvPr/>
            </p:nvSpPr>
            <p:spPr>
              <a:xfrm>
                <a:off x="5962800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22" name="Google Shape;1333;p36"/>
          <p:cNvSpPr txBox="1">
            <a:spLocks/>
          </p:cNvSpPr>
          <p:nvPr/>
        </p:nvSpPr>
        <p:spPr>
          <a:xfrm>
            <a:off x="213519" y="381633"/>
            <a:ext cx="1187211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400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4000" smtClean="0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Niềm vui của em là gì? Điều gì làm em không vui? Hãy chia sẻ cùng các bạn.</a:t>
            </a:r>
            <a:endParaRPr lang="en-US" sz="4000">
              <a:solidFill>
                <a:schemeClr val="bg2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Google Shape;35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976964" y="4167483"/>
            <a:ext cx="2681684" cy="15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55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390650" y="1667399"/>
            <a:ext cx="3063907" cy="4993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9479" y="4195167"/>
            <a:ext cx="1691071" cy="162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4862"/>
            <a:ext cx="1182815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oogle Shape;563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-1373727" y="3452366"/>
            <a:ext cx="2905595" cy="1555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69;p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0" y="2690403"/>
            <a:ext cx="1969014" cy="452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1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70640" y="3452366"/>
            <a:ext cx="3020866" cy="340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442174" y="823212"/>
            <a:ext cx="5513385" cy="392611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7"/>
          <p:cNvSpPr txBox="1">
            <a:spLocks noGrp="1"/>
          </p:cNvSpPr>
          <p:nvPr>
            <p:ph type="title" idx="4294967295"/>
          </p:nvPr>
        </p:nvSpPr>
        <p:spPr>
          <a:xfrm>
            <a:off x="4374990" y="2413669"/>
            <a:ext cx="3647753" cy="74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7200" smtClean="0">
                <a:solidFill>
                  <a:schemeClr val="dk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5" name="Google Shape;23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62747">
            <a:off x="1119979" y="4552853"/>
            <a:ext cx="1352006" cy="148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500007">
            <a:off x="9599179" y="4736859"/>
            <a:ext cx="1388713" cy="151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0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423836" y="734700"/>
            <a:ext cx="2921755" cy="13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3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/>
              <a:t>Alternative Resources</a:t>
            </a:r>
            <a:endParaRPr/>
          </a:p>
        </p:txBody>
      </p:sp>
      <p:pic>
        <p:nvPicPr>
          <p:cNvPr id="596" name="Google Shape;59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4078" y="4158872"/>
            <a:ext cx="2260933" cy="167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9233" y="4358539"/>
            <a:ext cx="2244224" cy="172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8860" y="1835799"/>
            <a:ext cx="1611477" cy="16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9952" y="2995871"/>
            <a:ext cx="1721382" cy="30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77236" y="2323881"/>
            <a:ext cx="2422424" cy="132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623634" y="3652564"/>
            <a:ext cx="1386629" cy="932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7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79272" y="4673650"/>
            <a:ext cx="879869" cy="1094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7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06554" y="1862671"/>
            <a:ext cx="2072005" cy="2251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7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800000">
            <a:off x="-1423836" y="734700"/>
            <a:ext cx="2921755" cy="13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7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800000">
            <a:off x="10697635" y="1542967"/>
            <a:ext cx="2921755" cy="13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9781" y="1956733"/>
            <a:ext cx="6353044" cy="25540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/>
          <a:lstStyle/>
          <a:p>
            <a:r>
              <a:rPr lang="en-US" sz="5400" smtClean="0">
                <a:solidFill>
                  <a:schemeClr val="accent4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  <a:r>
              <a:rPr lang="en-US" sz="8000" smtClean="0">
                <a:solidFill>
                  <a:schemeClr val="accent4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-US" sz="8000" smtClean="0">
                <a:solidFill>
                  <a:schemeClr val="accent4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8000" i="1" smtClean="0">
                <a:solidFill>
                  <a:srgbClr val="FF5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 BẠN</a:t>
            </a:r>
            <a:endParaRPr lang="en-US" sz="8000" i="1">
              <a:solidFill>
                <a:srgbClr val="FF5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3970" y="1044429"/>
            <a:ext cx="743652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 Đầu đuôi vuông vắn như nhau</a:t>
            </a:r>
            <a:b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 chia nhiều đốt rất mau rất đều</a:t>
            </a:r>
            <a:b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Tính tình chân thức đáng yêu</a:t>
            </a:r>
            <a:b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 biết dài ngắn, mọi điều có em</a:t>
            </a:r>
            <a:r>
              <a:rPr lang="vi-VN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r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 cái gì?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Google Shape;597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09452" y="133350"/>
            <a:ext cx="1664786" cy="127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15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474505" y="2557621"/>
            <a:ext cx="1777665" cy="142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18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914" y="2183237"/>
            <a:ext cx="2237141" cy="134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34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3145324" y="4824940"/>
            <a:ext cx="1873137" cy="150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35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0505" y="4284623"/>
            <a:ext cx="1307955" cy="16167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259792" y="4484255"/>
            <a:ext cx="5960657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endParaRPr lang="en-US" sz="36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 thước</a:t>
            </a:r>
          </a:p>
          <a:p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Cartoon Ruler Clip Art Image Funny Cartoon Face On - Kids Ruler Clipart |  Full Size PNG Download | Seek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1766">
            <a:off x="8713910" y="4136776"/>
            <a:ext cx="1144260" cy="244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0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3970" y="1044429"/>
            <a:ext cx="481598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 </a:t>
            </a:r>
            <a:r>
              <a:rPr lang="vi-VN" sz="3600"/>
              <a:t>Như cái kẹo nhỏ</a:t>
            </a:r>
            <a:br>
              <a:rPr lang="vi-VN" sz="3600"/>
            </a:br>
            <a:r>
              <a:rPr lang="vi-VN" sz="3600"/>
              <a:t>Chữ hỏng xóa ngay</a:t>
            </a:r>
            <a:br>
              <a:rPr lang="vi-VN" sz="3600"/>
            </a:br>
            <a:r>
              <a:rPr lang="vi-VN" sz="3600"/>
              <a:t>Học trò ngày nay</a:t>
            </a:r>
            <a:br>
              <a:rPr lang="vi-VN" sz="3600"/>
            </a:br>
            <a:r>
              <a:rPr lang="vi-VN" sz="3600"/>
              <a:t>Vẫn dùng đến </a:t>
            </a:r>
            <a:r>
              <a:rPr lang="vi-VN" sz="3600" smtClean="0"/>
              <a:t>nó</a:t>
            </a:r>
            <a:r>
              <a:rPr lang="en-US" sz="3600" smtClean="0"/>
              <a:t>.</a:t>
            </a:r>
          </a:p>
          <a:p>
            <a:pPr algn="r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 cái gì?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Google Shape;597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09452" y="133350"/>
            <a:ext cx="1664786" cy="127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15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474505" y="2557621"/>
            <a:ext cx="1777665" cy="142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18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914" y="2183237"/>
            <a:ext cx="2237141" cy="134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34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3145324" y="4824940"/>
            <a:ext cx="1873137" cy="150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35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0505" y="4284623"/>
            <a:ext cx="1307955" cy="16167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259792" y="4484255"/>
            <a:ext cx="5960657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endParaRPr lang="en-US" sz="36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Cục tẩy</a:t>
            </a:r>
          </a:p>
          <a:p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194" name="Picture 2" descr="Free Simple Eraser Icon Image｜free Cartoon &amp;amp; Clipart - Eraser Clipart -  (480x480) Png Clipart Downloa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29" y="4660576"/>
            <a:ext cx="2176453" cy="140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3970" y="1044429"/>
            <a:ext cx="481598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3600" smtClean="0"/>
              <a:t>Con </a:t>
            </a:r>
            <a:r>
              <a:rPr lang="vi-VN" sz="3600"/>
              <a:t>gì nhỏ bé</a:t>
            </a:r>
            <a:br>
              <a:rPr lang="vi-VN" sz="3600"/>
            </a:br>
            <a:r>
              <a:rPr lang="vi-VN" sz="3600"/>
              <a:t>Mà hát khỏe ghê</a:t>
            </a:r>
            <a:br>
              <a:rPr lang="vi-VN" sz="3600"/>
            </a:br>
            <a:r>
              <a:rPr lang="vi-VN" sz="3600"/>
              <a:t>Suốt cả mùa hè</a:t>
            </a:r>
            <a:br>
              <a:rPr lang="vi-VN" sz="3600"/>
            </a:br>
            <a:r>
              <a:rPr lang="vi-VN" sz="3600"/>
              <a:t>Râm ran hợp </a:t>
            </a:r>
            <a:r>
              <a:rPr lang="vi-VN" sz="3600" smtClean="0"/>
              <a:t>xướng</a:t>
            </a:r>
            <a:r>
              <a:rPr lang="en-US" sz="3600" smtClean="0"/>
              <a:t>?</a:t>
            </a:r>
          </a:p>
          <a:p>
            <a:pPr algn="r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 con gì?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Google Shape;597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09452" y="133350"/>
            <a:ext cx="1664786" cy="127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15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474505" y="2557621"/>
            <a:ext cx="1777665" cy="142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18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914" y="2183237"/>
            <a:ext cx="2237141" cy="134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34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3145324" y="4824940"/>
            <a:ext cx="1873137" cy="150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35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0505" y="4284623"/>
            <a:ext cx="1307955" cy="16167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259792" y="4396510"/>
            <a:ext cx="5960657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endParaRPr lang="en-US" sz="36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ve</a:t>
            </a:r>
          </a:p>
          <a:p>
            <a:endParaRPr lang="en-US" sz="36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218" name="Picture 2" descr="Hình ảnh Nói Là Biết đến Phim Hoạt Hình Trong Mùa Hè, Hoạt Hình., Ve Sầu,  Biết miễn phí tải tập tin PNG PSDComment và Vect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40" y="4482366"/>
            <a:ext cx="2136611" cy="213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9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3970" y="1044429"/>
            <a:ext cx="605423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sz="3600"/>
              <a:t> </a:t>
            </a:r>
            <a:r>
              <a:rPr lang="en-US" sz="3600" smtClean="0"/>
              <a:t>Năm 2021</a:t>
            </a:r>
            <a:r>
              <a:rPr lang="vi-VN" sz="3600" smtClean="0"/>
              <a:t> </a:t>
            </a:r>
            <a:r>
              <a:rPr lang="vi-VN" sz="3600"/>
              <a:t>có 7 tháng 31 ngày. Đố bạn </a:t>
            </a:r>
            <a:r>
              <a:rPr lang="en-US" sz="3600" smtClean="0"/>
              <a:t>năm 2021 </a:t>
            </a:r>
            <a:r>
              <a:rPr lang="vi-VN" sz="3600" smtClean="0"/>
              <a:t>có </a:t>
            </a:r>
            <a:r>
              <a:rPr lang="vi-VN" sz="3600"/>
              <a:t>bao nhiêu tháng có 28 ngày?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Google Shape;597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09452" y="133350"/>
            <a:ext cx="1664786" cy="127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15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474505" y="2557621"/>
            <a:ext cx="1777665" cy="142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18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914" y="2183237"/>
            <a:ext cx="2237141" cy="134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34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3145324" y="4824940"/>
            <a:ext cx="1873137" cy="150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35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0505" y="4284623"/>
            <a:ext cx="1307955" cy="16167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259793" y="4396510"/>
            <a:ext cx="363655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endParaRPr lang="en-US" sz="36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1 tháng</a:t>
            </a:r>
          </a:p>
          <a:p>
            <a:pPr algn="ctr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(tháng 2)</a:t>
            </a:r>
          </a:p>
          <a:p>
            <a:pPr algn="ctr"/>
            <a:endParaRPr lang="en-US" sz="36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9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3345" y="541552"/>
            <a:ext cx="8351688" cy="5459197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350" y="800146"/>
            <a:ext cx="843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09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…. ngày … tháng ….. năm 2021 </a:t>
            </a:r>
            <a:endParaRPr lang="en-US" sz="4000">
              <a:solidFill>
                <a:srgbClr val="F0942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2044" y="5019933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S/88</a:t>
            </a:r>
          </a:p>
        </p:txBody>
      </p:sp>
      <p:sp>
        <p:nvSpPr>
          <p:cNvPr id="145" name="Google Shape;145;p39"/>
          <p:cNvSpPr txBox="1">
            <a:spLocks noGrp="1"/>
          </p:cNvSpPr>
          <p:nvPr>
            <p:ph type="ctrTitle"/>
          </p:nvPr>
        </p:nvSpPr>
        <p:spPr>
          <a:xfrm>
            <a:off x="292244" y="919771"/>
            <a:ext cx="8181353" cy="2393582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19</a:t>
            </a:r>
            <a:b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A VÀ </a:t>
            </a:r>
            <a:r>
              <a:rPr lang="vi-VN" sz="3600" b="1" smtClean="0">
                <a:solidFill>
                  <a:srgbClr val="F09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vi-VN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NGƯỜI BẠN</a:t>
            </a:r>
            <a:endParaRPr lang="vi-VN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7" name="Google Shape;1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5547" y="406393"/>
            <a:ext cx="3008850" cy="645160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73347" y="3486196"/>
            <a:ext cx="8431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09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và nghe: Niềm vui của em</a:t>
            </a:r>
            <a:endParaRPr lang="en-US" sz="4800" b="1">
              <a:solidFill>
                <a:srgbClr val="F0942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33;p36"/>
          <p:cNvSpPr txBox="1">
            <a:spLocks/>
          </p:cNvSpPr>
          <p:nvPr/>
        </p:nvSpPr>
        <p:spPr>
          <a:xfrm>
            <a:off x="152400" y="0"/>
            <a:ext cx="1187211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400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4000" smtClean="0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Quan sát tranh và nói về niềm vui của các nhân vật trong mỗi tranh.</a:t>
            </a:r>
            <a:endParaRPr lang="en-US" sz="4000">
              <a:solidFill>
                <a:schemeClr val="bg2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Google Shape;1333;p36"/>
          <p:cNvSpPr txBox="1">
            <a:spLocks/>
          </p:cNvSpPr>
          <p:nvPr/>
        </p:nvSpPr>
        <p:spPr>
          <a:xfrm>
            <a:off x="3947319" y="1198000"/>
            <a:ext cx="400614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4000" smtClean="0">
                <a:solidFill>
                  <a:schemeClr val="accent4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 vui của 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82" y="1987296"/>
            <a:ext cx="5912454" cy="479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33;p36"/>
          <p:cNvSpPr txBox="1">
            <a:spLocks/>
          </p:cNvSpPr>
          <p:nvPr/>
        </p:nvSpPr>
        <p:spPr>
          <a:xfrm>
            <a:off x="152400" y="0"/>
            <a:ext cx="1187211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400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4000" smtClean="0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Quan sát tranh và nói về niềm vui của các nhân vật trong mỗi tranh.</a:t>
            </a:r>
            <a:endParaRPr lang="en-US" sz="4000">
              <a:solidFill>
                <a:schemeClr val="bg2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Google Shape;1333;p36"/>
          <p:cNvSpPr txBox="1">
            <a:spLocks/>
          </p:cNvSpPr>
          <p:nvPr/>
        </p:nvSpPr>
        <p:spPr>
          <a:xfrm>
            <a:off x="327819" y="3285050"/>
            <a:ext cx="400614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4000" smtClean="0">
                <a:solidFill>
                  <a:schemeClr val="accent4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 vui của 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8" t="3846" r="44395" b="44502"/>
          <a:stretch/>
        </p:blipFill>
        <p:spPr bwMode="auto">
          <a:xfrm>
            <a:off x="4974034" y="1131449"/>
            <a:ext cx="6913166" cy="554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7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estion of the Day for Preschool by Slidesgo">
  <a:themeElements>
    <a:clrScheme name="Simple Light">
      <a:dk1>
        <a:srgbClr val="F09420"/>
      </a:dk1>
      <a:lt1>
        <a:srgbClr val="DEF5FD"/>
      </a:lt1>
      <a:dk2>
        <a:srgbClr val="663F0D"/>
      </a:dk2>
      <a:lt2>
        <a:srgbClr val="FFFFFF"/>
      </a:lt2>
      <a:accent1>
        <a:srgbClr val="FFAA1F"/>
      </a:accent1>
      <a:accent2>
        <a:srgbClr val="FD7F77"/>
      </a:accent2>
      <a:accent3>
        <a:srgbClr val="ACCA66"/>
      </a:accent3>
      <a:accent4>
        <a:srgbClr val="FFAB40"/>
      </a:accent4>
      <a:accent5>
        <a:srgbClr val="A86800"/>
      </a:accent5>
      <a:accent6>
        <a:srgbClr val="FFD670"/>
      </a:accent6>
      <a:hlink>
        <a:srgbClr val="663F0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182</Words>
  <Application>Microsoft Office PowerPoint</Application>
  <PresentationFormat>Custom</PresentationFormat>
  <Paragraphs>35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Roboto Condensed Light</vt:lpstr>
      <vt:lpstr>Arial-Rounded</vt:lpstr>
      <vt:lpstr>Caveat Brush</vt:lpstr>
      <vt:lpstr>Nunito</vt:lpstr>
      <vt:lpstr>Fredoka One</vt:lpstr>
      <vt:lpstr>Lato</vt:lpstr>
      <vt:lpstr>Arial Rounded MT Bold</vt:lpstr>
      <vt:lpstr>Question of the Day for Preschool by Slidesgo</vt:lpstr>
      <vt:lpstr>PowerPoint Presentation</vt:lpstr>
      <vt:lpstr>KHỞI ĐỘNG ĐỐ BẠN</vt:lpstr>
      <vt:lpstr>PowerPoint Presentation</vt:lpstr>
      <vt:lpstr>PowerPoint Presentation</vt:lpstr>
      <vt:lpstr>PowerPoint Presentation</vt:lpstr>
      <vt:lpstr>PowerPoint Presentation</vt:lpstr>
      <vt:lpstr>Bài 19 CHỮ A VÀ NHỮNG NGƯỜI BẠN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Alternative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of the Day for Preschool</dc:title>
  <dc:creator>PC</dc:creator>
  <cp:lastModifiedBy>PC</cp:lastModifiedBy>
  <cp:revision>21</cp:revision>
  <dcterms:modified xsi:type="dcterms:W3CDTF">2021-11-14T16:55:03Z</dcterms:modified>
</cp:coreProperties>
</file>