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Default Extension="mp4"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26"/>
  </p:notesMasterIdLst>
  <p:sldIdLst>
    <p:sldId id="310" r:id="rId2"/>
    <p:sldId id="318" r:id="rId3"/>
    <p:sldId id="334" r:id="rId4"/>
    <p:sldId id="256" r:id="rId5"/>
    <p:sldId id="314" r:id="rId6"/>
    <p:sldId id="315" r:id="rId7"/>
    <p:sldId id="316" r:id="rId8"/>
    <p:sldId id="322" r:id="rId9"/>
    <p:sldId id="323" r:id="rId10"/>
    <p:sldId id="324" r:id="rId11"/>
    <p:sldId id="264" r:id="rId12"/>
    <p:sldId id="319" r:id="rId13"/>
    <p:sldId id="325" r:id="rId14"/>
    <p:sldId id="326" r:id="rId15"/>
    <p:sldId id="327" r:id="rId16"/>
    <p:sldId id="257" r:id="rId17"/>
    <p:sldId id="328" r:id="rId18"/>
    <p:sldId id="329" r:id="rId19"/>
    <p:sldId id="330" r:id="rId20"/>
    <p:sldId id="331" r:id="rId21"/>
    <p:sldId id="332" r:id="rId22"/>
    <p:sldId id="333" r:id="rId23"/>
    <p:sldId id="258" r:id="rId24"/>
    <p:sldId id="259" r:id="rId25"/>
  </p:sldIdLst>
  <p:sldSz cx="12161838" cy="6858000"/>
  <p:notesSz cx="6858000" cy="9144000"/>
  <p:embeddedFontLst>
    <p:embeddedFont>
      <p:font typeface="Comfortaa" charset="0"/>
      <p:regular r:id="rId27"/>
      <p:bold r:id="rId28"/>
    </p:embeddedFont>
    <p:embeddedFont>
      <p:font typeface="Delius Unicase" charset="0"/>
      <p:regular r:id="rId29"/>
      <p:bold r:id="rId30"/>
    </p:embeddedFont>
    <p:embeddedFont>
      <p:font typeface="Chewy" charset="0"/>
      <p:regular r:id="rId31"/>
    </p:embeddedFont>
    <p:embeddedFont>
      <p:font typeface="Arial Rounded MT Bold" pitchFamily="34" charset="0"/>
      <p:regular r:id="rId32"/>
    </p:embeddedFont>
    <p:embeddedFont>
      <p:font typeface="Arial-Rounded" pitchFamily="34" charset="0"/>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C2F"/>
    <a:srgbClr val="FFFFFF"/>
    <a:srgbClr val="FF8E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A21FF5F6-DF97-4530-A9B8-7C82EA46FD81}">
  <a:tblStyle styleId="{A21FF5F6-DF97-4530-A9B8-7C82EA46FD8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722" autoAdjust="0"/>
  </p:normalViewPr>
  <p:slideViewPr>
    <p:cSldViewPr>
      <p:cViewPr varScale="1">
        <p:scale>
          <a:sx n="64" d="100"/>
          <a:sy n="64" d="100"/>
        </p:scale>
        <p:origin x="-966" y="-102"/>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0334998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2</a:t>
            </a:fld>
            <a:endParaRPr lang="en-US"/>
          </a:p>
        </p:txBody>
      </p:sp>
    </p:spTree>
    <p:extLst>
      <p:ext uri="{BB962C8B-B14F-4D97-AF65-F5344CB8AC3E}">
        <p14:creationId xmlns:p14="http://schemas.microsoft.com/office/powerpoint/2010/main" val="934305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Có</a:t>
            </a:r>
            <a:r>
              <a:rPr lang="en-US" baseline="0" smtClean="0"/>
              <a:t> nhiều loại sóc khác nhau</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13</a:t>
            </a:fld>
            <a:endParaRPr lang="en-US"/>
          </a:p>
        </p:txBody>
      </p:sp>
    </p:spTree>
    <p:extLst>
      <p:ext uri="{BB962C8B-B14F-4D97-AF65-F5344CB8AC3E}">
        <p14:creationId xmlns:p14="http://schemas.microsoft.com/office/powerpoint/2010/main" val="3904088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Có</a:t>
            </a:r>
            <a:r>
              <a:rPr lang="en-US" baseline="0" smtClean="0"/>
              <a:t> nhiều loại sóc khác nhau</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14</a:t>
            </a:fld>
            <a:endParaRPr lang="en-US"/>
          </a:p>
        </p:txBody>
      </p:sp>
    </p:spTree>
    <p:extLst>
      <p:ext uri="{BB962C8B-B14F-4D97-AF65-F5344CB8AC3E}">
        <p14:creationId xmlns:p14="http://schemas.microsoft.com/office/powerpoint/2010/main" val="3904088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a:t>
            </a:r>
            <a:r>
              <a:rPr lang="en-US" baseline="0" smtClean="0"/>
              <a:t> vào các ô chữ nhật để ra đáp án</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15</a:t>
            </a:fld>
            <a:endParaRPr lang="en-US"/>
          </a:p>
        </p:txBody>
      </p:sp>
    </p:spTree>
    <p:extLst>
      <p:ext uri="{BB962C8B-B14F-4D97-AF65-F5344CB8AC3E}">
        <p14:creationId xmlns:p14="http://schemas.microsoft.com/office/powerpoint/2010/main" val="3904088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a715632f6c_1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smtClean="0">
                <a:solidFill>
                  <a:srgbClr val="002060"/>
                </a:solidFill>
                <a:latin typeface="Arial-Rounded" pitchFamily="34" charset="0"/>
                <a:ea typeface="Arial-Rounded" pitchFamily="34" charset="0"/>
                <a:cs typeface="Arial-Rounded" pitchFamily="34" charset="0"/>
              </a:rPr>
              <a:t>Cảm ơn các bạn. Nhờ có các bạn, chúng ta đã làm</a:t>
            </a:r>
            <a:r>
              <a:rPr lang="en-US" sz="1100" baseline="0" smtClean="0">
                <a:solidFill>
                  <a:srgbClr val="002060"/>
                </a:solidFill>
                <a:latin typeface="Arial-Rounded" pitchFamily="34" charset="0"/>
                <a:ea typeface="Arial-Rounded" pitchFamily="34" charset="0"/>
                <a:cs typeface="Arial-Rounded" pitchFamily="34" charset="0"/>
              </a:rPr>
              <a:t> nên những cuốn sách hay.</a:t>
            </a:r>
          </a:p>
          <a:p>
            <a:pPr marL="0" lvl="0" indent="0" algn="l" rtl="0">
              <a:spcBef>
                <a:spcPts val="0"/>
              </a:spcBef>
              <a:spcAft>
                <a:spcPts val="0"/>
              </a:spcAft>
              <a:buNone/>
            </a:pPr>
            <a:r>
              <a:rPr lang="en-US" sz="1100" smtClean="0">
                <a:solidFill>
                  <a:srgbClr val="002060"/>
                </a:solidFill>
                <a:latin typeface="Arial-Rounded" pitchFamily="34" charset="0"/>
                <a:ea typeface="Arial-Rounded" pitchFamily="34" charset="0"/>
                <a:cs typeface="Arial-Rounded" pitchFamily="34" charset="0"/>
              </a:rPr>
              <a:t>Cảm ơn các bạn. Nhờ có các bạn, chúng ta đã làm</a:t>
            </a:r>
            <a:r>
              <a:rPr lang="en-US" sz="1100" baseline="0" smtClean="0">
                <a:solidFill>
                  <a:srgbClr val="002060"/>
                </a:solidFill>
                <a:latin typeface="Arial-Rounded" pitchFamily="34" charset="0"/>
                <a:ea typeface="Arial-Rounded" pitchFamily="34" charset="0"/>
                <a:cs typeface="Arial-Rounded" pitchFamily="34" charset="0"/>
              </a:rPr>
              <a:t> nên những cuốn sách bổ ích…</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a715632f6c_1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EDDC2B-84F9-49EC-8469-3DF7D2942154}" type="slidenum">
              <a:rPr lang="en-US" smtClean="0"/>
              <a:t>19</a:t>
            </a:fld>
            <a:endParaRPr lang="en-US"/>
          </a:p>
        </p:txBody>
      </p:sp>
    </p:spTree>
    <p:extLst>
      <p:ext uri="{BB962C8B-B14F-4D97-AF65-F5344CB8AC3E}">
        <p14:creationId xmlns:p14="http://schemas.microsoft.com/office/powerpoint/2010/main" val="1626295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EDDC2B-84F9-49EC-8469-3DF7D2942154}" type="slidenum">
              <a:rPr lang="en-US" smtClean="0"/>
              <a:t>20</a:t>
            </a:fld>
            <a:endParaRPr lang="en-US"/>
          </a:p>
        </p:txBody>
      </p:sp>
    </p:spTree>
    <p:extLst>
      <p:ext uri="{BB962C8B-B14F-4D97-AF65-F5344CB8AC3E}">
        <p14:creationId xmlns:p14="http://schemas.microsoft.com/office/powerpoint/2010/main" val="1626295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8d3aa2a3e7_0_7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8d3aa2a3e7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8f342daea5_0_16: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8f342daea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be410971f6_0_14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be410971f6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đọc</a:t>
            </a:r>
            <a:r>
              <a:rPr lang="en-US" baseline="0" smtClean="0"/>
              <a:t> mẫu toàn bài, cả lớp đọc thầm theo (nên cho Hs nhìn trong SGK)</a:t>
            </a:r>
          </a:p>
          <a:p>
            <a:r>
              <a:rPr lang="en-US" baseline="0" smtClean="0"/>
              <a:t>GV chú ý HDHS đọc đúng giọng điệu, ngắt nghỉ, nhấn giọng…</a:t>
            </a:r>
          </a:p>
          <a:p>
            <a:r>
              <a:rPr lang="en-US" baseline="0" smtClean="0"/>
              <a:t>GV linh động từ khó đọc theo đúng địa phương nhé!</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EDDC2B-84F9-49EC-8469-3DF7D2942154}" type="slidenum">
              <a:rPr lang="en-US" smtClean="0"/>
              <a:t>6</a:t>
            </a:fld>
            <a:endParaRPr lang="en-US"/>
          </a:p>
        </p:txBody>
      </p:sp>
    </p:spTree>
    <p:extLst>
      <p:ext uri="{BB962C8B-B14F-4D97-AF65-F5344CB8AC3E}">
        <p14:creationId xmlns:p14="http://schemas.microsoft.com/office/powerpoint/2010/main" val="2799250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Đọc từ</a:t>
            </a:r>
            <a:r>
              <a:rPr lang="en-US" baseline="0" smtClean="0"/>
              <a:t> khó</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EDDC2B-84F9-49EC-8469-3DF7D2942154}" type="slidenum">
              <a:rPr lang="en-US" smtClean="0"/>
              <a:t>7</a:t>
            </a:fld>
            <a:endParaRPr lang="en-US"/>
          </a:p>
        </p:txBody>
      </p:sp>
    </p:spTree>
    <p:extLst>
      <p:ext uri="{BB962C8B-B14F-4D97-AF65-F5344CB8AC3E}">
        <p14:creationId xmlns:p14="http://schemas.microsoft.com/office/powerpoint/2010/main" val="2799250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Đọc</a:t>
            </a:r>
            <a:r>
              <a:rPr lang="en-US" baseline="0" smtClean="0"/>
              <a:t> nhóm đôi</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EDDC2B-84F9-49EC-8469-3DF7D2942154}" type="slidenum">
              <a:rPr lang="en-US" smtClean="0"/>
              <a:t>8</a:t>
            </a:fld>
            <a:endParaRPr lang="en-US"/>
          </a:p>
        </p:txBody>
      </p:sp>
    </p:spTree>
    <p:extLst>
      <p:ext uri="{BB962C8B-B14F-4D97-AF65-F5344CB8AC3E}">
        <p14:creationId xmlns:p14="http://schemas.microsoft.com/office/powerpoint/2010/main" val="2799250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a:t>
            </a:r>
            <a:r>
              <a:rPr lang="en-US" baseline="0" smtClean="0"/>
              <a:t> động phân đọc theo phần hoặc theo tuyến nhân vật</a:t>
            </a:r>
          </a:p>
          <a:p>
            <a:r>
              <a:rPr lang="en-US" baseline="0" smtClean="0"/>
              <a:t>Luyện đọc cá nhân</a:t>
            </a:r>
          </a:p>
          <a:p>
            <a:r>
              <a:rPr lang="en-US" baseline="0" smtClean="0"/>
              <a:t>(GV nên cho HS nhìn sách để đọc nhé, hạn chế nhìn màn hình)</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EDDC2B-84F9-49EC-8469-3DF7D2942154}" type="slidenum">
              <a:rPr lang="en-US" smtClean="0"/>
              <a:t>9</a:t>
            </a:fld>
            <a:endParaRPr lang="en-US"/>
          </a:p>
        </p:txBody>
      </p:sp>
    </p:spTree>
    <p:extLst>
      <p:ext uri="{BB962C8B-B14F-4D97-AF65-F5344CB8AC3E}">
        <p14:creationId xmlns:p14="http://schemas.microsoft.com/office/powerpoint/2010/main" val="3705988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Luyện</a:t>
            </a:r>
            <a:r>
              <a:rPr lang="en-US" baseline="0" smtClean="0"/>
              <a:t> </a:t>
            </a:r>
            <a:r>
              <a:rPr lang="en-US" smtClean="0"/>
              <a:t>Đọc</a:t>
            </a:r>
            <a:r>
              <a:rPr lang="en-US" baseline="0" smtClean="0"/>
              <a:t> toàn bài</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EDDC2B-84F9-49EC-8469-3DF7D2942154}" type="slidenum">
              <a:rPr lang="en-US" smtClean="0"/>
              <a:t>10</a:t>
            </a:fld>
            <a:endParaRPr lang="en-US"/>
          </a:p>
        </p:txBody>
      </p:sp>
    </p:spTree>
    <p:extLst>
      <p:ext uri="{BB962C8B-B14F-4D97-AF65-F5344CB8AC3E}">
        <p14:creationId xmlns:p14="http://schemas.microsoft.com/office/powerpoint/2010/main" val="2799250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8f342daea5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4" name="Google Shape;794;g8f342dae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Có</a:t>
            </a:r>
            <a:r>
              <a:rPr lang="en-US" baseline="0" smtClean="0"/>
              <a:t> nhiều loại sóc khác nhau</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12</a:t>
            </a:fld>
            <a:endParaRPr lang="en-US"/>
          </a:p>
        </p:txBody>
      </p:sp>
    </p:spTree>
    <p:extLst>
      <p:ext uri="{BB962C8B-B14F-4D97-AF65-F5344CB8AC3E}">
        <p14:creationId xmlns:p14="http://schemas.microsoft.com/office/powerpoint/2010/main" val="3904088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48614" y="2908717"/>
            <a:ext cx="10264543" cy="2153200"/>
          </a:xfrm>
          <a:prstGeom prst="rect">
            <a:avLst/>
          </a:prstGeom>
        </p:spPr>
        <p:txBody>
          <a:bodyPr spcFirstLastPara="1" wrap="square" lIns="121705" tIns="121705" rIns="121705" bIns="121705" anchor="ctr" anchorCtr="0">
            <a:noAutofit/>
          </a:bodyPr>
          <a:lstStyle>
            <a:lvl1pPr lvl="0" algn="ctr">
              <a:spcBef>
                <a:spcPts val="0"/>
              </a:spcBef>
              <a:spcAft>
                <a:spcPts val="0"/>
              </a:spcAft>
              <a:buSzPts val="6000"/>
              <a:buNone/>
              <a:defRPr sz="4800" b="1"/>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10" name="Google Shape;10;p2"/>
          <p:cNvSpPr txBox="1">
            <a:spLocks noGrp="1"/>
          </p:cNvSpPr>
          <p:nvPr>
            <p:ph type="subTitle" idx="1"/>
          </p:nvPr>
        </p:nvSpPr>
        <p:spPr>
          <a:xfrm>
            <a:off x="2503591" y="5138284"/>
            <a:ext cx="7154656" cy="3932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 name="Google Shape;11;p2"/>
          <p:cNvSpPr/>
          <p:nvPr/>
        </p:nvSpPr>
        <p:spPr>
          <a:xfrm rot="5400000">
            <a:off x="9679104" y="1212426"/>
            <a:ext cx="3695160" cy="1270307"/>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 name="Google Shape;12;p2"/>
          <p:cNvSpPr/>
          <p:nvPr/>
        </p:nvSpPr>
        <p:spPr>
          <a:xfrm rot="5400000">
            <a:off x="9787739" y="4621175"/>
            <a:ext cx="1314843" cy="3158763"/>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9869852" y="6220265"/>
            <a:ext cx="251541" cy="22266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 name="Google Shape;14;p2"/>
          <p:cNvSpPr/>
          <p:nvPr/>
        </p:nvSpPr>
        <p:spPr>
          <a:xfrm flipH="1">
            <a:off x="11899450" y="5647700"/>
            <a:ext cx="172093" cy="147795"/>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 name="Google Shape;15;p2"/>
          <p:cNvSpPr/>
          <p:nvPr/>
        </p:nvSpPr>
        <p:spPr>
          <a:xfrm rot="5400000">
            <a:off x="1430467" y="6098834"/>
            <a:ext cx="136855" cy="116950"/>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 name="Google Shape;16;p2"/>
          <p:cNvSpPr/>
          <p:nvPr/>
        </p:nvSpPr>
        <p:spPr>
          <a:xfrm rot="5400000">
            <a:off x="1033525" y="6306136"/>
            <a:ext cx="235971" cy="214483"/>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 name="Google Shape;17;p2"/>
          <p:cNvSpPr/>
          <p:nvPr/>
        </p:nvSpPr>
        <p:spPr>
          <a:xfrm rot="5400000">
            <a:off x="2909828" y="6601979"/>
            <a:ext cx="136855" cy="117024"/>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8" name="Google Shape;18;p2"/>
          <p:cNvSpPr/>
          <p:nvPr/>
        </p:nvSpPr>
        <p:spPr>
          <a:xfrm flipH="1">
            <a:off x="11471142" y="4906009"/>
            <a:ext cx="172093" cy="147700"/>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 name="Google Shape;19;p2"/>
          <p:cNvSpPr/>
          <p:nvPr/>
        </p:nvSpPr>
        <p:spPr>
          <a:xfrm rot="5400000">
            <a:off x="9559544" y="6284368"/>
            <a:ext cx="126580" cy="12699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 name="Google Shape;20;p2"/>
          <p:cNvSpPr/>
          <p:nvPr/>
        </p:nvSpPr>
        <p:spPr>
          <a:xfrm rot="5400000">
            <a:off x="1674124" y="5638814"/>
            <a:ext cx="644968" cy="1793452"/>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 name="Google Shape;21;p2"/>
          <p:cNvSpPr/>
          <p:nvPr/>
        </p:nvSpPr>
        <p:spPr>
          <a:xfrm flipH="1">
            <a:off x="11944185" y="5182322"/>
            <a:ext cx="221237" cy="295588"/>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2" name="Google Shape;22;p2"/>
          <p:cNvSpPr/>
          <p:nvPr/>
        </p:nvSpPr>
        <p:spPr>
          <a:xfrm rot="5400000">
            <a:off x="-996145" y="4571190"/>
            <a:ext cx="3283012" cy="1290762"/>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3" name="Google Shape;23;p2"/>
          <p:cNvSpPr/>
          <p:nvPr/>
        </p:nvSpPr>
        <p:spPr>
          <a:xfrm rot="5400000">
            <a:off x="-229751" y="4319848"/>
            <a:ext cx="1150173" cy="690688"/>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 name="Google Shape;24;p2"/>
          <p:cNvSpPr/>
          <p:nvPr/>
        </p:nvSpPr>
        <p:spPr>
          <a:xfrm rot="5400000">
            <a:off x="10433652" y="-636636"/>
            <a:ext cx="721039" cy="1994311"/>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 name="Google Shape;25;p2"/>
          <p:cNvSpPr/>
          <p:nvPr/>
        </p:nvSpPr>
        <p:spPr>
          <a:xfrm rot="5400000">
            <a:off x="1197446" y="-1197537"/>
            <a:ext cx="1653827" cy="4048900"/>
          </a:xfrm>
          <a:custGeom>
            <a:avLst/>
            <a:gdLst/>
            <a:ahLst/>
            <a:cxnLst/>
            <a:rect l="l" t="t" r="r" b="b"/>
            <a:pathLst>
              <a:path w="19343" h="47473" extrusionOk="0">
                <a:moveTo>
                  <a:pt x="0" y="0"/>
                </a:moveTo>
                <a:lnTo>
                  <a:pt x="0" y="47473"/>
                </a:lnTo>
                <a:lnTo>
                  <a:pt x="19343" y="47473"/>
                </a:lnTo>
                <a:cubicBezTo>
                  <a:pt x="18997" y="46172"/>
                  <a:pt x="18239" y="45039"/>
                  <a:pt x="17041" y="44356"/>
                </a:cubicBezTo>
                <a:cubicBezTo>
                  <a:pt x="14552" y="42971"/>
                  <a:pt x="11089" y="43823"/>
                  <a:pt x="8965" y="41942"/>
                </a:cubicBezTo>
                <a:cubicBezTo>
                  <a:pt x="8619" y="41633"/>
                  <a:pt x="8329" y="41268"/>
                  <a:pt x="8113" y="40866"/>
                </a:cubicBezTo>
                <a:cubicBezTo>
                  <a:pt x="7870" y="40426"/>
                  <a:pt x="7692" y="39939"/>
                  <a:pt x="7599" y="39444"/>
                </a:cubicBezTo>
                <a:cubicBezTo>
                  <a:pt x="7533" y="39181"/>
                  <a:pt x="7496" y="38910"/>
                  <a:pt x="7477" y="38639"/>
                </a:cubicBezTo>
                <a:cubicBezTo>
                  <a:pt x="7412" y="37572"/>
                  <a:pt x="7533" y="36496"/>
                  <a:pt x="7851" y="35476"/>
                </a:cubicBezTo>
                <a:cubicBezTo>
                  <a:pt x="8506" y="33267"/>
                  <a:pt x="9714" y="31209"/>
                  <a:pt x="10069" y="28925"/>
                </a:cubicBezTo>
                <a:cubicBezTo>
                  <a:pt x="11220" y="21448"/>
                  <a:pt x="3238" y="15768"/>
                  <a:pt x="1357" y="8432"/>
                </a:cubicBezTo>
                <a:cubicBezTo>
                  <a:pt x="711" y="5886"/>
                  <a:pt x="833" y="3191"/>
                  <a:pt x="187" y="646"/>
                </a:cubicBezTo>
                <a:cubicBezTo>
                  <a:pt x="131" y="431"/>
                  <a:pt x="66" y="215"/>
                  <a:pt x="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 name="Google Shape;26;p2"/>
          <p:cNvSpPr/>
          <p:nvPr/>
        </p:nvSpPr>
        <p:spPr>
          <a:xfrm rot="5400000">
            <a:off x="11778454" y="468181"/>
            <a:ext cx="59112" cy="58905"/>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 name="Google Shape;27;p2"/>
          <p:cNvSpPr/>
          <p:nvPr/>
        </p:nvSpPr>
        <p:spPr>
          <a:xfrm rot="5400000">
            <a:off x="10897162" y="6161974"/>
            <a:ext cx="77372" cy="7718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8" name="Google Shape;28;p2"/>
          <p:cNvSpPr/>
          <p:nvPr/>
        </p:nvSpPr>
        <p:spPr>
          <a:xfrm rot="5400000">
            <a:off x="11335385" y="6620223"/>
            <a:ext cx="77291" cy="7709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9" name="Google Shape;29;p2"/>
          <p:cNvSpPr/>
          <p:nvPr/>
        </p:nvSpPr>
        <p:spPr>
          <a:xfrm rot="5400000">
            <a:off x="1499531" y="606497"/>
            <a:ext cx="81652" cy="8153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0" name="Google Shape;30;p2"/>
          <p:cNvSpPr/>
          <p:nvPr/>
        </p:nvSpPr>
        <p:spPr>
          <a:xfrm rot="5400000">
            <a:off x="260102" y="412116"/>
            <a:ext cx="81652" cy="81450"/>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 name="Google Shape;31;p2"/>
          <p:cNvSpPr/>
          <p:nvPr/>
        </p:nvSpPr>
        <p:spPr>
          <a:xfrm rot="5400000">
            <a:off x="382190" y="136857"/>
            <a:ext cx="81652" cy="8153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2" name="Google Shape;32;p2"/>
          <p:cNvSpPr/>
          <p:nvPr/>
        </p:nvSpPr>
        <p:spPr>
          <a:xfrm rot="5400000">
            <a:off x="675064" y="582558"/>
            <a:ext cx="81737" cy="81450"/>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3" name="Google Shape;33;p2"/>
          <p:cNvSpPr/>
          <p:nvPr/>
        </p:nvSpPr>
        <p:spPr>
          <a:xfrm rot="5400000">
            <a:off x="297865" y="6689104"/>
            <a:ext cx="71299" cy="71122"/>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2324415" y="6643835"/>
            <a:ext cx="83828" cy="70973"/>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433596" y="4356103"/>
            <a:ext cx="71299" cy="71048"/>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6" name="Google Shape;36;p2"/>
          <p:cNvSpPr/>
          <p:nvPr/>
        </p:nvSpPr>
        <p:spPr>
          <a:xfrm rot="5400000">
            <a:off x="11955323" y="560528"/>
            <a:ext cx="133127" cy="132243"/>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7" name="Google Shape;37;p2"/>
          <p:cNvSpPr/>
          <p:nvPr/>
        </p:nvSpPr>
        <p:spPr>
          <a:xfrm rot="5400000">
            <a:off x="10653792" y="6300734"/>
            <a:ext cx="174249" cy="173818"/>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8" name="Google Shape;38;p2"/>
          <p:cNvSpPr/>
          <p:nvPr/>
        </p:nvSpPr>
        <p:spPr>
          <a:xfrm rot="5400000">
            <a:off x="25918" y="4745923"/>
            <a:ext cx="159900" cy="160248"/>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9" name="Google Shape;39;p2"/>
          <p:cNvSpPr/>
          <p:nvPr/>
        </p:nvSpPr>
        <p:spPr>
          <a:xfrm rot="5400000">
            <a:off x="1784302" y="269034"/>
            <a:ext cx="184081" cy="183626"/>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0" name="Google Shape;40;p2"/>
          <p:cNvSpPr/>
          <p:nvPr/>
        </p:nvSpPr>
        <p:spPr>
          <a:xfrm rot="5400000">
            <a:off x="-28389" y="6293132"/>
            <a:ext cx="159900" cy="103112"/>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1" name="Google Shape;41;p2"/>
          <p:cNvSpPr/>
          <p:nvPr/>
        </p:nvSpPr>
        <p:spPr>
          <a:xfrm rot="5400000">
            <a:off x="10607274" y="128592"/>
            <a:ext cx="132571" cy="132243"/>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six columns 1">
  <p:cSld name="TITLE_AND_TWO_COLUMNS_1_1_1_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948614" y="719333"/>
            <a:ext cx="10264543" cy="817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6" name="Google Shape;496;p28"/>
          <p:cNvSpPr txBox="1">
            <a:spLocks noGrp="1"/>
          </p:cNvSpPr>
          <p:nvPr>
            <p:ph type="subTitle" idx="1"/>
          </p:nvPr>
        </p:nvSpPr>
        <p:spPr>
          <a:xfrm>
            <a:off x="1029580" y="3069700"/>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7" name="Google Shape;497;p28"/>
          <p:cNvSpPr txBox="1">
            <a:spLocks noGrp="1"/>
          </p:cNvSpPr>
          <p:nvPr>
            <p:ph type="subTitle" idx="2"/>
          </p:nvPr>
        </p:nvSpPr>
        <p:spPr>
          <a:xfrm>
            <a:off x="1029580" y="2562233"/>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498" name="Google Shape;498;p28"/>
          <p:cNvSpPr txBox="1">
            <a:spLocks noGrp="1"/>
          </p:cNvSpPr>
          <p:nvPr>
            <p:ph type="subTitle" idx="3"/>
          </p:nvPr>
        </p:nvSpPr>
        <p:spPr>
          <a:xfrm>
            <a:off x="4822640" y="3069700"/>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9" name="Google Shape;499;p28"/>
          <p:cNvSpPr txBox="1">
            <a:spLocks noGrp="1"/>
          </p:cNvSpPr>
          <p:nvPr>
            <p:ph type="subTitle" idx="4"/>
          </p:nvPr>
        </p:nvSpPr>
        <p:spPr>
          <a:xfrm>
            <a:off x="4822640" y="2562233"/>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0" name="Google Shape;500;p28"/>
          <p:cNvSpPr txBox="1">
            <a:spLocks noGrp="1"/>
          </p:cNvSpPr>
          <p:nvPr>
            <p:ph type="subTitle" idx="5"/>
          </p:nvPr>
        </p:nvSpPr>
        <p:spPr>
          <a:xfrm>
            <a:off x="8615699" y="3069700"/>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1" name="Google Shape;501;p28"/>
          <p:cNvSpPr txBox="1">
            <a:spLocks noGrp="1"/>
          </p:cNvSpPr>
          <p:nvPr>
            <p:ph type="subTitle" idx="6"/>
          </p:nvPr>
        </p:nvSpPr>
        <p:spPr>
          <a:xfrm>
            <a:off x="8615699" y="2562233"/>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2" name="Google Shape;502;p28"/>
          <p:cNvSpPr txBox="1">
            <a:spLocks noGrp="1"/>
          </p:cNvSpPr>
          <p:nvPr>
            <p:ph type="subTitle" idx="7"/>
          </p:nvPr>
        </p:nvSpPr>
        <p:spPr>
          <a:xfrm>
            <a:off x="1029580" y="5414767"/>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3" name="Google Shape;503;p28"/>
          <p:cNvSpPr txBox="1">
            <a:spLocks noGrp="1"/>
          </p:cNvSpPr>
          <p:nvPr>
            <p:ph type="subTitle" idx="8"/>
          </p:nvPr>
        </p:nvSpPr>
        <p:spPr>
          <a:xfrm>
            <a:off x="1029580" y="4907300"/>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4" name="Google Shape;504;p28"/>
          <p:cNvSpPr txBox="1">
            <a:spLocks noGrp="1"/>
          </p:cNvSpPr>
          <p:nvPr>
            <p:ph type="subTitle" idx="9"/>
          </p:nvPr>
        </p:nvSpPr>
        <p:spPr>
          <a:xfrm>
            <a:off x="4822640" y="5414767"/>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Font typeface="Comfortaa"/>
              <a:buNone/>
              <a:defRPr sz="1900" b="0">
                <a:latin typeface="Comfortaa"/>
                <a:ea typeface="Comfortaa"/>
                <a:cs typeface="Comfortaa"/>
                <a:sym typeface="Comfortaa"/>
              </a:defRPr>
            </a:lvl1pPr>
            <a:lvl2pPr lvl="1" rtl="0">
              <a:spcBef>
                <a:spcPts val="0"/>
              </a:spcBef>
              <a:spcAft>
                <a:spcPts val="0"/>
              </a:spcAft>
              <a:buSzPts val="1400"/>
              <a:buFont typeface="Comfortaa"/>
              <a:buNone/>
              <a:defRPr sz="1900">
                <a:latin typeface="Comfortaa"/>
                <a:ea typeface="Comfortaa"/>
                <a:cs typeface="Comfortaa"/>
                <a:sym typeface="Comfortaa"/>
              </a:defRPr>
            </a:lvl2pPr>
            <a:lvl3pPr lvl="2" rtl="0">
              <a:spcBef>
                <a:spcPts val="2130"/>
              </a:spcBef>
              <a:spcAft>
                <a:spcPts val="0"/>
              </a:spcAft>
              <a:buSzPts val="1400"/>
              <a:buFont typeface="Comfortaa"/>
              <a:buNone/>
              <a:defRPr sz="1900">
                <a:latin typeface="Comfortaa"/>
                <a:ea typeface="Comfortaa"/>
                <a:cs typeface="Comfortaa"/>
                <a:sym typeface="Comfortaa"/>
              </a:defRPr>
            </a:lvl3pPr>
            <a:lvl4pPr lvl="3" rtl="0">
              <a:spcBef>
                <a:spcPts val="2130"/>
              </a:spcBef>
              <a:spcAft>
                <a:spcPts val="0"/>
              </a:spcAft>
              <a:buSzPts val="1400"/>
              <a:buFont typeface="Comfortaa"/>
              <a:buNone/>
              <a:defRPr sz="1900">
                <a:latin typeface="Comfortaa"/>
                <a:ea typeface="Comfortaa"/>
                <a:cs typeface="Comfortaa"/>
                <a:sym typeface="Comfortaa"/>
              </a:defRPr>
            </a:lvl4pPr>
            <a:lvl5pPr lvl="4" rtl="0">
              <a:spcBef>
                <a:spcPts val="2130"/>
              </a:spcBef>
              <a:spcAft>
                <a:spcPts val="0"/>
              </a:spcAft>
              <a:buSzPts val="1400"/>
              <a:buFont typeface="Comfortaa"/>
              <a:buNone/>
              <a:defRPr sz="1900">
                <a:latin typeface="Comfortaa"/>
                <a:ea typeface="Comfortaa"/>
                <a:cs typeface="Comfortaa"/>
                <a:sym typeface="Comfortaa"/>
              </a:defRPr>
            </a:lvl5pPr>
            <a:lvl6pPr lvl="5" rtl="0">
              <a:spcBef>
                <a:spcPts val="2130"/>
              </a:spcBef>
              <a:spcAft>
                <a:spcPts val="0"/>
              </a:spcAft>
              <a:buSzPts val="1400"/>
              <a:buFont typeface="Comfortaa"/>
              <a:buNone/>
              <a:defRPr sz="1900">
                <a:latin typeface="Comfortaa"/>
                <a:ea typeface="Comfortaa"/>
                <a:cs typeface="Comfortaa"/>
                <a:sym typeface="Comfortaa"/>
              </a:defRPr>
            </a:lvl6pPr>
            <a:lvl7pPr lvl="6" rtl="0">
              <a:spcBef>
                <a:spcPts val="2130"/>
              </a:spcBef>
              <a:spcAft>
                <a:spcPts val="0"/>
              </a:spcAft>
              <a:buSzPts val="1400"/>
              <a:buFont typeface="Comfortaa"/>
              <a:buNone/>
              <a:defRPr sz="1900">
                <a:latin typeface="Comfortaa"/>
                <a:ea typeface="Comfortaa"/>
                <a:cs typeface="Comfortaa"/>
                <a:sym typeface="Comfortaa"/>
              </a:defRPr>
            </a:lvl7pPr>
            <a:lvl8pPr lvl="7" rtl="0">
              <a:spcBef>
                <a:spcPts val="2130"/>
              </a:spcBef>
              <a:spcAft>
                <a:spcPts val="0"/>
              </a:spcAft>
              <a:buSzPts val="1400"/>
              <a:buFont typeface="Comfortaa"/>
              <a:buNone/>
              <a:defRPr sz="1900">
                <a:latin typeface="Comfortaa"/>
                <a:ea typeface="Comfortaa"/>
                <a:cs typeface="Comfortaa"/>
                <a:sym typeface="Comfortaa"/>
              </a:defRPr>
            </a:lvl8pPr>
            <a:lvl9pPr lvl="8" rtl="0">
              <a:spcBef>
                <a:spcPts val="2130"/>
              </a:spcBef>
              <a:spcAft>
                <a:spcPts val="2130"/>
              </a:spcAft>
              <a:buSzPts val="1400"/>
              <a:buFont typeface="Comfortaa"/>
              <a:buNone/>
              <a:defRPr sz="1900">
                <a:latin typeface="Comfortaa"/>
                <a:ea typeface="Comfortaa"/>
                <a:cs typeface="Comfortaa"/>
                <a:sym typeface="Comfortaa"/>
              </a:defRPr>
            </a:lvl9pPr>
          </a:lstStyle>
          <a:p>
            <a:endParaRPr/>
          </a:p>
        </p:txBody>
      </p:sp>
      <p:sp>
        <p:nvSpPr>
          <p:cNvPr id="505" name="Google Shape;505;p28"/>
          <p:cNvSpPr txBox="1">
            <a:spLocks noGrp="1"/>
          </p:cNvSpPr>
          <p:nvPr>
            <p:ph type="subTitle" idx="13"/>
          </p:nvPr>
        </p:nvSpPr>
        <p:spPr>
          <a:xfrm>
            <a:off x="4822640" y="4907300"/>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6" name="Google Shape;506;p28"/>
          <p:cNvSpPr txBox="1">
            <a:spLocks noGrp="1"/>
          </p:cNvSpPr>
          <p:nvPr>
            <p:ph type="subTitle" idx="14"/>
          </p:nvPr>
        </p:nvSpPr>
        <p:spPr>
          <a:xfrm>
            <a:off x="8615699" y="5414767"/>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7" name="Google Shape;507;p28"/>
          <p:cNvSpPr txBox="1">
            <a:spLocks noGrp="1"/>
          </p:cNvSpPr>
          <p:nvPr>
            <p:ph type="subTitle" idx="15"/>
          </p:nvPr>
        </p:nvSpPr>
        <p:spPr>
          <a:xfrm>
            <a:off x="8615699" y="4907300"/>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8" name="Google Shape;508;p28"/>
          <p:cNvSpPr/>
          <p:nvPr/>
        </p:nvSpPr>
        <p:spPr>
          <a:xfrm flipH="1">
            <a:off x="-46" y="920766"/>
            <a:ext cx="825632" cy="335283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09" name="Google Shape;509;p28"/>
          <p:cNvSpPr/>
          <p:nvPr/>
        </p:nvSpPr>
        <p:spPr>
          <a:xfrm rot="10800000" flipH="1">
            <a:off x="11657224" y="236308"/>
            <a:ext cx="504595" cy="3707059"/>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0" name="Google Shape;510;p28"/>
          <p:cNvSpPr/>
          <p:nvPr/>
        </p:nvSpPr>
        <p:spPr>
          <a:xfrm rot="5400000" flipH="1">
            <a:off x="9333871" y="1699600"/>
            <a:ext cx="4527652" cy="1128283"/>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1" name="Google Shape;511;p28"/>
          <p:cNvSpPr/>
          <p:nvPr/>
        </p:nvSpPr>
        <p:spPr>
          <a:xfrm rot="-5400000">
            <a:off x="-1699698" y="1699600"/>
            <a:ext cx="4527652" cy="1128283"/>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2" name="Google Shape;512;p28"/>
          <p:cNvSpPr/>
          <p:nvPr/>
        </p:nvSpPr>
        <p:spPr>
          <a:xfrm rot="10800000" flipH="1">
            <a:off x="11602218" y="1481963"/>
            <a:ext cx="215843" cy="19201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3" name="Google Shape;513;p28"/>
          <p:cNvSpPr/>
          <p:nvPr/>
        </p:nvSpPr>
        <p:spPr>
          <a:xfrm rot="10800000" flipH="1">
            <a:off x="11669792" y="1201736"/>
            <a:ext cx="108616"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4" name="Google Shape;514;p28"/>
          <p:cNvSpPr/>
          <p:nvPr/>
        </p:nvSpPr>
        <p:spPr>
          <a:xfrm rot="10800000" flipH="1">
            <a:off x="11957728" y="2733403"/>
            <a:ext cx="66322"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5" name="Google Shape;515;p28"/>
          <p:cNvSpPr/>
          <p:nvPr/>
        </p:nvSpPr>
        <p:spPr>
          <a:xfrm rot="10800000" flipH="1">
            <a:off x="11834782" y="1927298"/>
            <a:ext cx="149521"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6" name="Google Shape;516;p28"/>
          <p:cNvSpPr/>
          <p:nvPr/>
        </p:nvSpPr>
        <p:spPr>
          <a:xfrm rot="10800000" flipH="1">
            <a:off x="288782" y="3099733"/>
            <a:ext cx="182082" cy="1619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7" name="Google Shape;517;p28"/>
          <p:cNvSpPr/>
          <p:nvPr/>
        </p:nvSpPr>
        <p:spPr>
          <a:xfrm rot="10800000" flipH="1">
            <a:off x="205291" y="479036"/>
            <a:ext cx="108616"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8" name="Google Shape;518;p28"/>
          <p:cNvSpPr/>
          <p:nvPr/>
        </p:nvSpPr>
        <p:spPr>
          <a:xfrm rot="10800000" flipH="1">
            <a:off x="493227" y="2010703"/>
            <a:ext cx="66322"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9" name="Google Shape;519;p28"/>
          <p:cNvSpPr/>
          <p:nvPr/>
        </p:nvSpPr>
        <p:spPr>
          <a:xfrm rot="10800000" flipH="1">
            <a:off x="737670" y="920765"/>
            <a:ext cx="149521"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8092" y="6356351"/>
            <a:ext cx="2837762" cy="365125"/>
          </a:xfrm>
          <a:prstGeom prst="rect">
            <a:avLst/>
          </a:prstGeom>
        </p:spPr>
        <p:txBody>
          <a:bodyPr/>
          <a:lstStyle/>
          <a:p>
            <a:fld id="{99966A6A-5068-46EF-827D-CC5B5F6D8E70}" type="datetimeFigureOut">
              <a:rPr lang="en-US" smtClean="0"/>
              <a:t>11/16/2021</a:t>
            </a:fld>
            <a:endParaRPr lang="en-US"/>
          </a:p>
        </p:txBody>
      </p:sp>
      <p:sp>
        <p:nvSpPr>
          <p:cNvPr id="5" name="Footer Placeholder 4"/>
          <p:cNvSpPr>
            <a:spLocks noGrp="1"/>
          </p:cNvSpPr>
          <p:nvPr>
            <p:ph type="ftr" sz="quarter" idx="11"/>
          </p:nvPr>
        </p:nvSpPr>
        <p:spPr>
          <a:xfrm>
            <a:off x="4155295" y="6356351"/>
            <a:ext cx="385124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984" y="6356351"/>
            <a:ext cx="2837762" cy="365125"/>
          </a:xfrm>
          <a:prstGeom prst="rect">
            <a:avLst/>
          </a:prstGeom>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4206634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6"/>
        <p:cNvGrpSpPr/>
        <p:nvPr/>
      </p:nvGrpSpPr>
      <p:grpSpPr>
        <a:xfrm>
          <a:off x="0" y="0"/>
          <a:ext cx="0" cy="0"/>
          <a:chOff x="0" y="0"/>
          <a:chExt cx="0" cy="0"/>
        </a:xfrm>
      </p:grpSpPr>
      <p:sp>
        <p:nvSpPr>
          <p:cNvPr id="87" name="Google Shape;87;p4"/>
          <p:cNvSpPr txBox="1">
            <a:spLocks noGrp="1"/>
          </p:cNvSpPr>
          <p:nvPr>
            <p:ph type="title"/>
          </p:nvPr>
        </p:nvSpPr>
        <p:spPr>
          <a:xfrm>
            <a:off x="948614" y="719333"/>
            <a:ext cx="10264543" cy="8172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3000"/>
              <a:buNone/>
              <a:defRPr sz="4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88" name="Google Shape;88;p4"/>
          <p:cNvSpPr txBox="1">
            <a:spLocks noGrp="1"/>
          </p:cNvSpPr>
          <p:nvPr>
            <p:ph type="body" idx="1"/>
          </p:nvPr>
        </p:nvSpPr>
        <p:spPr>
          <a:xfrm>
            <a:off x="948614" y="1835167"/>
            <a:ext cx="10264543" cy="4157200"/>
          </a:xfrm>
          <a:prstGeom prst="rect">
            <a:avLst/>
          </a:prstGeom>
        </p:spPr>
        <p:txBody>
          <a:bodyPr spcFirstLastPara="1" wrap="square" lIns="121705" tIns="121705" rIns="121705" bIns="121705" anchor="t" anchorCtr="0">
            <a:noAutofit/>
          </a:bodyPr>
          <a:lstStyle>
            <a:lvl1pPr marL="608625" lvl="0" indent="-397297" rtl="0">
              <a:spcBef>
                <a:spcPts val="0"/>
              </a:spcBef>
              <a:spcAft>
                <a:spcPts val="0"/>
              </a:spcAft>
              <a:buSzPts val="1100"/>
              <a:buFont typeface="Livvic"/>
              <a:buAutoNum type="arabicPeriod"/>
              <a:defRPr sz="1400">
                <a:latin typeface="Comfortaa"/>
                <a:ea typeface="Comfortaa"/>
                <a:cs typeface="Comfortaa"/>
                <a:sym typeface="Comfortaa"/>
              </a:defRPr>
            </a:lvl1pPr>
            <a:lvl2pPr marL="1217249" lvl="1" indent="-397297" rtl="0">
              <a:spcBef>
                <a:spcPts val="2130"/>
              </a:spcBef>
              <a:spcAft>
                <a:spcPts val="0"/>
              </a:spcAft>
              <a:buSzPts val="1100"/>
              <a:buFont typeface="Roboto Condensed Light"/>
              <a:buAutoNum type="alphaLcPeriod"/>
              <a:defRPr sz="1500"/>
            </a:lvl2pPr>
            <a:lvl3pPr marL="1825874" lvl="2" indent="-397297" rtl="0">
              <a:spcBef>
                <a:spcPts val="2130"/>
              </a:spcBef>
              <a:spcAft>
                <a:spcPts val="0"/>
              </a:spcAft>
              <a:buSzPts val="1100"/>
              <a:buFont typeface="Roboto Condensed Light"/>
              <a:buAutoNum type="romanLcPeriod"/>
              <a:defRPr sz="1500"/>
            </a:lvl3pPr>
            <a:lvl4pPr marL="2434499" lvl="3" indent="-397297" rtl="0">
              <a:spcBef>
                <a:spcPts val="2130"/>
              </a:spcBef>
              <a:spcAft>
                <a:spcPts val="0"/>
              </a:spcAft>
              <a:buSzPts val="1100"/>
              <a:buFont typeface="Roboto Condensed Light"/>
              <a:buAutoNum type="arabicPeriod"/>
              <a:defRPr sz="1500"/>
            </a:lvl4pPr>
            <a:lvl5pPr marL="3043123" lvl="4" indent="-397297" rtl="0">
              <a:spcBef>
                <a:spcPts val="2130"/>
              </a:spcBef>
              <a:spcAft>
                <a:spcPts val="0"/>
              </a:spcAft>
              <a:buSzPts val="1100"/>
              <a:buFont typeface="Roboto Condensed Light"/>
              <a:buAutoNum type="alphaLcPeriod"/>
              <a:defRPr sz="1500"/>
            </a:lvl5pPr>
            <a:lvl6pPr marL="3651748" lvl="5" indent="-397297" rtl="0">
              <a:spcBef>
                <a:spcPts val="2130"/>
              </a:spcBef>
              <a:spcAft>
                <a:spcPts val="0"/>
              </a:spcAft>
              <a:buSzPts val="1100"/>
              <a:buFont typeface="Roboto Condensed Light"/>
              <a:buAutoNum type="romanLcPeriod"/>
              <a:defRPr sz="1500"/>
            </a:lvl6pPr>
            <a:lvl7pPr marL="4260372" lvl="6" indent="-397297" rtl="0">
              <a:spcBef>
                <a:spcPts val="2130"/>
              </a:spcBef>
              <a:spcAft>
                <a:spcPts val="0"/>
              </a:spcAft>
              <a:buSzPts val="1100"/>
              <a:buFont typeface="Roboto Condensed Light"/>
              <a:buAutoNum type="arabicPeriod"/>
              <a:defRPr sz="1500"/>
            </a:lvl7pPr>
            <a:lvl8pPr marL="4868997" lvl="7" indent="-397297" rtl="0">
              <a:spcBef>
                <a:spcPts val="2130"/>
              </a:spcBef>
              <a:spcAft>
                <a:spcPts val="0"/>
              </a:spcAft>
              <a:buSzPts val="1100"/>
              <a:buFont typeface="Roboto Condensed Light"/>
              <a:buAutoNum type="alphaLcPeriod"/>
              <a:defRPr sz="1500"/>
            </a:lvl8pPr>
            <a:lvl9pPr marL="5477622" lvl="8" indent="-397297" rtl="0">
              <a:spcBef>
                <a:spcPts val="2130"/>
              </a:spcBef>
              <a:spcAft>
                <a:spcPts val="2130"/>
              </a:spcAft>
              <a:buSzPts val="1100"/>
              <a:buFont typeface="Roboto Condensed Light"/>
              <a:buAutoNum type="romanLcPeriod"/>
              <a:defRPr sz="1500"/>
            </a:lvl9pPr>
          </a:lstStyle>
          <a:p>
            <a:endParaRPr/>
          </a:p>
        </p:txBody>
      </p:sp>
      <p:sp>
        <p:nvSpPr>
          <p:cNvPr id="89" name="Google Shape;89;p4"/>
          <p:cNvSpPr/>
          <p:nvPr/>
        </p:nvSpPr>
        <p:spPr>
          <a:xfrm flipH="1">
            <a:off x="11213285" y="-775267"/>
            <a:ext cx="1902083" cy="1549600"/>
          </a:xfrm>
          <a:prstGeom prst="pie">
            <a:avLst>
              <a:gd name="adj1" fmla="val 0"/>
              <a:gd name="adj2" fmla="val 5398930"/>
            </a:avLst>
          </a:pr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90" name="Google Shape;90;p4"/>
          <p:cNvSpPr/>
          <p:nvPr/>
        </p:nvSpPr>
        <p:spPr>
          <a:xfrm>
            <a:off x="-1123614" y="-775267"/>
            <a:ext cx="2242040" cy="1549600"/>
          </a:xfrm>
          <a:prstGeom prst="pie">
            <a:avLst>
              <a:gd name="adj1" fmla="val 0"/>
              <a:gd name="adj2" fmla="val 5398930"/>
            </a:avLst>
          </a:pr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91" name="Google Shape;91;p4"/>
          <p:cNvSpPr/>
          <p:nvPr/>
        </p:nvSpPr>
        <p:spPr>
          <a:xfrm rot="5400000">
            <a:off x="5925268" y="3457079"/>
            <a:ext cx="311147" cy="6490724"/>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3"/>
        <p:cNvGrpSpPr/>
        <p:nvPr/>
      </p:nvGrpSpPr>
      <p:grpSpPr>
        <a:xfrm>
          <a:off x="0" y="0"/>
          <a:ext cx="0" cy="0"/>
          <a:chOff x="0" y="0"/>
          <a:chExt cx="0" cy="0"/>
        </a:xfrm>
      </p:grpSpPr>
      <p:sp>
        <p:nvSpPr>
          <p:cNvPr id="124" name="Google Shape;124;p7"/>
          <p:cNvSpPr txBox="1">
            <a:spLocks noGrp="1"/>
          </p:cNvSpPr>
          <p:nvPr>
            <p:ph type="subTitle" idx="1"/>
          </p:nvPr>
        </p:nvSpPr>
        <p:spPr>
          <a:xfrm>
            <a:off x="948614" y="2290933"/>
            <a:ext cx="3435879" cy="33644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Char char="●"/>
              <a:defRPr/>
            </a:lvl1pPr>
            <a:lvl2pPr lvl="1">
              <a:spcBef>
                <a:spcPts val="2130"/>
              </a:spcBef>
              <a:spcAft>
                <a:spcPts val="0"/>
              </a:spcAft>
              <a:buSzPts val="1600"/>
              <a:buChar char="○"/>
              <a:defRPr sz="2100"/>
            </a:lvl2pPr>
            <a:lvl3pPr lvl="2">
              <a:spcBef>
                <a:spcPts val="2130"/>
              </a:spcBef>
              <a:spcAft>
                <a:spcPts val="0"/>
              </a:spcAft>
              <a:buSzPts val="1600"/>
              <a:buChar char="■"/>
              <a:defRPr sz="2100"/>
            </a:lvl3pPr>
            <a:lvl4pPr lvl="3">
              <a:spcBef>
                <a:spcPts val="2130"/>
              </a:spcBef>
              <a:spcAft>
                <a:spcPts val="0"/>
              </a:spcAft>
              <a:buSzPts val="1600"/>
              <a:buChar char="●"/>
              <a:defRPr sz="2100"/>
            </a:lvl4pPr>
            <a:lvl5pPr lvl="4">
              <a:spcBef>
                <a:spcPts val="2130"/>
              </a:spcBef>
              <a:spcAft>
                <a:spcPts val="0"/>
              </a:spcAft>
              <a:buSzPts val="1600"/>
              <a:buChar char="○"/>
              <a:defRPr sz="2100"/>
            </a:lvl5pPr>
            <a:lvl6pPr lvl="5">
              <a:spcBef>
                <a:spcPts val="2130"/>
              </a:spcBef>
              <a:spcAft>
                <a:spcPts val="0"/>
              </a:spcAft>
              <a:buSzPts val="1600"/>
              <a:buChar char="■"/>
              <a:defRPr sz="2100"/>
            </a:lvl6pPr>
            <a:lvl7pPr lvl="6">
              <a:spcBef>
                <a:spcPts val="2130"/>
              </a:spcBef>
              <a:spcAft>
                <a:spcPts val="0"/>
              </a:spcAft>
              <a:buSzPts val="1600"/>
              <a:buChar char="●"/>
              <a:defRPr sz="2100"/>
            </a:lvl7pPr>
            <a:lvl8pPr lvl="7">
              <a:spcBef>
                <a:spcPts val="2130"/>
              </a:spcBef>
              <a:spcAft>
                <a:spcPts val="0"/>
              </a:spcAft>
              <a:buSzPts val="1600"/>
              <a:buChar char="○"/>
              <a:defRPr sz="2100"/>
            </a:lvl8pPr>
            <a:lvl9pPr lvl="8">
              <a:spcBef>
                <a:spcPts val="2130"/>
              </a:spcBef>
              <a:spcAft>
                <a:spcPts val="2130"/>
              </a:spcAft>
              <a:buSzPts val="1600"/>
              <a:buChar char="■"/>
              <a:defRPr sz="2100"/>
            </a:lvl9pPr>
          </a:lstStyle>
          <a:p>
            <a:endParaRPr/>
          </a:p>
        </p:txBody>
      </p:sp>
      <p:sp>
        <p:nvSpPr>
          <p:cNvPr id="125" name="Google Shape;125;p7"/>
          <p:cNvSpPr txBox="1">
            <a:spLocks noGrp="1"/>
          </p:cNvSpPr>
          <p:nvPr>
            <p:ph type="title"/>
          </p:nvPr>
        </p:nvSpPr>
        <p:spPr>
          <a:xfrm>
            <a:off x="948614" y="719333"/>
            <a:ext cx="4497247" cy="817200"/>
          </a:xfrm>
          <a:prstGeom prst="rect">
            <a:avLst/>
          </a:prstGeom>
        </p:spPr>
        <p:txBody>
          <a:bodyPr spcFirstLastPara="1" wrap="square" lIns="121705" tIns="121705" rIns="121705" bIns="121705" anchor="t" anchorCtr="0">
            <a:noAutofit/>
          </a:bodyPr>
          <a:lstStyle>
            <a:lvl1pPr lvl="0" algn="l"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6" name="Google Shape;126;p7"/>
          <p:cNvSpPr/>
          <p:nvPr/>
        </p:nvSpPr>
        <p:spPr>
          <a:xfrm rot="10800000">
            <a:off x="6905330" y="5656803"/>
            <a:ext cx="5256508" cy="1201181"/>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7" name="Google Shape;127;p7"/>
          <p:cNvSpPr/>
          <p:nvPr/>
        </p:nvSpPr>
        <p:spPr>
          <a:xfrm flipH="1">
            <a:off x="10963743" y="2290934"/>
            <a:ext cx="1198095" cy="456708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8" name="Google Shape;128;p7"/>
          <p:cNvSpPr/>
          <p:nvPr/>
        </p:nvSpPr>
        <p:spPr>
          <a:xfrm flipH="1">
            <a:off x="11444232" y="3994782"/>
            <a:ext cx="92206" cy="9274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9" name="Google Shape;129;p7"/>
          <p:cNvSpPr/>
          <p:nvPr/>
        </p:nvSpPr>
        <p:spPr>
          <a:xfrm flipH="1">
            <a:off x="10656421" y="5782695"/>
            <a:ext cx="92206" cy="92648"/>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0" name="Google Shape;130;p7"/>
          <p:cNvSpPr/>
          <p:nvPr/>
        </p:nvSpPr>
        <p:spPr>
          <a:xfrm flipH="1">
            <a:off x="10967246" y="5534815"/>
            <a:ext cx="200531" cy="201716"/>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1" name="Google Shape;131;p7"/>
          <p:cNvSpPr/>
          <p:nvPr/>
        </p:nvSpPr>
        <p:spPr>
          <a:xfrm flipH="1">
            <a:off x="10463902" y="5310636"/>
            <a:ext cx="92302" cy="92648"/>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2" name="Google Shape;132;p7"/>
          <p:cNvSpPr/>
          <p:nvPr/>
        </p:nvSpPr>
        <p:spPr>
          <a:xfrm flipH="1">
            <a:off x="11709838" y="3554543"/>
            <a:ext cx="207874"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3" name="Google Shape;133;p7"/>
          <p:cNvSpPr/>
          <p:nvPr/>
        </p:nvSpPr>
        <p:spPr>
          <a:xfrm flipH="1">
            <a:off x="9719382" y="6347203"/>
            <a:ext cx="207874"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4"/>
        <p:cNvGrpSpPr/>
        <p:nvPr/>
      </p:nvGrpSpPr>
      <p:grpSpPr>
        <a:xfrm>
          <a:off x="0" y="0"/>
          <a:ext cx="0" cy="0"/>
          <a:chOff x="0" y="0"/>
          <a:chExt cx="0" cy="0"/>
        </a:xfrm>
      </p:grpSpPr>
      <p:sp>
        <p:nvSpPr>
          <p:cNvPr id="135" name="Google Shape;135;p8"/>
          <p:cNvSpPr txBox="1">
            <a:spLocks noGrp="1"/>
          </p:cNvSpPr>
          <p:nvPr>
            <p:ph type="title"/>
          </p:nvPr>
        </p:nvSpPr>
        <p:spPr>
          <a:xfrm>
            <a:off x="1751623" y="2356300"/>
            <a:ext cx="9027611" cy="1263200"/>
          </a:xfrm>
          <a:prstGeom prst="rect">
            <a:avLst/>
          </a:prstGeom>
        </p:spPr>
        <p:txBody>
          <a:bodyPr spcFirstLastPara="1" wrap="square" lIns="121705" tIns="121705" rIns="121705" bIns="121705" anchor="ctr" anchorCtr="0">
            <a:noAutofit/>
          </a:bodyPr>
          <a:lstStyle>
            <a:lvl1pPr lvl="0">
              <a:spcBef>
                <a:spcPts val="0"/>
              </a:spcBef>
              <a:spcAft>
                <a:spcPts val="0"/>
              </a:spcAft>
              <a:buSzPts val="4800"/>
              <a:buNone/>
              <a:defRPr sz="8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36" name="Google Shape;136;p8"/>
          <p:cNvSpPr txBox="1">
            <a:spLocks noGrp="1"/>
          </p:cNvSpPr>
          <p:nvPr>
            <p:ph type="subTitle" idx="1"/>
          </p:nvPr>
        </p:nvSpPr>
        <p:spPr>
          <a:xfrm>
            <a:off x="1750027" y="4330700"/>
            <a:ext cx="9027611" cy="529200"/>
          </a:xfrm>
          <a:prstGeom prst="rect">
            <a:avLst/>
          </a:prstGeom>
        </p:spPr>
        <p:txBody>
          <a:bodyPr spcFirstLastPara="1" wrap="square" lIns="121705" tIns="121705" rIns="121705" bIns="121705" anchor="ctr" anchorCtr="0">
            <a:noAutofit/>
          </a:bodyPr>
          <a:lstStyle>
            <a:lvl1pPr lvl="0" algn="ctr">
              <a:spcBef>
                <a:spcPts val="0"/>
              </a:spcBef>
              <a:spcAft>
                <a:spcPts val="0"/>
              </a:spcAft>
              <a:buSzPts val="1400"/>
              <a:buNone/>
              <a:defRPr/>
            </a:lvl1pPr>
            <a:lvl2pPr lvl="1">
              <a:spcBef>
                <a:spcPts val="2130"/>
              </a:spcBef>
              <a:spcAft>
                <a:spcPts val="0"/>
              </a:spcAft>
              <a:buSzPts val="1400"/>
              <a:buNone/>
              <a:defRPr/>
            </a:lvl2pPr>
            <a:lvl3pPr lvl="2">
              <a:spcBef>
                <a:spcPts val="2130"/>
              </a:spcBef>
              <a:spcAft>
                <a:spcPts val="0"/>
              </a:spcAft>
              <a:buSzPts val="1400"/>
              <a:buNone/>
              <a:defRPr/>
            </a:lvl3pPr>
            <a:lvl4pPr lvl="3">
              <a:spcBef>
                <a:spcPts val="2130"/>
              </a:spcBef>
              <a:spcAft>
                <a:spcPts val="0"/>
              </a:spcAft>
              <a:buSzPts val="1400"/>
              <a:buNone/>
              <a:defRPr/>
            </a:lvl4pPr>
            <a:lvl5pPr lvl="4">
              <a:spcBef>
                <a:spcPts val="2130"/>
              </a:spcBef>
              <a:spcAft>
                <a:spcPts val="0"/>
              </a:spcAft>
              <a:buSzPts val="1400"/>
              <a:buNone/>
              <a:defRPr/>
            </a:lvl5pPr>
            <a:lvl6pPr lvl="5">
              <a:spcBef>
                <a:spcPts val="2130"/>
              </a:spcBef>
              <a:spcAft>
                <a:spcPts val="0"/>
              </a:spcAft>
              <a:buSzPts val="1400"/>
              <a:buNone/>
              <a:defRPr/>
            </a:lvl6pPr>
            <a:lvl7pPr lvl="6">
              <a:spcBef>
                <a:spcPts val="2130"/>
              </a:spcBef>
              <a:spcAft>
                <a:spcPts val="0"/>
              </a:spcAft>
              <a:buSzPts val="1400"/>
              <a:buNone/>
              <a:defRPr/>
            </a:lvl7pPr>
            <a:lvl8pPr lvl="7">
              <a:spcBef>
                <a:spcPts val="2130"/>
              </a:spcBef>
              <a:spcAft>
                <a:spcPts val="0"/>
              </a:spcAft>
              <a:buSzPts val="1400"/>
              <a:buNone/>
              <a:defRPr/>
            </a:lvl8pPr>
            <a:lvl9pPr lvl="8">
              <a:spcBef>
                <a:spcPts val="2130"/>
              </a:spcBef>
              <a:spcAft>
                <a:spcPts val="2130"/>
              </a:spcAft>
              <a:buSzPts val="1400"/>
              <a:buNone/>
              <a:defRPr/>
            </a:lvl9pPr>
          </a:lstStyle>
          <a:p>
            <a:endParaRPr/>
          </a:p>
        </p:txBody>
      </p:sp>
      <p:sp>
        <p:nvSpPr>
          <p:cNvPr id="137" name="Google Shape;137;p8"/>
          <p:cNvSpPr/>
          <p:nvPr/>
        </p:nvSpPr>
        <p:spPr>
          <a:xfrm rot="4704296">
            <a:off x="10006893" y="4951934"/>
            <a:ext cx="920188" cy="2408278"/>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8" name="Google Shape;138;p8"/>
          <p:cNvSpPr/>
          <p:nvPr/>
        </p:nvSpPr>
        <p:spPr>
          <a:xfrm rot="-5400000" flipH="1">
            <a:off x="5173381" y="3127088"/>
            <a:ext cx="1134204" cy="6348163"/>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9" name="Google Shape;139;p8"/>
          <p:cNvSpPr/>
          <p:nvPr/>
        </p:nvSpPr>
        <p:spPr>
          <a:xfrm rot="5400000" flipH="1">
            <a:off x="4000066" y="4226545"/>
            <a:ext cx="1009625" cy="4253286"/>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0" name="Google Shape;140;p8"/>
          <p:cNvSpPr/>
          <p:nvPr/>
        </p:nvSpPr>
        <p:spPr>
          <a:xfrm rot="-5400000">
            <a:off x="1036128" y="4342398"/>
            <a:ext cx="1479543" cy="3551730"/>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1" name="Google Shape;141;p8"/>
          <p:cNvSpPr/>
          <p:nvPr/>
        </p:nvSpPr>
        <p:spPr>
          <a:xfrm rot="-5400000">
            <a:off x="7029931" y="1288024"/>
            <a:ext cx="274461" cy="234542"/>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2" name="Google Shape;142;p8"/>
          <p:cNvSpPr/>
          <p:nvPr/>
        </p:nvSpPr>
        <p:spPr>
          <a:xfrm rot="-5400000">
            <a:off x="7627231" y="676679"/>
            <a:ext cx="473240" cy="430144"/>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3" name="Google Shape;143;p8"/>
          <p:cNvSpPr/>
          <p:nvPr/>
        </p:nvSpPr>
        <p:spPr>
          <a:xfrm rot="-5400000">
            <a:off x="4063014" y="278811"/>
            <a:ext cx="274461" cy="234691"/>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4" name="Google Shape;144;p8"/>
          <p:cNvSpPr/>
          <p:nvPr/>
        </p:nvSpPr>
        <p:spPr>
          <a:xfrm rot="-5400000">
            <a:off x="5522199" y="-1151629"/>
            <a:ext cx="1293481" cy="3596764"/>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5" name="Google Shape;145;p8"/>
          <p:cNvSpPr/>
          <p:nvPr/>
        </p:nvSpPr>
        <p:spPr>
          <a:xfrm rot="-5400000">
            <a:off x="5343430" y="287223"/>
            <a:ext cx="168117" cy="142336"/>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6" name="Google Shape;146;p8"/>
          <p:cNvSpPr/>
          <p:nvPr/>
        </p:nvSpPr>
        <p:spPr>
          <a:xfrm rot="5400000">
            <a:off x="6886020" y="4326454"/>
            <a:ext cx="1466309" cy="359680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7" name="Google Shape;147;p8"/>
          <p:cNvSpPr/>
          <p:nvPr/>
        </p:nvSpPr>
        <p:spPr>
          <a:xfrm rot="5400000">
            <a:off x="6967102" y="6144201"/>
            <a:ext cx="280517" cy="253539"/>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8" name="Google Shape;148;p8"/>
          <p:cNvSpPr/>
          <p:nvPr/>
        </p:nvSpPr>
        <p:spPr>
          <a:xfrm rot="5400000">
            <a:off x="6612310" y="6216810"/>
            <a:ext cx="141161" cy="14460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9" name="Google Shape;149;p8"/>
          <p:cNvSpPr/>
          <p:nvPr/>
        </p:nvSpPr>
        <p:spPr>
          <a:xfrm>
            <a:off x="7648764" y="5391691"/>
            <a:ext cx="4513015" cy="1466324"/>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0" name="Google Shape;150;p8"/>
          <p:cNvSpPr/>
          <p:nvPr/>
        </p:nvSpPr>
        <p:spPr>
          <a:xfrm rot="5400000">
            <a:off x="8134798" y="6080904"/>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1" name="Google Shape;151;p8"/>
          <p:cNvSpPr/>
          <p:nvPr/>
        </p:nvSpPr>
        <p:spPr>
          <a:xfrm rot="5400000">
            <a:off x="8633777" y="6591932"/>
            <a:ext cx="86195" cy="8779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2" name="Google Shape;152;p8"/>
          <p:cNvSpPr/>
          <p:nvPr/>
        </p:nvSpPr>
        <p:spPr>
          <a:xfrm rot="5400000">
            <a:off x="7858822" y="6234511"/>
            <a:ext cx="194323" cy="19792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3" name="Google Shape;153;p8"/>
          <p:cNvSpPr/>
          <p:nvPr/>
        </p:nvSpPr>
        <p:spPr>
          <a:xfrm rot="-5400000" flipH="1">
            <a:off x="11214031" y="5028771"/>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4" name="Google Shape;154;p8"/>
          <p:cNvSpPr/>
          <p:nvPr/>
        </p:nvSpPr>
        <p:spPr>
          <a:xfrm rot="-5400000" flipH="1">
            <a:off x="11381971" y="5182378"/>
            <a:ext cx="194323" cy="19792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5" name="Google Shape;155;p8"/>
          <p:cNvSpPr/>
          <p:nvPr/>
        </p:nvSpPr>
        <p:spPr>
          <a:xfrm rot="5400000">
            <a:off x="544131" y="5476235"/>
            <a:ext cx="280517" cy="253539"/>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6" name="Google Shape;156;p8"/>
          <p:cNvSpPr/>
          <p:nvPr/>
        </p:nvSpPr>
        <p:spPr>
          <a:xfrm rot="5400000">
            <a:off x="1053062" y="5742471"/>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7" name="Google Shape;157;p8"/>
          <p:cNvSpPr/>
          <p:nvPr/>
        </p:nvSpPr>
        <p:spPr>
          <a:xfrm rot="5400000">
            <a:off x="5282682" y="5302073"/>
            <a:ext cx="375001" cy="338926"/>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8" name="Google Shape;158;p8"/>
          <p:cNvSpPr/>
          <p:nvPr/>
        </p:nvSpPr>
        <p:spPr>
          <a:xfrm rot="3600835">
            <a:off x="3690613" y="5600779"/>
            <a:ext cx="86287"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9" name="Google Shape;159;p8"/>
          <p:cNvSpPr/>
          <p:nvPr/>
        </p:nvSpPr>
        <p:spPr>
          <a:xfrm rot="3600835">
            <a:off x="4377559" y="5793432"/>
            <a:ext cx="86196" cy="8779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0" name="Google Shape;160;p8"/>
          <p:cNvSpPr/>
          <p:nvPr/>
        </p:nvSpPr>
        <p:spPr>
          <a:xfrm rot="5400000">
            <a:off x="3995830" y="6309237"/>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1" name="Google Shape;161;p8"/>
          <p:cNvSpPr/>
          <p:nvPr/>
        </p:nvSpPr>
        <p:spPr>
          <a:xfrm rot="5400000">
            <a:off x="558404" y="6112165"/>
            <a:ext cx="86195" cy="8779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2" name="Google Shape;162;p8"/>
          <p:cNvSpPr/>
          <p:nvPr/>
        </p:nvSpPr>
        <p:spPr>
          <a:xfrm rot="5400000">
            <a:off x="2509689" y="6226419"/>
            <a:ext cx="280517" cy="253539"/>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3" name="Google Shape;163;p8"/>
          <p:cNvSpPr/>
          <p:nvPr/>
        </p:nvSpPr>
        <p:spPr>
          <a:xfrm rot="5400000">
            <a:off x="11578890" y="5742471"/>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4" name="Google Shape;164;p8"/>
          <p:cNvSpPr/>
          <p:nvPr/>
        </p:nvSpPr>
        <p:spPr>
          <a:xfrm rot="5400000">
            <a:off x="6411871" y="6395537"/>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5" name="Google Shape;165;p8"/>
          <p:cNvSpPr/>
          <p:nvPr/>
        </p:nvSpPr>
        <p:spPr>
          <a:xfrm rot="5400000">
            <a:off x="3148733" y="5399226"/>
            <a:ext cx="141161" cy="14460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3469662" y="2515800"/>
            <a:ext cx="5869044" cy="1826400"/>
          </a:xfrm>
          <a:prstGeom prst="rect">
            <a:avLst/>
          </a:prstGeom>
        </p:spPr>
        <p:txBody>
          <a:bodyPr spcFirstLastPara="1" wrap="square" lIns="121705" tIns="121705" rIns="121705" bIns="121705" anchor="ctr" anchorCtr="0">
            <a:noAutofit/>
          </a:bodyPr>
          <a:lstStyle>
            <a:lvl1pPr lvl="0">
              <a:spcBef>
                <a:spcPts val="0"/>
              </a:spcBef>
              <a:spcAft>
                <a:spcPts val="0"/>
              </a:spcAft>
              <a:buSzPts val="2400"/>
              <a:buNone/>
              <a:defRPr>
                <a:solidFill>
                  <a:schemeClr val="dk2"/>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85"/>
        <p:cNvGrpSpPr/>
        <p:nvPr/>
      </p:nvGrpSpPr>
      <p:grpSpPr>
        <a:xfrm>
          <a:off x="0" y="0"/>
          <a:ext cx="0" cy="0"/>
          <a:chOff x="0" y="0"/>
          <a:chExt cx="0" cy="0"/>
        </a:xfrm>
      </p:grpSpPr>
      <p:sp>
        <p:nvSpPr>
          <p:cNvPr id="186" name="Google Shape;186;p11"/>
          <p:cNvSpPr/>
          <p:nvPr/>
        </p:nvSpPr>
        <p:spPr>
          <a:xfrm rot="5400000" flipH="1">
            <a:off x="4846730" y="4413937"/>
            <a:ext cx="547133" cy="4307327"/>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87" name="Google Shape;187;p11"/>
          <p:cNvSpPr/>
          <p:nvPr/>
        </p:nvSpPr>
        <p:spPr>
          <a:xfrm rot="-5400000">
            <a:off x="2198661" y="4506633"/>
            <a:ext cx="575724" cy="4127009"/>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88" name="Google Shape;188;p11"/>
          <p:cNvSpPr/>
          <p:nvPr/>
        </p:nvSpPr>
        <p:spPr>
          <a:xfrm>
            <a:off x="6755180" y="6448033"/>
            <a:ext cx="4747056" cy="409972"/>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89" name="Google Shape;189;p11"/>
          <p:cNvSpPr/>
          <p:nvPr/>
        </p:nvSpPr>
        <p:spPr>
          <a:xfrm rot="10800000" flipH="1">
            <a:off x="8138916" y="5850480"/>
            <a:ext cx="4022896" cy="1007525"/>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0" name="Google Shape;190;p11"/>
          <p:cNvSpPr/>
          <p:nvPr/>
        </p:nvSpPr>
        <p:spPr>
          <a:xfrm rot="-5400000" flipH="1">
            <a:off x="799568" y="5058464"/>
            <a:ext cx="999979" cy="2599101"/>
          </a:xfrm>
          <a:custGeom>
            <a:avLst/>
            <a:gdLst/>
            <a:ahLst/>
            <a:cxnLst/>
            <a:rect l="l" t="t" r="r" b="b"/>
            <a:pathLst>
              <a:path w="42480" h="74218" extrusionOk="0">
                <a:moveTo>
                  <a:pt x="1" y="0"/>
                </a:moveTo>
                <a:cubicBezTo>
                  <a:pt x="1" y="442"/>
                  <a:pt x="20" y="883"/>
                  <a:pt x="58" y="1325"/>
                </a:cubicBezTo>
                <a:cubicBezTo>
                  <a:pt x="1307" y="13193"/>
                  <a:pt x="7951" y="16227"/>
                  <a:pt x="14941" y="17648"/>
                </a:cubicBezTo>
                <a:cubicBezTo>
                  <a:pt x="18206" y="18301"/>
                  <a:pt x="21528" y="18608"/>
                  <a:pt x="24428" y="19280"/>
                </a:cubicBezTo>
                <a:cubicBezTo>
                  <a:pt x="30362" y="20682"/>
                  <a:pt x="34510" y="23659"/>
                  <a:pt x="32608" y="34355"/>
                </a:cubicBezTo>
                <a:cubicBezTo>
                  <a:pt x="31034" y="43266"/>
                  <a:pt x="23890" y="51043"/>
                  <a:pt x="24524" y="60050"/>
                </a:cubicBezTo>
                <a:cubicBezTo>
                  <a:pt x="24524" y="60127"/>
                  <a:pt x="24543" y="60184"/>
                  <a:pt x="24543" y="60261"/>
                </a:cubicBezTo>
                <a:cubicBezTo>
                  <a:pt x="24754" y="63026"/>
                  <a:pt x="26022" y="65600"/>
                  <a:pt x="27904" y="67789"/>
                </a:cubicBezTo>
                <a:cubicBezTo>
                  <a:pt x="29651" y="69767"/>
                  <a:pt x="31783" y="71380"/>
                  <a:pt x="34183" y="72494"/>
                </a:cubicBezTo>
                <a:cubicBezTo>
                  <a:pt x="36520" y="73595"/>
                  <a:pt x="39052" y="74217"/>
                  <a:pt x="41501" y="74217"/>
                </a:cubicBezTo>
                <a:cubicBezTo>
                  <a:pt x="41828" y="74217"/>
                  <a:pt x="42155" y="74206"/>
                  <a:pt x="42479" y="74184"/>
                </a:cubicBezTo>
                <a:lnTo>
                  <a:pt x="42479" y="0"/>
                </a:lnTo>
                <a:close/>
              </a:path>
            </a:pathLst>
          </a:custGeom>
          <a:solidFill>
            <a:srgbClr val="00A0A7"/>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1" name="Google Shape;191;p11"/>
          <p:cNvSpPr txBox="1">
            <a:spLocks noGrp="1"/>
          </p:cNvSpPr>
          <p:nvPr>
            <p:ph type="title" hasCustomPrompt="1"/>
          </p:nvPr>
        </p:nvSpPr>
        <p:spPr>
          <a:xfrm>
            <a:off x="1902682" y="2865933"/>
            <a:ext cx="8356475" cy="11204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7200"/>
              <a:buNone/>
              <a:defRPr sz="8000"/>
            </a:lvl1pPr>
            <a:lvl2pPr lvl="1" algn="ctr">
              <a:spcBef>
                <a:spcPts val="0"/>
              </a:spcBef>
              <a:spcAft>
                <a:spcPts val="0"/>
              </a:spcAft>
              <a:buSzPts val="7200"/>
              <a:buNone/>
              <a:defRPr sz="9600"/>
            </a:lvl2pPr>
            <a:lvl3pPr lvl="2" algn="ctr">
              <a:spcBef>
                <a:spcPts val="0"/>
              </a:spcBef>
              <a:spcAft>
                <a:spcPts val="0"/>
              </a:spcAft>
              <a:buSzPts val="7200"/>
              <a:buNone/>
              <a:defRPr sz="9600"/>
            </a:lvl3pPr>
            <a:lvl4pPr lvl="3" algn="ctr">
              <a:spcBef>
                <a:spcPts val="0"/>
              </a:spcBef>
              <a:spcAft>
                <a:spcPts val="0"/>
              </a:spcAft>
              <a:buSzPts val="7200"/>
              <a:buNone/>
              <a:defRPr sz="9600"/>
            </a:lvl4pPr>
            <a:lvl5pPr lvl="4" algn="ctr">
              <a:spcBef>
                <a:spcPts val="0"/>
              </a:spcBef>
              <a:spcAft>
                <a:spcPts val="0"/>
              </a:spcAft>
              <a:buSzPts val="7200"/>
              <a:buNone/>
              <a:defRPr sz="9600"/>
            </a:lvl5pPr>
            <a:lvl6pPr lvl="5" algn="ctr">
              <a:spcBef>
                <a:spcPts val="0"/>
              </a:spcBef>
              <a:spcAft>
                <a:spcPts val="0"/>
              </a:spcAft>
              <a:buSzPts val="7200"/>
              <a:buNone/>
              <a:defRPr sz="9600"/>
            </a:lvl6pPr>
            <a:lvl7pPr lvl="6" algn="ctr">
              <a:spcBef>
                <a:spcPts val="0"/>
              </a:spcBef>
              <a:spcAft>
                <a:spcPts val="0"/>
              </a:spcAft>
              <a:buSzPts val="7200"/>
              <a:buNone/>
              <a:defRPr sz="9600"/>
            </a:lvl7pPr>
            <a:lvl8pPr lvl="7" algn="ctr">
              <a:spcBef>
                <a:spcPts val="0"/>
              </a:spcBef>
              <a:spcAft>
                <a:spcPts val="0"/>
              </a:spcAft>
              <a:buSzPts val="7200"/>
              <a:buNone/>
              <a:defRPr sz="9600"/>
            </a:lvl8pPr>
            <a:lvl9pPr lvl="8" algn="ctr">
              <a:spcBef>
                <a:spcPts val="0"/>
              </a:spcBef>
              <a:spcAft>
                <a:spcPts val="0"/>
              </a:spcAft>
              <a:buSzPts val="7200"/>
              <a:buNone/>
              <a:defRPr sz="9600"/>
            </a:lvl9pPr>
          </a:lstStyle>
          <a:p>
            <a:r>
              <a:t>xx%</a:t>
            </a:r>
          </a:p>
        </p:txBody>
      </p:sp>
      <p:sp>
        <p:nvSpPr>
          <p:cNvPr id="192" name="Google Shape;192;p11"/>
          <p:cNvSpPr txBox="1">
            <a:spLocks noGrp="1"/>
          </p:cNvSpPr>
          <p:nvPr>
            <p:ph type="subTitle" idx="1"/>
          </p:nvPr>
        </p:nvSpPr>
        <p:spPr>
          <a:xfrm>
            <a:off x="2462493" y="4118533"/>
            <a:ext cx="7236852" cy="4100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1600"/>
              <a:buNone/>
              <a:defRPr/>
            </a:lvl1pPr>
            <a:lvl2pPr lvl="1" algn="ctr">
              <a:spcBef>
                <a:spcPts val="2130"/>
              </a:spcBef>
              <a:spcAft>
                <a:spcPts val="0"/>
              </a:spcAft>
              <a:buSzPts val="1600"/>
              <a:buNone/>
              <a:defRPr sz="2100"/>
            </a:lvl2pPr>
            <a:lvl3pPr lvl="2" algn="ctr">
              <a:spcBef>
                <a:spcPts val="2130"/>
              </a:spcBef>
              <a:spcAft>
                <a:spcPts val="0"/>
              </a:spcAft>
              <a:buSzPts val="1600"/>
              <a:buNone/>
              <a:defRPr sz="2100"/>
            </a:lvl3pPr>
            <a:lvl4pPr lvl="3" algn="ctr">
              <a:spcBef>
                <a:spcPts val="2130"/>
              </a:spcBef>
              <a:spcAft>
                <a:spcPts val="0"/>
              </a:spcAft>
              <a:buSzPts val="1600"/>
              <a:buNone/>
              <a:defRPr sz="2100"/>
            </a:lvl4pPr>
            <a:lvl5pPr lvl="4" algn="ctr">
              <a:spcBef>
                <a:spcPts val="2130"/>
              </a:spcBef>
              <a:spcAft>
                <a:spcPts val="0"/>
              </a:spcAft>
              <a:buSzPts val="1600"/>
              <a:buNone/>
              <a:defRPr sz="2100"/>
            </a:lvl5pPr>
            <a:lvl6pPr lvl="5" algn="ctr">
              <a:spcBef>
                <a:spcPts val="2130"/>
              </a:spcBef>
              <a:spcAft>
                <a:spcPts val="0"/>
              </a:spcAft>
              <a:buSzPts val="1600"/>
              <a:buNone/>
              <a:defRPr sz="2100"/>
            </a:lvl6pPr>
            <a:lvl7pPr lvl="6" algn="ctr">
              <a:spcBef>
                <a:spcPts val="2130"/>
              </a:spcBef>
              <a:spcAft>
                <a:spcPts val="0"/>
              </a:spcAft>
              <a:buSzPts val="1600"/>
              <a:buNone/>
              <a:defRPr sz="2100"/>
            </a:lvl7pPr>
            <a:lvl8pPr lvl="7" algn="ctr">
              <a:spcBef>
                <a:spcPts val="2130"/>
              </a:spcBef>
              <a:spcAft>
                <a:spcPts val="0"/>
              </a:spcAft>
              <a:buSzPts val="1600"/>
              <a:buNone/>
              <a:defRPr sz="2100"/>
            </a:lvl8pPr>
            <a:lvl9pPr lvl="8" algn="ctr">
              <a:spcBef>
                <a:spcPts val="2130"/>
              </a:spcBef>
              <a:spcAft>
                <a:spcPts val="2130"/>
              </a:spcAft>
              <a:buSzPts val="1600"/>
              <a:buNone/>
              <a:defRPr sz="2100"/>
            </a:lvl9pPr>
          </a:lstStyle>
          <a:p>
            <a:endParaRPr/>
          </a:p>
        </p:txBody>
      </p:sp>
      <p:sp>
        <p:nvSpPr>
          <p:cNvPr id="193" name="Google Shape;193;p11"/>
          <p:cNvSpPr/>
          <p:nvPr/>
        </p:nvSpPr>
        <p:spPr>
          <a:xfrm rot="-6674206">
            <a:off x="1439529" y="-820372"/>
            <a:ext cx="510603" cy="2372935"/>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4" name="Google Shape;194;p11"/>
          <p:cNvSpPr/>
          <p:nvPr/>
        </p:nvSpPr>
        <p:spPr>
          <a:xfrm rot="5400000" flipH="1">
            <a:off x="6121916" y="-2874670"/>
            <a:ext cx="598819" cy="6348163"/>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5" name="Google Shape;195;p11"/>
          <p:cNvSpPr/>
          <p:nvPr/>
        </p:nvSpPr>
        <p:spPr>
          <a:xfrm rot="-5400000" flipH="1">
            <a:off x="7390398" y="-1860104"/>
            <a:ext cx="533072" cy="4253286"/>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6" name="Google Shape;196;p11"/>
          <p:cNvSpPr/>
          <p:nvPr/>
        </p:nvSpPr>
        <p:spPr>
          <a:xfrm rot="5400000">
            <a:off x="9995320" y="-1385274"/>
            <a:ext cx="781176" cy="3551730"/>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7" name="Google Shape;197;p11"/>
          <p:cNvSpPr/>
          <p:nvPr/>
        </p:nvSpPr>
        <p:spPr>
          <a:xfrm rot="-5400000">
            <a:off x="4155580" y="-1411337"/>
            <a:ext cx="774121" cy="359680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8" name="Google Shape;198;p11"/>
          <p:cNvSpPr/>
          <p:nvPr/>
        </p:nvSpPr>
        <p:spPr>
          <a:xfrm rot="5400000" flipH="1">
            <a:off x="6967102" y="470533"/>
            <a:ext cx="280517" cy="253539"/>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9" name="Google Shape;199;p11"/>
          <p:cNvSpPr/>
          <p:nvPr/>
        </p:nvSpPr>
        <p:spPr>
          <a:xfrm rot="5400000" flipH="1">
            <a:off x="6612310" y="506861"/>
            <a:ext cx="141161" cy="14460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0" name="Google Shape;200;p11"/>
          <p:cNvSpPr/>
          <p:nvPr/>
        </p:nvSpPr>
        <p:spPr>
          <a:xfrm rot="10800000">
            <a:off x="33" y="3"/>
            <a:ext cx="4513015" cy="774160"/>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1" name="Google Shape;201;p11"/>
          <p:cNvSpPr/>
          <p:nvPr/>
        </p:nvSpPr>
        <p:spPr>
          <a:xfrm rot="5400000" flipH="1">
            <a:off x="4513845" y="48187"/>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2" name="Google Shape;202;p11"/>
          <p:cNvSpPr/>
          <p:nvPr/>
        </p:nvSpPr>
        <p:spPr>
          <a:xfrm rot="5400000" flipH="1">
            <a:off x="4412347" y="366897"/>
            <a:ext cx="51716" cy="5267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3" name="Google Shape;203;p11"/>
          <p:cNvSpPr/>
          <p:nvPr/>
        </p:nvSpPr>
        <p:spPr>
          <a:xfrm rot="5400000" flipH="1">
            <a:off x="9785377" y="133474"/>
            <a:ext cx="194323" cy="19792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4" name="Google Shape;204;p11"/>
          <p:cNvSpPr/>
          <p:nvPr/>
        </p:nvSpPr>
        <p:spPr>
          <a:xfrm rot="-5400000">
            <a:off x="11031600" y="806720"/>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5" name="Google Shape;205;p11"/>
          <p:cNvSpPr/>
          <p:nvPr/>
        </p:nvSpPr>
        <p:spPr>
          <a:xfrm rot="-5400000">
            <a:off x="11199539" y="543074"/>
            <a:ext cx="194323" cy="19792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6" name="Google Shape;206;p11"/>
          <p:cNvSpPr/>
          <p:nvPr/>
        </p:nvSpPr>
        <p:spPr>
          <a:xfrm rot="7199165" flipH="1">
            <a:off x="2133574" y="679463"/>
            <a:ext cx="86287"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7" name="Google Shape;207;p11"/>
          <p:cNvSpPr/>
          <p:nvPr/>
        </p:nvSpPr>
        <p:spPr>
          <a:xfrm rot="7199142" flipH="1">
            <a:off x="2832447" y="507547"/>
            <a:ext cx="68956" cy="7023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8" name="Google Shape;208;p11"/>
          <p:cNvSpPr/>
          <p:nvPr/>
        </p:nvSpPr>
        <p:spPr>
          <a:xfrm rot="5400000" flipH="1">
            <a:off x="3995830" y="471153"/>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9" name="Google Shape;209;p11"/>
          <p:cNvSpPr/>
          <p:nvPr/>
        </p:nvSpPr>
        <p:spPr>
          <a:xfrm rot="5400000" flipH="1">
            <a:off x="388226" y="332100"/>
            <a:ext cx="86195" cy="8779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0" name="Google Shape;210;p11"/>
          <p:cNvSpPr/>
          <p:nvPr/>
        </p:nvSpPr>
        <p:spPr>
          <a:xfrm rot="5400000" flipH="1">
            <a:off x="12022291" y="535203"/>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1" name="Google Shape;211;p11"/>
          <p:cNvSpPr/>
          <p:nvPr/>
        </p:nvSpPr>
        <p:spPr>
          <a:xfrm rot="5400000" flipH="1">
            <a:off x="9508325" y="228020"/>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2" name="Google Shape;212;p11"/>
          <p:cNvSpPr/>
          <p:nvPr/>
        </p:nvSpPr>
        <p:spPr>
          <a:xfrm rot="5400000" flipH="1">
            <a:off x="1591694" y="824294"/>
            <a:ext cx="141161" cy="14460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3" name="Google Shape;213;p11"/>
          <p:cNvSpPr/>
          <p:nvPr/>
        </p:nvSpPr>
        <p:spPr>
          <a:xfrm rot="7199165" flipH="1">
            <a:off x="7834236" y="6352763"/>
            <a:ext cx="86287"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4" name="Google Shape;214;p11"/>
          <p:cNvSpPr/>
          <p:nvPr/>
        </p:nvSpPr>
        <p:spPr>
          <a:xfrm rot="7199165" flipH="1">
            <a:off x="8521182" y="6160201"/>
            <a:ext cx="86196" cy="8779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5" name="Google Shape;215;p11"/>
          <p:cNvSpPr/>
          <p:nvPr/>
        </p:nvSpPr>
        <p:spPr>
          <a:xfrm rot="5400000" flipH="1">
            <a:off x="9722618" y="6170578"/>
            <a:ext cx="60400" cy="6151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6" name="Google Shape;216;p11"/>
          <p:cNvSpPr/>
          <p:nvPr/>
        </p:nvSpPr>
        <p:spPr>
          <a:xfrm rot="-5400000">
            <a:off x="3966628" y="6558490"/>
            <a:ext cx="194323" cy="19792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7" name="Google Shape;217;p11"/>
          <p:cNvSpPr/>
          <p:nvPr/>
        </p:nvSpPr>
        <p:spPr>
          <a:xfrm rot="5400000" flipH="1">
            <a:off x="4789379" y="6550620"/>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8" name="Google Shape;218;p11"/>
          <p:cNvSpPr/>
          <p:nvPr/>
        </p:nvSpPr>
        <p:spPr>
          <a:xfrm rot="7199165" flipH="1">
            <a:off x="2412283" y="6325713"/>
            <a:ext cx="86287"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9" name="Google Shape;219;p11"/>
          <p:cNvSpPr/>
          <p:nvPr/>
        </p:nvSpPr>
        <p:spPr>
          <a:xfrm rot="5400000" flipH="1">
            <a:off x="666935" y="5978351"/>
            <a:ext cx="86195" cy="8779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20" name="Google Shape;220;p11"/>
          <p:cNvSpPr/>
          <p:nvPr/>
        </p:nvSpPr>
        <p:spPr>
          <a:xfrm rot="-5400000">
            <a:off x="424812" y="5517090"/>
            <a:ext cx="194323" cy="19792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21" name="Google Shape;221;p11"/>
          <p:cNvSpPr/>
          <p:nvPr/>
        </p:nvSpPr>
        <p:spPr>
          <a:xfrm rot="-5400000">
            <a:off x="9983322" y="6229740"/>
            <a:ext cx="194323" cy="19792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22" name="Google Shape;222;p11"/>
          <p:cNvSpPr/>
          <p:nvPr/>
        </p:nvSpPr>
        <p:spPr>
          <a:xfrm rot="5400000" flipH="1">
            <a:off x="12039706" y="6327702"/>
            <a:ext cx="69029" cy="70308"/>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23" name="Google Shape;223;p11"/>
          <p:cNvSpPr/>
          <p:nvPr/>
        </p:nvSpPr>
        <p:spPr>
          <a:xfrm rot="5400000" flipH="1">
            <a:off x="11591559" y="6609069"/>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24" name="Google Shape;224;p11"/>
          <p:cNvSpPr/>
          <p:nvPr/>
        </p:nvSpPr>
        <p:spPr>
          <a:xfrm rot="5400000" flipH="1">
            <a:off x="2049507" y="6695697"/>
            <a:ext cx="51716" cy="5267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25" name="Google Shape;225;p11"/>
          <p:cNvSpPr/>
          <p:nvPr/>
        </p:nvSpPr>
        <p:spPr>
          <a:xfrm rot="5400000" flipH="1">
            <a:off x="3835777" y="6455631"/>
            <a:ext cx="51716" cy="5267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2_1">
    <p:spTree>
      <p:nvGrpSpPr>
        <p:cNvPr id="1" name="Shape 227"/>
        <p:cNvGrpSpPr/>
        <p:nvPr/>
      </p:nvGrpSpPr>
      <p:grpSpPr>
        <a:xfrm>
          <a:off x="0" y="0"/>
          <a:ext cx="0" cy="0"/>
          <a:chOff x="0" y="0"/>
          <a:chExt cx="0" cy="0"/>
        </a:xfrm>
      </p:grpSpPr>
      <p:sp>
        <p:nvSpPr>
          <p:cNvPr id="228" name="Google Shape;228;p13"/>
          <p:cNvSpPr txBox="1">
            <a:spLocks noGrp="1"/>
          </p:cNvSpPr>
          <p:nvPr>
            <p:ph type="title"/>
          </p:nvPr>
        </p:nvSpPr>
        <p:spPr>
          <a:xfrm>
            <a:off x="948614" y="719333"/>
            <a:ext cx="10264543" cy="817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atin typeface="Chewy"/>
                <a:ea typeface="Chewy"/>
                <a:cs typeface="Chewy"/>
                <a:sym typeface="Chewy"/>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29" name="Google Shape;229;p13"/>
          <p:cNvSpPr txBox="1">
            <a:spLocks noGrp="1"/>
          </p:cNvSpPr>
          <p:nvPr>
            <p:ph type="title" idx="2" hasCustomPrompt="1"/>
          </p:nvPr>
        </p:nvSpPr>
        <p:spPr>
          <a:xfrm>
            <a:off x="948747" y="2900000"/>
            <a:ext cx="2600351" cy="63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6100">
                <a:solidFill>
                  <a:schemeClr val="accen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0" name="Google Shape;230;p13"/>
          <p:cNvSpPr txBox="1">
            <a:spLocks noGrp="1"/>
          </p:cNvSpPr>
          <p:nvPr>
            <p:ph type="subTitle" idx="1"/>
          </p:nvPr>
        </p:nvSpPr>
        <p:spPr>
          <a:xfrm>
            <a:off x="948747" y="4123300"/>
            <a:ext cx="2600351" cy="854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900">
                <a:latin typeface="Comfortaa"/>
                <a:ea typeface="Comfortaa"/>
                <a:cs typeface="Comfortaa"/>
                <a:sym typeface="Comfortaa"/>
              </a:defRPr>
            </a:lvl1pPr>
            <a:lvl2pPr lvl="1" rtl="0">
              <a:spcBef>
                <a:spcPts val="2130"/>
              </a:spcBef>
              <a:spcAft>
                <a:spcPts val="0"/>
              </a:spcAft>
              <a:buClr>
                <a:schemeClr val="dk1"/>
              </a:buClr>
              <a:buSzPts val="1600"/>
              <a:buNone/>
              <a:defRPr sz="2100">
                <a:solidFill>
                  <a:schemeClr val="dk1"/>
                </a:solidFill>
              </a:defRPr>
            </a:lvl2pPr>
            <a:lvl3pPr lvl="2" rtl="0">
              <a:spcBef>
                <a:spcPts val="2130"/>
              </a:spcBef>
              <a:spcAft>
                <a:spcPts val="0"/>
              </a:spcAft>
              <a:buClr>
                <a:schemeClr val="dk1"/>
              </a:buClr>
              <a:buSzPts val="1600"/>
              <a:buNone/>
              <a:defRPr sz="2100">
                <a:solidFill>
                  <a:schemeClr val="dk1"/>
                </a:solidFill>
              </a:defRPr>
            </a:lvl3pPr>
            <a:lvl4pPr lvl="3" rtl="0">
              <a:spcBef>
                <a:spcPts val="2130"/>
              </a:spcBef>
              <a:spcAft>
                <a:spcPts val="0"/>
              </a:spcAft>
              <a:buClr>
                <a:schemeClr val="dk1"/>
              </a:buClr>
              <a:buSzPts val="1600"/>
              <a:buNone/>
              <a:defRPr sz="2100">
                <a:solidFill>
                  <a:schemeClr val="dk1"/>
                </a:solidFill>
              </a:defRPr>
            </a:lvl4pPr>
            <a:lvl5pPr lvl="4" rtl="0">
              <a:spcBef>
                <a:spcPts val="2130"/>
              </a:spcBef>
              <a:spcAft>
                <a:spcPts val="0"/>
              </a:spcAft>
              <a:buClr>
                <a:schemeClr val="dk1"/>
              </a:buClr>
              <a:buSzPts val="1600"/>
              <a:buNone/>
              <a:defRPr sz="2100">
                <a:solidFill>
                  <a:schemeClr val="dk1"/>
                </a:solidFill>
              </a:defRPr>
            </a:lvl5pPr>
            <a:lvl6pPr lvl="5" rtl="0">
              <a:spcBef>
                <a:spcPts val="2130"/>
              </a:spcBef>
              <a:spcAft>
                <a:spcPts val="0"/>
              </a:spcAft>
              <a:buClr>
                <a:schemeClr val="dk1"/>
              </a:buClr>
              <a:buSzPts val="1600"/>
              <a:buNone/>
              <a:defRPr sz="2100">
                <a:solidFill>
                  <a:schemeClr val="dk1"/>
                </a:solidFill>
              </a:defRPr>
            </a:lvl6pPr>
            <a:lvl7pPr lvl="6" rtl="0">
              <a:spcBef>
                <a:spcPts val="2130"/>
              </a:spcBef>
              <a:spcAft>
                <a:spcPts val="0"/>
              </a:spcAft>
              <a:buClr>
                <a:schemeClr val="dk1"/>
              </a:buClr>
              <a:buSzPts val="1600"/>
              <a:buNone/>
              <a:defRPr sz="2100">
                <a:solidFill>
                  <a:schemeClr val="dk1"/>
                </a:solidFill>
              </a:defRPr>
            </a:lvl7pPr>
            <a:lvl8pPr lvl="7" rtl="0">
              <a:spcBef>
                <a:spcPts val="2130"/>
              </a:spcBef>
              <a:spcAft>
                <a:spcPts val="0"/>
              </a:spcAft>
              <a:buClr>
                <a:schemeClr val="dk1"/>
              </a:buClr>
              <a:buSzPts val="1600"/>
              <a:buNone/>
              <a:defRPr sz="2100">
                <a:solidFill>
                  <a:schemeClr val="dk1"/>
                </a:solidFill>
              </a:defRPr>
            </a:lvl8pPr>
            <a:lvl9pPr lvl="8" rtl="0">
              <a:spcBef>
                <a:spcPts val="2130"/>
              </a:spcBef>
              <a:spcAft>
                <a:spcPts val="2130"/>
              </a:spcAft>
              <a:buClr>
                <a:schemeClr val="dk1"/>
              </a:buClr>
              <a:buSzPts val="1600"/>
              <a:buNone/>
              <a:defRPr sz="2100">
                <a:solidFill>
                  <a:schemeClr val="dk1"/>
                </a:solidFill>
              </a:defRPr>
            </a:lvl9pPr>
          </a:lstStyle>
          <a:p>
            <a:endParaRPr/>
          </a:p>
        </p:txBody>
      </p:sp>
      <p:sp>
        <p:nvSpPr>
          <p:cNvPr id="231" name="Google Shape;231;p13"/>
          <p:cNvSpPr txBox="1">
            <a:spLocks noGrp="1"/>
          </p:cNvSpPr>
          <p:nvPr>
            <p:ph type="subTitle" idx="3"/>
          </p:nvPr>
        </p:nvSpPr>
        <p:spPr>
          <a:xfrm>
            <a:off x="948747" y="3634000"/>
            <a:ext cx="2600351" cy="502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2100" b="1">
                <a:latin typeface="Delius Unicase"/>
                <a:ea typeface="Delius Unicase"/>
                <a:cs typeface="Delius Unicase"/>
                <a:sym typeface="Delius Unicase"/>
              </a:defRPr>
            </a:lvl1pPr>
            <a:lvl2pPr lvl="1" rtl="0">
              <a:spcBef>
                <a:spcPts val="2130"/>
              </a:spcBef>
              <a:spcAft>
                <a:spcPts val="0"/>
              </a:spcAft>
              <a:buClr>
                <a:schemeClr val="dk1"/>
              </a:buClr>
              <a:buSzPts val="3000"/>
              <a:buNone/>
              <a:defRPr sz="4000">
                <a:solidFill>
                  <a:schemeClr val="dk1"/>
                </a:solidFill>
              </a:defRPr>
            </a:lvl2pPr>
            <a:lvl3pPr lvl="2" rtl="0">
              <a:spcBef>
                <a:spcPts val="2130"/>
              </a:spcBef>
              <a:spcAft>
                <a:spcPts val="0"/>
              </a:spcAft>
              <a:buClr>
                <a:schemeClr val="dk1"/>
              </a:buClr>
              <a:buSzPts val="3000"/>
              <a:buNone/>
              <a:defRPr sz="4000">
                <a:solidFill>
                  <a:schemeClr val="dk1"/>
                </a:solidFill>
              </a:defRPr>
            </a:lvl3pPr>
            <a:lvl4pPr lvl="3" rtl="0">
              <a:spcBef>
                <a:spcPts val="2130"/>
              </a:spcBef>
              <a:spcAft>
                <a:spcPts val="0"/>
              </a:spcAft>
              <a:buClr>
                <a:schemeClr val="dk1"/>
              </a:buClr>
              <a:buSzPts val="3000"/>
              <a:buNone/>
              <a:defRPr sz="4000">
                <a:solidFill>
                  <a:schemeClr val="dk1"/>
                </a:solidFill>
              </a:defRPr>
            </a:lvl4pPr>
            <a:lvl5pPr lvl="4" rtl="0">
              <a:spcBef>
                <a:spcPts val="2130"/>
              </a:spcBef>
              <a:spcAft>
                <a:spcPts val="0"/>
              </a:spcAft>
              <a:buClr>
                <a:schemeClr val="dk1"/>
              </a:buClr>
              <a:buSzPts val="3000"/>
              <a:buNone/>
              <a:defRPr sz="4000">
                <a:solidFill>
                  <a:schemeClr val="dk1"/>
                </a:solidFill>
              </a:defRPr>
            </a:lvl5pPr>
            <a:lvl6pPr lvl="5" rtl="0">
              <a:spcBef>
                <a:spcPts val="2130"/>
              </a:spcBef>
              <a:spcAft>
                <a:spcPts val="0"/>
              </a:spcAft>
              <a:buClr>
                <a:schemeClr val="dk1"/>
              </a:buClr>
              <a:buSzPts val="3000"/>
              <a:buNone/>
              <a:defRPr sz="4000">
                <a:solidFill>
                  <a:schemeClr val="dk1"/>
                </a:solidFill>
              </a:defRPr>
            </a:lvl6pPr>
            <a:lvl7pPr lvl="6" rtl="0">
              <a:spcBef>
                <a:spcPts val="2130"/>
              </a:spcBef>
              <a:spcAft>
                <a:spcPts val="0"/>
              </a:spcAft>
              <a:buClr>
                <a:schemeClr val="dk1"/>
              </a:buClr>
              <a:buSzPts val="3000"/>
              <a:buNone/>
              <a:defRPr sz="4000">
                <a:solidFill>
                  <a:schemeClr val="dk1"/>
                </a:solidFill>
              </a:defRPr>
            </a:lvl7pPr>
            <a:lvl8pPr lvl="7" rtl="0">
              <a:spcBef>
                <a:spcPts val="2130"/>
              </a:spcBef>
              <a:spcAft>
                <a:spcPts val="0"/>
              </a:spcAft>
              <a:buClr>
                <a:schemeClr val="dk1"/>
              </a:buClr>
              <a:buSzPts val="3000"/>
              <a:buNone/>
              <a:defRPr sz="4000">
                <a:solidFill>
                  <a:schemeClr val="dk1"/>
                </a:solidFill>
              </a:defRPr>
            </a:lvl8pPr>
            <a:lvl9pPr lvl="8" rtl="0">
              <a:spcBef>
                <a:spcPts val="2130"/>
              </a:spcBef>
              <a:spcAft>
                <a:spcPts val="2130"/>
              </a:spcAft>
              <a:buClr>
                <a:schemeClr val="dk1"/>
              </a:buClr>
              <a:buSzPts val="3000"/>
              <a:buNone/>
              <a:defRPr sz="4000">
                <a:solidFill>
                  <a:schemeClr val="dk1"/>
                </a:solidFill>
              </a:defRPr>
            </a:lvl9pPr>
          </a:lstStyle>
          <a:p>
            <a:endParaRPr/>
          </a:p>
        </p:txBody>
      </p:sp>
      <p:sp>
        <p:nvSpPr>
          <p:cNvPr id="232" name="Google Shape;232;p13"/>
          <p:cNvSpPr txBox="1">
            <a:spLocks noGrp="1"/>
          </p:cNvSpPr>
          <p:nvPr>
            <p:ph type="title" idx="4" hasCustomPrompt="1"/>
          </p:nvPr>
        </p:nvSpPr>
        <p:spPr>
          <a:xfrm>
            <a:off x="3503406" y="2900000"/>
            <a:ext cx="2600351" cy="63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6100">
                <a:solidFill>
                  <a:schemeClr val="accent4"/>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3" name="Google Shape;233;p13"/>
          <p:cNvSpPr txBox="1">
            <a:spLocks noGrp="1"/>
          </p:cNvSpPr>
          <p:nvPr>
            <p:ph type="subTitle" idx="5"/>
          </p:nvPr>
        </p:nvSpPr>
        <p:spPr>
          <a:xfrm>
            <a:off x="3503273" y="4123300"/>
            <a:ext cx="2600351" cy="854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900">
                <a:latin typeface="Comfortaa"/>
                <a:ea typeface="Comfortaa"/>
                <a:cs typeface="Comfortaa"/>
                <a:sym typeface="Comfortaa"/>
              </a:defRPr>
            </a:lvl1pPr>
            <a:lvl2pPr lvl="1" rtl="0">
              <a:spcBef>
                <a:spcPts val="2130"/>
              </a:spcBef>
              <a:spcAft>
                <a:spcPts val="0"/>
              </a:spcAft>
              <a:buClr>
                <a:schemeClr val="dk1"/>
              </a:buClr>
              <a:buSzPts val="1600"/>
              <a:buNone/>
              <a:defRPr sz="2100">
                <a:solidFill>
                  <a:schemeClr val="dk1"/>
                </a:solidFill>
              </a:defRPr>
            </a:lvl2pPr>
            <a:lvl3pPr lvl="2" rtl="0">
              <a:spcBef>
                <a:spcPts val="2130"/>
              </a:spcBef>
              <a:spcAft>
                <a:spcPts val="0"/>
              </a:spcAft>
              <a:buClr>
                <a:schemeClr val="dk1"/>
              </a:buClr>
              <a:buSzPts val="1600"/>
              <a:buNone/>
              <a:defRPr sz="2100">
                <a:solidFill>
                  <a:schemeClr val="dk1"/>
                </a:solidFill>
              </a:defRPr>
            </a:lvl3pPr>
            <a:lvl4pPr lvl="3" rtl="0">
              <a:spcBef>
                <a:spcPts val="2130"/>
              </a:spcBef>
              <a:spcAft>
                <a:spcPts val="0"/>
              </a:spcAft>
              <a:buClr>
                <a:schemeClr val="dk1"/>
              </a:buClr>
              <a:buSzPts val="1600"/>
              <a:buNone/>
              <a:defRPr sz="2100">
                <a:solidFill>
                  <a:schemeClr val="dk1"/>
                </a:solidFill>
              </a:defRPr>
            </a:lvl4pPr>
            <a:lvl5pPr lvl="4" rtl="0">
              <a:spcBef>
                <a:spcPts val="2130"/>
              </a:spcBef>
              <a:spcAft>
                <a:spcPts val="0"/>
              </a:spcAft>
              <a:buClr>
                <a:schemeClr val="dk1"/>
              </a:buClr>
              <a:buSzPts val="1600"/>
              <a:buNone/>
              <a:defRPr sz="2100">
                <a:solidFill>
                  <a:schemeClr val="dk1"/>
                </a:solidFill>
              </a:defRPr>
            </a:lvl5pPr>
            <a:lvl6pPr lvl="5" rtl="0">
              <a:spcBef>
                <a:spcPts val="2130"/>
              </a:spcBef>
              <a:spcAft>
                <a:spcPts val="0"/>
              </a:spcAft>
              <a:buClr>
                <a:schemeClr val="dk1"/>
              </a:buClr>
              <a:buSzPts val="1600"/>
              <a:buNone/>
              <a:defRPr sz="2100">
                <a:solidFill>
                  <a:schemeClr val="dk1"/>
                </a:solidFill>
              </a:defRPr>
            </a:lvl6pPr>
            <a:lvl7pPr lvl="6" rtl="0">
              <a:spcBef>
                <a:spcPts val="2130"/>
              </a:spcBef>
              <a:spcAft>
                <a:spcPts val="0"/>
              </a:spcAft>
              <a:buClr>
                <a:schemeClr val="dk1"/>
              </a:buClr>
              <a:buSzPts val="1600"/>
              <a:buNone/>
              <a:defRPr sz="2100">
                <a:solidFill>
                  <a:schemeClr val="dk1"/>
                </a:solidFill>
              </a:defRPr>
            </a:lvl7pPr>
            <a:lvl8pPr lvl="7" rtl="0">
              <a:spcBef>
                <a:spcPts val="2130"/>
              </a:spcBef>
              <a:spcAft>
                <a:spcPts val="0"/>
              </a:spcAft>
              <a:buClr>
                <a:schemeClr val="dk1"/>
              </a:buClr>
              <a:buSzPts val="1600"/>
              <a:buNone/>
              <a:defRPr sz="2100">
                <a:solidFill>
                  <a:schemeClr val="dk1"/>
                </a:solidFill>
              </a:defRPr>
            </a:lvl8pPr>
            <a:lvl9pPr lvl="8" rtl="0">
              <a:spcBef>
                <a:spcPts val="2130"/>
              </a:spcBef>
              <a:spcAft>
                <a:spcPts val="2130"/>
              </a:spcAft>
              <a:buClr>
                <a:schemeClr val="dk1"/>
              </a:buClr>
              <a:buSzPts val="1600"/>
              <a:buNone/>
              <a:defRPr sz="2100">
                <a:solidFill>
                  <a:schemeClr val="dk1"/>
                </a:solidFill>
              </a:defRPr>
            </a:lvl9pPr>
          </a:lstStyle>
          <a:p>
            <a:endParaRPr/>
          </a:p>
        </p:txBody>
      </p:sp>
      <p:sp>
        <p:nvSpPr>
          <p:cNvPr id="234" name="Google Shape;234;p13"/>
          <p:cNvSpPr txBox="1">
            <a:spLocks noGrp="1"/>
          </p:cNvSpPr>
          <p:nvPr>
            <p:ph type="subTitle" idx="6"/>
          </p:nvPr>
        </p:nvSpPr>
        <p:spPr>
          <a:xfrm>
            <a:off x="3503273" y="3634000"/>
            <a:ext cx="2600351" cy="502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2100" b="1">
                <a:latin typeface="Delius Unicase"/>
                <a:ea typeface="Delius Unicase"/>
                <a:cs typeface="Delius Unicase"/>
                <a:sym typeface="Delius Unicase"/>
              </a:defRPr>
            </a:lvl1pPr>
            <a:lvl2pPr lvl="1" rtl="0">
              <a:spcBef>
                <a:spcPts val="2130"/>
              </a:spcBef>
              <a:spcAft>
                <a:spcPts val="0"/>
              </a:spcAft>
              <a:buClr>
                <a:schemeClr val="dk1"/>
              </a:buClr>
              <a:buSzPts val="3000"/>
              <a:buNone/>
              <a:defRPr sz="4000">
                <a:solidFill>
                  <a:schemeClr val="dk1"/>
                </a:solidFill>
              </a:defRPr>
            </a:lvl2pPr>
            <a:lvl3pPr lvl="2" rtl="0">
              <a:spcBef>
                <a:spcPts val="2130"/>
              </a:spcBef>
              <a:spcAft>
                <a:spcPts val="0"/>
              </a:spcAft>
              <a:buClr>
                <a:schemeClr val="dk1"/>
              </a:buClr>
              <a:buSzPts val="3000"/>
              <a:buNone/>
              <a:defRPr sz="4000">
                <a:solidFill>
                  <a:schemeClr val="dk1"/>
                </a:solidFill>
              </a:defRPr>
            </a:lvl3pPr>
            <a:lvl4pPr lvl="3" rtl="0">
              <a:spcBef>
                <a:spcPts val="2130"/>
              </a:spcBef>
              <a:spcAft>
                <a:spcPts val="0"/>
              </a:spcAft>
              <a:buClr>
                <a:schemeClr val="dk1"/>
              </a:buClr>
              <a:buSzPts val="3000"/>
              <a:buNone/>
              <a:defRPr sz="4000">
                <a:solidFill>
                  <a:schemeClr val="dk1"/>
                </a:solidFill>
              </a:defRPr>
            </a:lvl4pPr>
            <a:lvl5pPr lvl="4" rtl="0">
              <a:spcBef>
                <a:spcPts val="2130"/>
              </a:spcBef>
              <a:spcAft>
                <a:spcPts val="0"/>
              </a:spcAft>
              <a:buClr>
                <a:schemeClr val="dk1"/>
              </a:buClr>
              <a:buSzPts val="3000"/>
              <a:buNone/>
              <a:defRPr sz="4000">
                <a:solidFill>
                  <a:schemeClr val="dk1"/>
                </a:solidFill>
              </a:defRPr>
            </a:lvl5pPr>
            <a:lvl6pPr lvl="5" rtl="0">
              <a:spcBef>
                <a:spcPts val="2130"/>
              </a:spcBef>
              <a:spcAft>
                <a:spcPts val="0"/>
              </a:spcAft>
              <a:buClr>
                <a:schemeClr val="dk1"/>
              </a:buClr>
              <a:buSzPts val="3000"/>
              <a:buNone/>
              <a:defRPr sz="4000">
                <a:solidFill>
                  <a:schemeClr val="dk1"/>
                </a:solidFill>
              </a:defRPr>
            </a:lvl6pPr>
            <a:lvl7pPr lvl="6" rtl="0">
              <a:spcBef>
                <a:spcPts val="2130"/>
              </a:spcBef>
              <a:spcAft>
                <a:spcPts val="0"/>
              </a:spcAft>
              <a:buClr>
                <a:schemeClr val="dk1"/>
              </a:buClr>
              <a:buSzPts val="3000"/>
              <a:buNone/>
              <a:defRPr sz="4000">
                <a:solidFill>
                  <a:schemeClr val="dk1"/>
                </a:solidFill>
              </a:defRPr>
            </a:lvl7pPr>
            <a:lvl8pPr lvl="7" rtl="0">
              <a:spcBef>
                <a:spcPts val="2130"/>
              </a:spcBef>
              <a:spcAft>
                <a:spcPts val="0"/>
              </a:spcAft>
              <a:buClr>
                <a:schemeClr val="dk1"/>
              </a:buClr>
              <a:buSzPts val="3000"/>
              <a:buNone/>
              <a:defRPr sz="4000">
                <a:solidFill>
                  <a:schemeClr val="dk1"/>
                </a:solidFill>
              </a:defRPr>
            </a:lvl8pPr>
            <a:lvl9pPr lvl="8" rtl="0">
              <a:spcBef>
                <a:spcPts val="2130"/>
              </a:spcBef>
              <a:spcAft>
                <a:spcPts val="2130"/>
              </a:spcAft>
              <a:buClr>
                <a:schemeClr val="dk1"/>
              </a:buClr>
              <a:buSzPts val="3000"/>
              <a:buNone/>
              <a:defRPr sz="4000">
                <a:solidFill>
                  <a:schemeClr val="dk1"/>
                </a:solidFill>
              </a:defRPr>
            </a:lvl9pPr>
          </a:lstStyle>
          <a:p>
            <a:endParaRPr/>
          </a:p>
        </p:txBody>
      </p:sp>
      <p:sp>
        <p:nvSpPr>
          <p:cNvPr id="235" name="Google Shape;235;p13"/>
          <p:cNvSpPr txBox="1">
            <a:spLocks noGrp="1"/>
          </p:cNvSpPr>
          <p:nvPr>
            <p:ph type="title" idx="7" hasCustomPrompt="1"/>
          </p:nvPr>
        </p:nvSpPr>
        <p:spPr>
          <a:xfrm>
            <a:off x="6058065" y="2900000"/>
            <a:ext cx="2600351" cy="63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6100">
                <a:solidFill>
                  <a:schemeClr val="accent3"/>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6" name="Google Shape;236;p13"/>
          <p:cNvSpPr txBox="1">
            <a:spLocks noGrp="1"/>
          </p:cNvSpPr>
          <p:nvPr>
            <p:ph type="subTitle" idx="8"/>
          </p:nvPr>
        </p:nvSpPr>
        <p:spPr>
          <a:xfrm>
            <a:off x="6057933" y="4123300"/>
            <a:ext cx="2600351" cy="854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900">
                <a:latin typeface="Comfortaa"/>
                <a:ea typeface="Comfortaa"/>
                <a:cs typeface="Comfortaa"/>
                <a:sym typeface="Comfortaa"/>
              </a:defRPr>
            </a:lvl1pPr>
            <a:lvl2pPr lvl="1" rtl="0">
              <a:spcBef>
                <a:spcPts val="2130"/>
              </a:spcBef>
              <a:spcAft>
                <a:spcPts val="0"/>
              </a:spcAft>
              <a:buClr>
                <a:schemeClr val="dk1"/>
              </a:buClr>
              <a:buSzPts val="1600"/>
              <a:buNone/>
              <a:defRPr sz="2100">
                <a:solidFill>
                  <a:schemeClr val="dk1"/>
                </a:solidFill>
              </a:defRPr>
            </a:lvl2pPr>
            <a:lvl3pPr lvl="2" rtl="0">
              <a:spcBef>
                <a:spcPts val="2130"/>
              </a:spcBef>
              <a:spcAft>
                <a:spcPts val="0"/>
              </a:spcAft>
              <a:buClr>
                <a:schemeClr val="dk1"/>
              </a:buClr>
              <a:buSzPts val="1600"/>
              <a:buNone/>
              <a:defRPr sz="2100">
                <a:solidFill>
                  <a:schemeClr val="dk1"/>
                </a:solidFill>
              </a:defRPr>
            </a:lvl3pPr>
            <a:lvl4pPr lvl="3" rtl="0">
              <a:spcBef>
                <a:spcPts val="2130"/>
              </a:spcBef>
              <a:spcAft>
                <a:spcPts val="0"/>
              </a:spcAft>
              <a:buClr>
                <a:schemeClr val="dk1"/>
              </a:buClr>
              <a:buSzPts val="1600"/>
              <a:buNone/>
              <a:defRPr sz="2100">
                <a:solidFill>
                  <a:schemeClr val="dk1"/>
                </a:solidFill>
              </a:defRPr>
            </a:lvl4pPr>
            <a:lvl5pPr lvl="4" rtl="0">
              <a:spcBef>
                <a:spcPts val="2130"/>
              </a:spcBef>
              <a:spcAft>
                <a:spcPts val="0"/>
              </a:spcAft>
              <a:buClr>
                <a:schemeClr val="dk1"/>
              </a:buClr>
              <a:buSzPts val="1600"/>
              <a:buNone/>
              <a:defRPr sz="2100">
                <a:solidFill>
                  <a:schemeClr val="dk1"/>
                </a:solidFill>
              </a:defRPr>
            </a:lvl5pPr>
            <a:lvl6pPr lvl="5" rtl="0">
              <a:spcBef>
                <a:spcPts val="2130"/>
              </a:spcBef>
              <a:spcAft>
                <a:spcPts val="0"/>
              </a:spcAft>
              <a:buClr>
                <a:schemeClr val="dk1"/>
              </a:buClr>
              <a:buSzPts val="1600"/>
              <a:buNone/>
              <a:defRPr sz="2100">
                <a:solidFill>
                  <a:schemeClr val="dk1"/>
                </a:solidFill>
              </a:defRPr>
            </a:lvl6pPr>
            <a:lvl7pPr lvl="6" rtl="0">
              <a:spcBef>
                <a:spcPts val="2130"/>
              </a:spcBef>
              <a:spcAft>
                <a:spcPts val="0"/>
              </a:spcAft>
              <a:buClr>
                <a:schemeClr val="dk1"/>
              </a:buClr>
              <a:buSzPts val="1600"/>
              <a:buNone/>
              <a:defRPr sz="2100">
                <a:solidFill>
                  <a:schemeClr val="dk1"/>
                </a:solidFill>
              </a:defRPr>
            </a:lvl7pPr>
            <a:lvl8pPr lvl="7" rtl="0">
              <a:spcBef>
                <a:spcPts val="2130"/>
              </a:spcBef>
              <a:spcAft>
                <a:spcPts val="0"/>
              </a:spcAft>
              <a:buClr>
                <a:schemeClr val="dk1"/>
              </a:buClr>
              <a:buSzPts val="1600"/>
              <a:buNone/>
              <a:defRPr sz="2100">
                <a:solidFill>
                  <a:schemeClr val="dk1"/>
                </a:solidFill>
              </a:defRPr>
            </a:lvl8pPr>
            <a:lvl9pPr lvl="8" rtl="0">
              <a:spcBef>
                <a:spcPts val="2130"/>
              </a:spcBef>
              <a:spcAft>
                <a:spcPts val="2130"/>
              </a:spcAft>
              <a:buClr>
                <a:schemeClr val="dk1"/>
              </a:buClr>
              <a:buSzPts val="1600"/>
              <a:buNone/>
              <a:defRPr sz="2100">
                <a:solidFill>
                  <a:schemeClr val="dk1"/>
                </a:solidFill>
              </a:defRPr>
            </a:lvl9pPr>
          </a:lstStyle>
          <a:p>
            <a:endParaRPr/>
          </a:p>
        </p:txBody>
      </p:sp>
      <p:sp>
        <p:nvSpPr>
          <p:cNvPr id="237" name="Google Shape;237;p13"/>
          <p:cNvSpPr txBox="1">
            <a:spLocks noGrp="1"/>
          </p:cNvSpPr>
          <p:nvPr>
            <p:ph type="subTitle" idx="9"/>
          </p:nvPr>
        </p:nvSpPr>
        <p:spPr>
          <a:xfrm>
            <a:off x="6057933" y="3634000"/>
            <a:ext cx="2600351" cy="502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2100" b="1">
                <a:latin typeface="Delius Unicase"/>
                <a:ea typeface="Delius Unicase"/>
                <a:cs typeface="Delius Unicase"/>
                <a:sym typeface="Delius Unicase"/>
              </a:defRPr>
            </a:lvl1pPr>
            <a:lvl2pPr lvl="1" rtl="0">
              <a:spcBef>
                <a:spcPts val="2130"/>
              </a:spcBef>
              <a:spcAft>
                <a:spcPts val="0"/>
              </a:spcAft>
              <a:buClr>
                <a:schemeClr val="dk1"/>
              </a:buClr>
              <a:buSzPts val="3000"/>
              <a:buNone/>
              <a:defRPr sz="4000">
                <a:solidFill>
                  <a:schemeClr val="dk1"/>
                </a:solidFill>
              </a:defRPr>
            </a:lvl2pPr>
            <a:lvl3pPr lvl="2" rtl="0">
              <a:spcBef>
                <a:spcPts val="2130"/>
              </a:spcBef>
              <a:spcAft>
                <a:spcPts val="0"/>
              </a:spcAft>
              <a:buClr>
                <a:schemeClr val="dk1"/>
              </a:buClr>
              <a:buSzPts val="3000"/>
              <a:buNone/>
              <a:defRPr sz="4000">
                <a:solidFill>
                  <a:schemeClr val="dk1"/>
                </a:solidFill>
              </a:defRPr>
            </a:lvl3pPr>
            <a:lvl4pPr lvl="3" rtl="0">
              <a:spcBef>
                <a:spcPts val="2130"/>
              </a:spcBef>
              <a:spcAft>
                <a:spcPts val="0"/>
              </a:spcAft>
              <a:buClr>
                <a:schemeClr val="dk1"/>
              </a:buClr>
              <a:buSzPts val="3000"/>
              <a:buNone/>
              <a:defRPr sz="4000">
                <a:solidFill>
                  <a:schemeClr val="dk1"/>
                </a:solidFill>
              </a:defRPr>
            </a:lvl4pPr>
            <a:lvl5pPr lvl="4" rtl="0">
              <a:spcBef>
                <a:spcPts val="2130"/>
              </a:spcBef>
              <a:spcAft>
                <a:spcPts val="0"/>
              </a:spcAft>
              <a:buClr>
                <a:schemeClr val="dk1"/>
              </a:buClr>
              <a:buSzPts val="3000"/>
              <a:buNone/>
              <a:defRPr sz="4000">
                <a:solidFill>
                  <a:schemeClr val="dk1"/>
                </a:solidFill>
              </a:defRPr>
            </a:lvl5pPr>
            <a:lvl6pPr lvl="5" rtl="0">
              <a:spcBef>
                <a:spcPts val="2130"/>
              </a:spcBef>
              <a:spcAft>
                <a:spcPts val="0"/>
              </a:spcAft>
              <a:buClr>
                <a:schemeClr val="dk1"/>
              </a:buClr>
              <a:buSzPts val="3000"/>
              <a:buNone/>
              <a:defRPr sz="4000">
                <a:solidFill>
                  <a:schemeClr val="dk1"/>
                </a:solidFill>
              </a:defRPr>
            </a:lvl6pPr>
            <a:lvl7pPr lvl="6" rtl="0">
              <a:spcBef>
                <a:spcPts val="2130"/>
              </a:spcBef>
              <a:spcAft>
                <a:spcPts val="0"/>
              </a:spcAft>
              <a:buClr>
                <a:schemeClr val="dk1"/>
              </a:buClr>
              <a:buSzPts val="3000"/>
              <a:buNone/>
              <a:defRPr sz="4000">
                <a:solidFill>
                  <a:schemeClr val="dk1"/>
                </a:solidFill>
              </a:defRPr>
            </a:lvl7pPr>
            <a:lvl8pPr lvl="7" rtl="0">
              <a:spcBef>
                <a:spcPts val="2130"/>
              </a:spcBef>
              <a:spcAft>
                <a:spcPts val="0"/>
              </a:spcAft>
              <a:buClr>
                <a:schemeClr val="dk1"/>
              </a:buClr>
              <a:buSzPts val="3000"/>
              <a:buNone/>
              <a:defRPr sz="4000">
                <a:solidFill>
                  <a:schemeClr val="dk1"/>
                </a:solidFill>
              </a:defRPr>
            </a:lvl8pPr>
            <a:lvl9pPr lvl="8" rtl="0">
              <a:spcBef>
                <a:spcPts val="2130"/>
              </a:spcBef>
              <a:spcAft>
                <a:spcPts val="2130"/>
              </a:spcAft>
              <a:buClr>
                <a:schemeClr val="dk1"/>
              </a:buClr>
              <a:buSzPts val="3000"/>
              <a:buNone/>
              <a:defRPr sz="4000">
                <a:solidFill>
                  <a:schemeClr val="dk1"/>
                </a:solidFill>
              </a:defRPr>
            </a:lvl9pPr>
          </a:lstStyle>
          <a:p>
            <a:endParaRPr/>
          </a:p>
        </p:txBody>
      </p:sp>
      <p:sp>
        <p:nvSpPr>
          <p:cNvPr id="238" name="Google Shape;238;p13"/>
          <p:cNvSpPr txBox="1">
            <a:spLocks noGrp="1"/>
          </p:cNvSpPr>
          <p:nvPr>
            <p:ph type="title" idx="13" hasCustomPrompt="1"/>
          </p:nvPr>
        </p:nvSpPr>
        <p:spPr>
          <a:xfrm>
            <a:off x="8612723" y="2900000"/>
            <a:ext cx="2600351" cy="63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6100">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9" name="Google Shape;239;p13"/>
          <p:cNvSpPr txBox="1">
            <a:spLocks noGrp="1"/>
          </p:cNvSpPr>
          <p:nvPr>
            <p:ph type="subTitle" idx="14"/>
          </p:nvPr>
        </p:nvSpPr>
        <p:spPr>
          <a:xfrm>
            <a:off x="8612725" y="4123300"/>
            <a:ext cx="2600351" cy="854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900">
                <a:latin typeface="Comfortaa"/>
                <a:ea typeface="Comfortaa"/>
                <a:cs typeface="Comfortaa"/>
                <a:sym typeface="Comfortaa"/>
              </a:defRPr>
            </a:lvl1pPr>
            <a:lvl2pPr lvl="1" rtl="0">
              <a:spcBef>
                <a:spcPts val="2130"/>
              </a:spcBef>
              <a:spcAft>
                <a:spcPts val="0"/>
              </a:spcAft>
              <a:buClr>
                <a:schemeClr val="dk1"/>
              </a:buClr>
              <a:buSzPts val="1600"/>
              <a:buNone/>
              <a:defRPr sz="2100">
                <a:solidFill>
                  <a:schemeClr val="dk1"/>
                </a:solidFill>
              </a:defRPr>
            </a:lvl2pPr>
            <a:lvl3pPr lvl="2" rtl="0">
              <a:spcBef>
                <a:spcPts val="2130"/>
              </a:spcBef>
              <a:spcAft>
                <a:spcPts val="0"/>
              </a:spcAft>
              <a:buClr>
                <a:schemeClr val="dk1"/>
              </a:buClr>
              <a:buSzPts val="1600"/>
              <a:buNone/>
              <a:defRPr sz="2100">
                <a:solidFill>
                  <a:schemeClr val="dk1"/>
                </a:solidFill>
              </a:defRPr>
            </a:lvl3pPr>
            <a:lvl4pPr lvl="3" rtl="0">
              <a:spcBef>
                <a:spcPts val="2130"/>
              </a:spcBef>
              <a:spcAft>
                <a:spcPts val="0"/>
              </a:spcAft>
              <a:buClr>
                <a:schemeClr val="dk1"/>
              </a:buClr>
              <a:buSzPts val="1600"/>
              <a:buNone/>
              <a:defRPr sz="2100">
                <a:solidFill>
                  <a:schemeClr val="dk1"/>
                </a:solidFill>
              </a:defRPr>
            </a:lvl4pPr>
            <a:lvl5pPr lvl="4" rtl="0">
              <a:spcBef>
                <a:spcPts val="2130"/>
              </a:spcBef>
              <a:spcAft>
                <a:spcPts val="0"/>
              </a:spcAft>
              <a:buClr>
                <a:schemeClr val="dk1"/>
              </a:buClr>
              <a:buSzPts val="1600"/>
              <a:buNone/>
              <a:defRPr sz="2100">
                <a:solidFill>
                  <a:schemeClr val="dk1"/>
                </a:solidFill>
              </a:defRPr>
            </a:lvl5pPr>
            <a:lvl6pPr lvl="5" rtl="0">
              <a:spcBef>
                <a:spcPts val="2130"/>
              </a:spcBef>
              <a:spcAft>
                <a:spcPts val="0"/>
              </a:spcAft>
              <a:buClr>
                <a:schemeClr val="dk1"/>
              </a:buClr>
              <a:buSzPts val="1600"/>
              <a:buNone/>
              <a:defRPr sz="2100">
                <a:solidFill>
                  <a:schemeClr val="dk1"/>
                </a:solidFill>
              </a:defRPr>
            </a:lvl6pPr>
            <a:lvl7pPr lvl="6" rtl="0">
              <a:spcBef>
                <a:spcPts val="2130"/>
              </a:spcBef>
              <a:spcAft>
                <a:spcPts val="0"/>
              </a:spcAft>
              <a:buClr>
                <a:schemeClr val="dk1"/>
              </a:buClr>
              <a:buSzPts val="1600"/>
              <a:buNone/>
              <a:defRPr sz="2100">
                <a:solidFill>
                  <a:schemeClr val="dk1"/>
                </a:solidFill>
              </a:defRPr>
            </a:lvl7pPr>
            <a:lvl8pPr lvl="7" rtl="0">
              <a:spcBef>
                <a:spcPts val="2130"/>
              </a:spcBef>
              <a:spcAft>
                <a:spcPts val="0"/>
              </a:spcAft>
              <a:buClr>
                <a:schemeClr val="dk1"/>
              </a:buClr>
              <a:buSzPts val="1600"/>
              <a:buNone/>
              <a:defRPr sz="2100">
                <a:solidFill>
                  <a:schemeClr val="dk1"/>
                </a:solidFill>
              </a:defRPr>
            </a:lvl8pPr>
            <a:lvl9pPr lvl="8" rtl="0">
              <a:spcBef>
                <a:spcPts val="2130"/>
              </a:spcBef>
              <a:spcAft>
                <a:spcPts val="2130"/>
              </a:spcAft>
              <a:buClr>
                <a:schemeClr val="dk1"/>
              </a:buClr>
              <a:buSzPts val="1600"/>
              <a:buNone/>
              <a:defRPr sz="2100">
                <a:solidFill>
                  <a:schemeClr val="dk1"/>
                </a:solidFill>
              </a:defRPr>
            </a:lvl9pPr>
          </a:lstStyle>
          <a:p>
            <a:endParaRPr/>
          </a:p>
        </p:txBody>
      </p:sp>
      <p:sp>
        <p:nvSpPr>
          <p:cNvPr id="240" name="Google Shape;240;p13"/>
          <p:cNvSpPr txBox="1">
            <a:spLocks noGrp="1"/>
          </p:cNvSpPr>
          <p:nvPr>
            <p:ph type="subTitle" idx="15"/>
          </p:nvPr>
        </p:nvSpPr>
        <p:spPr>
          <a:xfrm>
            <a:off x="8612725" y="3634000"/>
            <a:ext cx="2600351" cy="502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2100" b="1">
                <a:latin typeface="Delius Unicase"/>
                <a:ea typeface="Delius Unicase"/>
                <a:cs typeface="Delius Unicase"/>
                <a:sym typeface="Delius Unicase"/>
              </a:defRPr>
            </a:lvl1pPr>
            <a:lvl2pPr lvl="1" rtl="0">
              <a:spcBef>
                <a:spcPts val="2130"/>
              </a:spcBef>
              <a:spcAft>
                <a:spcPts val="0"/>
              </a:spcAft>
              <a:buClr>
                <a:schemeClr val="dk1"/>
              </a:buClr>
              <a:buSzPts val="3000"/>
              <a:buNone/>
              <a:defRPr sz="4000">
                <a:solidFill>
                  <a:schemeClr val="dk1"/>
                </a:solidFill>
              </a:defRPr>
            </a:lvl2pPr>
            <a:lvl3pPr lvl="2" rtl="0">
              <a:spcBef>
                <a:spcPts val="2130"/>
              </a:spcBef>
              <a:spcAft>
                <a:spcPts val="0"/>
              </a:spcAft>
              <a:buClr>
                <a:schemeClr val="dk1"/>
              </a:buClr>
              <a:buSzPts val="3000"/>
              <a:buNone/>
              <a:defRPr sz="4000">
                <a:solidFill>
                  <a:schemeClr val="dk1"/>
                </a:solidFill>
              </a:defRPr>
            </a:lvl3pPr>
            <a:lvl4pPr lvl="3" rtl="0">
              <a:spcBef>
                <a:spcPts val="2130"/>
              </a:spcBef>
              <a:spcAft>
                <a:spcPts val="0"/>
              </a:spcAft>
              <a:buClr>
                <a:schemeClr val="dk1"/>
              </a:buClr>
              <a:buSzPts val="3000"/>
              <a:buNone/>
              <a:defRPr sz="4000">
                <a:solidFill>
                  <a:schemeClr val="dk1"/>
                </a:solidFill>
              </a:defRPr>
            </a:lvl4pPr>
            <a:lvl5pPr lvl="4" rtl="0">
              <a:spcBef>
                <a:spcPts val="2130"/>
              </a:spcBef>
              <a:spcAft>
                <a:spcPts val="0"/>
              </a:spcAft>
              <a:buClr>
                <a:schemeClr val="dk1"/>
              </a:buClr>
              <a:buSzPts val="3000"/>
              <a:buNone/>
              <a:defRPr sz="4000">
                <a:solidFill>
                  <a:schemeClr val="dk1"/>
                </a:solidFill>
              </a:defRPr>
            </a:lvl5pPr>
            <a:lvl6pPr lvl="5" rtl="0">
              <a:spcBef>
                <a:spcPts val="2130"/>
              </a:spcBef>
              <a:spcAft>
                <a:spcPts val="0"/>
              </a:spcAft>
              <a:buClr>
                <a:schemeClr val="dk1"/>
              </a:buClr>
              <a:buSzPts val="3000"/>
              <a:buNone/>
              <a:defRPr sz="4000">
                <a:solidFill>
                  <a:schemeClr val="dk1"/>
                </a:solidFill>
              </a:defRPr>
            </a:lvl6pPr>
            <a:lvl7pPr lvl="6" rtl="0">
              <a:spcBef>
                <a:spcPts val="2130"/>
              </a:spcBef>
              <a:spcAft>
                <a:spcPts val="0"/>
              </a:spcAft>
              <a:buClr>
                <a:schemeClr val="dk1"/>
              </a:buClr>
              <a:buSzPts val="3000"/>
              <a:buNone/>
              <a:defRPr sz="4000">
                <a:solidFill>
                  <a:schemeClr val="dk1"/>
                </a:solidFill>
              </a:defRPr>
            </a:lvl7pPr>
            <a:lvl8pPr lvl="7" rtl="0">
              <a:spcBef>
                <a:spcPts val="2130"/>
              </a:spcBef>
              <a:spcAft>
                <a:spcPts val="0"/>
              </a:spcAft>
              <a:buClr>
                <a:schemeClr val="dk1"/>
              </a:buClr>
              <a:buSzPts val="3000"/>
              <a:buNone/>
              <a:defRPr sz="4000">
                <a:solidFill>
                  <a:schemeClr val="dk1"/>
                </a:solidFill>
              </a:defRPr>
            </a:lvl8pPr>
            <a:lvl9pPr lvl="8" rtl="0">
              <a:spcBef>
                <a:spcPts val="2130"/>
              </a:spcBef>
              <a:spcAft>
                <a:spcPts val="2130"/>
              </a:spcAft>
              <a:buClr>
                <a:schemeClr val="dk1"/>
              </a:buClr>
              <a:buSzPts val="3000"/>
              <a:buNone/>
              <a:defRPr sz="4000">
                <a:solidFill>
                  <a:schemeClr val="dk1"/>
                </a:solidFill>
              </a:defRPr>
            </a:lvl9pPr>
          </a:lstStyle>
          <a:p>
            <a:endParaRPr/>
          </a:p>
        </p:txBody>
      </p:sp>
      <p:sp>
        <p:nvSpPr>
          <p:cNvPr id="241" name="Google Shape;241;p13"/>
          <p:cNvSpPr/>
          <p:nvPr/>
        </p:nvSpPr>
        <p:spPr>
          <a:xfrm rot="5400000">
            <a:off x="2232959" y="4937865"/>
            <a:ext cx="580860" cy="3268071"/>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2" name="Google Shape;242;p13"/>
          <p:cNvSpPr/>
          <p:nvPr/>
        </p:nvSpPr>
        <p:spPr>
          <a:xfrm rot="-5400000" flipH="1">
            <a:off x="10566409" y="4861583"/>
            <a:ext cx="2445233" cy="745611"/>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3" name="Google Shape;243;p13"/>
          <p:cNvSpPr/>
          <p:nvPr/>
        </p:nvSpPr>
        <p:spPr>
          <a:xfrm rot="5400000">
            <a:off x="-56578" y="5114364"/>
            <a:ext cx="1800352" cy="1687024"/>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4" name="Google Shape;244;p13"/>
          <p:cNvSpPr/>
          <p:nvPr/>
        </p:nvSpPr>
        <p:spPr>
          <a:xfrm rot="5400000">
            <a:off x="1146339" y="6291415"/>
            <a:ext cx="243815" cy="223935"/>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5" name="Google Shape;245;p13"/>
          <p:cNvSpPr/>
          <p:nvPr/>
        </p:nvSpPr>
        <p:spPr>
          <a:xfrm rot="10800000" flipH="1">
            <a:off x="10100509" y="-17314"/>
            <a:ext cx="2061354" cy="1941389"/>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6" name="Google Shape;246;p13"/>
          <p:cNvSpPr/>
          <p:nvPr/>
        </p:nvSpPr>
        <p:spPr>
          <a:xfrm rot="10800000" flipH="1">
            <a:off x="11501739" y="1313227"/>
            <a:ext cx="279161" cy="257700"/>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7" name="Google Shape;247;p13"/>
          <p:cNvSpPr/>
          <p:nvPr/>
        </p:nvSpPr>
        <p:spPr>
          <a:xfrm rot="10800000" flipH="1">
            <a:off x="-13868" y="-17263"/>
            <a:ext cx="2191437" cy="2106436"/>
          </a:xfrm>
          <a:custGeom>
            <a:avLst/>
            <a:gdLst/>
            <a:ahLst/>
            <a:cxnLst/>
            <a:rect l="l" t="t" r="r" b="b"/>
            <a:pathLst>
              <a:path w="65273" h="62586" extrusionOk="0">
                <a:moveTo>
                  <a:pt x="0" y="1"/>
                </a:moveTo>
                <a:lnTo>
                  <a:pt x="0" y="62585"/>
                </a:lnTo>
                <a:lnTo>
                  <a:pt x="65273" y="62585"/>
                </a:lnTo>
                <a:cubicBezTo>
                  <a:pt x="64044" y="58015"/>
                  <a:pt x="61317" y="54001"/>
                  <a:pt x="57495" y="51217"/>
                </a:cubicBezTo>
                <a:cubicBezTo>
                  <a:pt x="53741" y="48414"/>
                  <a:pt x="49071" y="46813"/>
                  <a:pt x="44374" y="46813"/>
                </a:cubicBezTo>
                <a:cubicBezTo>
                  <a:pt x="43761" y="46813"/>
                  <a:pt x="43148" y="46841"/>
                  <a:pt x="42536" y="46896"/>
                </a:cubicBezTo>
                <a:cubicBezTo>
                  <a:pt x="39617" y="47146"/>
                  <a:pt x="36813" y="47991"/>
                  <a:pt x="34029" y="48951"/>
                </a:cubicBezTo>
                <a:cubicBezTo>
                  <a:pt x="31225" y="49911"/>
                  <a:pt x="28460" y="50967"/>
                  <a:pt x="25598" y="51639"/>
                </a:cubicBezTo>
                <a:cubicBezTo>
                  <a:pt x="23832" y="52062"/>
                  <a:pt x="22026" y="52273"/>
                  <a:pt x="20202" y="52273"/>
                </a:cubicBezTo>
                <a:cubicBezTo>
                  <a:pt x="15997" y="52235"/>
                  <a:pt x="11887" y="50910"/>
                  <a:pt x="9544" y="47549"/>
                </a:cubicBezTo>
                <a:cubicBezTo>
                  <a:pt x="8565" y="46128"/>
                  <a:pt x="7969" y="44496"/>
                  <a:pt x="7797" y="42787"/>
                </a:cubicBezTo>
                <a:cubicBezTo>
                  <a:pt x="7355" y="39234"/>
                  <a:pt x="8411" y="35374"/>
                  <a:pt x="9928" y="32032"/>
                </a:cubicBezTo>
                <a:cubicBezTo>
                  <a:pt x="12156" y="27097"/>
                  <a:pt x="15286" y="22354"/>
                  <a:pt x="15708" y="16958"/>
                </a:cubicBezTo>
                <a:cubicBezTo>
                  <a:pt x="16093" y="11389"/>
                  <a:pt x="13558" y="6031"/>
                  <a:pt x="9026" y="2785"/>
                </a:cubicBezTo>
                <a:cubicBezTo>
                  <a:pt x="6376" y="961"/>
                  <a:pt x="3226" y="1"/>
                  <a:pt x="0"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8" name="Google Shape;248;p13"/>
          <p:cNvSpPr/>
          <p:nvPr/>
        </p:nvSpPr>
        <p:spPr>
          <a:xfrm rot="10800000" flipH="1">
            <a:off x="587012" y="247726"/>
            <a:ext cx="551275" cy="234620"/>
          </a:xfrm>
          <a:custGeom>
            <a:avLst/>
            <a:gdLst/>
            <a:ahLst/>
            <a:cxnLst/>
            <a:rect l="l" t="t" r="r" b="b"/>
            <a:pathLst>
              <a:path w="16420" h="6971" extrusionOk="0">
                <a:moveTo>
                  <a:pt x="1" y="0"/>
                </a:moveTo>
                <a:cubicBezTo>
                  <a:pt x="654" y="4014"/>
                  <a:pt x="4129" y="6971"/>
                  <a:pt x="8201" y="6971"/>
                </a:cubicBezTo>
                <a:cubicBezTo>
                  <a:pt x="12291" y="6971"/>
                  <a:pt x="15767" y="4014"/>
                  <a:pt x="16420"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9" name="Google Shape;249;p13"/>
          <p:cNvSpPr/>
          <p:nvPr/>
        </p:nvSpPr>
        <p:spPr>
          <a:xfrm>
            <a:off x="8612707" y="5455673"/>
            <a:ext cx="3549187" cy="1402343"/>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0" name="Google Shape;250;p13"/>
          <p:cNvSpPr/>
          <p:nvPr/>
        </p:nvSpPr>
        <p:spPr>
          <a:xfrm>
            <a:off x="1505003" y="6107600"/>
            <a:ext cx="1243426" cy="750395"/>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1" name="Google Shape;251;p13"/>
          <p:cNvSpPr/>
          <p:nvPr/>
        </p:nvSpPr>
        <p:spPr>
          <a:xfrm>
            <a:off x="11979073" y="6457003"/>
            <a:ext cx="77080" cy="77271"/>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2" name="Google Shape;252;p13"/>
          <p:cNvSpPr/>
          <p:nvPr/>
        </p:nvSpPr>
        <p:spPr>
          <a:xfrm>
            <a:off x="1792427" y="6309580"/>
            <a:ext cx="77080" cy="77189"/>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3" name="Google Shape;253;p13"/>
          <p:cNvSpPr/>
          <p:nvPr/>
        </p:nvSpPr>
        <p:spPr>
          <a:xfrm>
            <a:off x="2214171" y="6655911"/>
            <a:ext cx="172863" cy="174100"/>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4" name="Google Shape;254;p13"/>
          <p:cNvSpPr/>
          <p:nvPr/>
        </p:nvSpPr>
        <p:spPr>
          <a:xfrm>
            <a:off x="11520404" y="6745950"/>
            <a:ext cx="172863" cy="112025"/>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5">
  <p:cSld name="CUSTOM_4_1_1_1_1">
    <p:spTree>
      <p:nvGrpSpPr>
        <p:cNvPr id="1" name="Shape 413"/>
        <p:cNvGrpSpPr/>
        <p:nvPr/>
      </p:nvGrpSpPr>
      <p:grpSpPr>
        <a:xfrm>
          <a:off x="0" y="0"/>
          <a:ext cx="0" cy="0"/>
          <a:chOff x="0" y="0"/>
          <a:chExt cx="0" cy="0"/>
        </a:xfrm>
      </p:grpSpPr>
      <p:sp>
        <p:nvSpPr>
          <p:cNvPr id="414" name="Google Shape;414;p24"/>
          <p:cNvSpPr/>
          <p:nvPr/>
        </p:nvSpPr>
        <p:spPr>
          <a:xfrm rot="10800000" flipH="1">
            <a:off x="39" y="5679042"/>
            <a:ext cx="4001273" cy="1178945"/>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15" name="Google Shape;415;p24"/>
          <p:cNvSpPr txBox="1">
            <a:spLocks noGrp="1"/>
          </p:cNvSpPr>
          <p:nvPr>
            <p:ph type="title"/>
          </p:nvPr>
        </p:nvSpPr>
        <p:spPr>
          <a:xfrm flipH="1">
            <a:off x="7900639" y="1328400"/>
            <a:ext cx="3312585" cy="882800"/>
          </a:xfrm>
          <a:prstGeom prst="rect">
            <a:avLst/>
          </a:prstGeom>
        </p:spPr>
        <p:txBody>
          <a:bodyPr spcFirstLastPara="1" wrap="square" lIns="121705" tIns="121705" rIns="121705" bIns="121705" anchor="t" anchorCtr="0">
            <a:noAutofit/>
          </a:bodyPr>
          <a:lstStyle>
            <a:lvl1pPr lvl="0" rtl="0">
              <a:spcBef>
                <a:spcPts val="0"/>
              </a:spcBef>
              <a:spcAft>
                <a:spcPts val="0"/>
              </a:spcAft>
              <a:buSzPts val="3000"/>
              <a:buNone/>
              <a:defRPr/>
            </a:lvl1pPr>
            <a:lvl2pPr lvl="1" algn="l" rtl="0">
              <a:spcBef>
                <a:spcPts val="0"/>
              </a:spcBef>
              <a:spcAft>
                <a:spcPts val="0"/>
              </a:spcAft>
              <a:buSzPts val="3600"/>
              <a:buNone/>
              <a:defRPr/>
            </a:lvl2pPr>
            <a:lvl3pPr lvl="2" algn="l" rtl="0">
              <a:spcBef>
                <a:spcPts val="0"/>
              </a:spcBef>
              <a:spcAft>
                <a:spcPts val="0"/>
              </a:spcAft>
              <a:buSzPts val="3600"/>
              <a:buNone/>
              <a:defRPr/>
            </a:lvl3pPr>
            <a:lvl4pPr lvl="3" algn="l" rtl="0">
              <a:spcBef>
                <a:spcPts val="0"/>
              </a:spcBef>
              <a:spcAft>
                <a:spcPts val="0"/>
              </a:spcAft>
              <a:buSzPts val="3600"/>
              <a:buNone/>
              <a:defRPr/>
            </a:lvl4pPr>
            <a:lvl5pPr lvl="4" algn="l" rtl="0">
              <a:spcBef>
                <a:spcPts val="0"/>
              </a:spcBef>
              <a:spcAft>
                <a:spcPts val="0"/>
              </a:spcAft>
              <a:buSzPts val="3600"/>
              <a:buNone/>
              <a:defRPr/>
            </a:lvl5pPr>
            <a:lvl6pPr lvl="5" algn="l" rtl="0">
              <a:spcBef>
                <a:spcPts val="0"/>
              </a:spcBef>
              <a:spcAft>
                <a:spcPts val="0"/>
              </a:spcAft>
              <a:buSzPts val="3600"/>
              <a:buNone/>
              <a:defRPr/>
            </a:lvl6pPr>
            <a:lvl7pPr lvl="6" algn="l" rtl="0">
              <a:spcBef>
                <a:spcPts val="0"/>
              </a:spcBef>
              <a:spcAft>
                <a:spcPts val="0"/>
              </a:spcAft>
              <a:buSzPts val="3600"/>
              <a:buNone/>
              <a:defRPr/>
            </a:lvl7pPr>
            <a:lvl8pPr lvl="7" algn="l" rtl="0">
              <a:spcBef>
                <a:spcPts val="0"/>
              </a:spcBef>
              <a:spcAft>
                <a:spcPts val="0"/>
              </a:spcAft>
              <a:buSzPts val="3600"/>
              <a:buNone/>
              <a:defRPr/>
            </a:lvl8pPr>
            <a:lvl9pPr lvl="8" algn="l" rtl="0">
              <a:spcBef>
                <a:spcPts val="0"/>
              </a:spcBef>
              <a:spcAft>
                <a:spcPts val="0"/>
              </a:spcAft>
              <a:buSzPts val="3600"/>
              <a:buNone/>
              <a:defRPr/>
            </a:lvl9pPr>
          </a:lstStyle>
          <a:p>
            <a:endParaRPr/>
          </a:p>
        </p:txBody>
      </p:sp>
      <p:sp>
        <p:nvSpPr>
          <p:cNvPr id="416" name="Google Shape;416;p24"/>
          <p:cNvSpPr txBox="1">
            <a:spLocks noGrp="1"/>
          </p:cNvSpPr>
          <p:nvPr>
            <p:ph type="subTitle" idx="1"/>
          </p:nvPr>
        </p:nvSpPr>
        <p:spPr>
          <a:xfrm flipH="1">
            <a:off x="7900617" y="2211233"/>
            <a:ext cx="3312585"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17" name="Google Shape;417;p24"/>
          <p:cNvSpPr txBox="1">
            <a:spLocks noGrp="1"/>
          </p:cNvSpPr>
          <p:nvPr>
            <p:ph type="subTitle" idx="2"/>
          </p:nvPr>
        </p:nvSpPr>
        <p:spPr>
          <a:xfrm flipH="1">
            <a:off x="948614" y="3213817"/>
            <a:ext cx="3312585"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213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18" name="Google Shape;418;p24"/>
          <p:cNvSpPr txBox="1">
            <a:spLocks noGrp="1"/>
          </p:cNvSpPr>
          <p:nvPr>
            <p:ph type="subTitle" idx="3"/>
          </p:nvPr>
        </p:nvSpPr>
        <p:spPr>
          <a:xfrm flipH="1">
            <a:off x="948614" y="2330984"/>
            <a:ext cx="3312585" cy="88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a:buNone/>
              <a:defRPr sz="4800" b="1">
                <a:latin typeface="Chewy"/>
                <a:ea typeface="Chewy"/>
                <a:cs typeface="Chewy"/>
                <a:sym typeface="Chewy"/>
              </a:defRPr>
            </a:lvl1pPr>
            <a:lvl2pPr lvl="1" rtl="0">
              <a:spcBef>
                <a:spcPts val="2130"/>
              </a:spcBef>
              <a:spcAft>
                <a:spcPts val="0"/>
              </a:spcAft>
              <a:buSzPts val="3600"/>
              <a:buFont typeface="Chewy"/>
              <a:buNone/>
              <a:defRPr sz="4800">
                <a:latin typeface="Chewy"/>
                <a:ea typeface="Chewy"/>
                <a:cs typeface="Chewy"/>
                <a:sym typeface="Chewy"/>
              </a:defRPr>
            </a:lvl2pPr>
            <a:lvl3pPr lvl="2" rtl="0">
              <a:spcBef>
                <a:spcPts val="2130"/>
              </a:spcBef>
              <a:spcAft>
                <a:spcPts val="0"/>
              </a:spcAft>
              <a:buSzPts val="3600"/>
              <a:buFont typeface="Chewy"/>
              <a:buNone/>
              <a:defRPr sz="4800">
                <a:latin typeface="Chewy"/>
                <a:ea typeface="Chewy"/>
                <a:cs typeface="Chewy"/>
                <a:sym typeface="Chewy"/>
              </a:defRPr>
            </a:lvl3pPr>
            <a:lvl4pPr lvl="3" rtl="0">
              <a:spcBef>
                <a:spcPts val="2130"/>
              </a:spcBef>
              <a:spcAft>
                <a:spcPts val="0"/>
              </a:spcAft>
              <a:buSzPts val="3600"/>
              <a:buFont typeface="Chewy"/>
              <a:buNone/>
              <a:defRPr sz="4800">
                <a:latin typeface="Chewy"/>
                <a:ea typeface="Chewy"/>
                <a:cs typeface="Chewy"/>
                <a:sym typeface="Chewy"/>
              </a:defRPr>
            </a:lvl4pPr>
            <a:lvl5pPr lvl="4" rtl="0">
              <a:spcBef>
                <a:spcPts val="2130"/>
              </a:spcBef>
              <a:spcAft>
                <a:spcPts val="0"/>
              </a:spcAft>
              <a:buSzPts val="3600"/>
              <a:buFont typeface="Chewy"/>
              <a:buNone/>
              <a:defRPr sz="4800">
                <a:latin typeface="Chewy"/>
                <a:ea typeface="Chewy"/>
                <a:cs typeface="Chewy"/>
                <a:sym typeface="Chewy"/>
              </a:defRPr>
            </a:lvl5pPr>
            <a:lvl6pPr lvl="5" rtl="0">
              <a:spcBef>
                <a:spcPts val="2130"/>
              </a:spcBef>
              <a:spcAft>
                <a:spcPts val="0"/>
              </a:spcAft>
              <a:buSzPts val="3600"/>
              <a:buFont typeface="Chewy"/>
              <a:buNone/>
              <a:defRPr sz="4800">
                <a:latin typeface="Chewy"/>
                <a:ea typeface="Chewy"/>
                <a:cs typeface="Chewy"/>
                <a:sym typeface="Chewy"/>
              </a:defRPr>
            </a:lvl6pPr>
            <a:lvl7pPr lvl="6" rtl="0">
              <a:spcBef>
                <a:spcPts val="2130"/>
              </a:spcBef>
              <a:spcAft>
                <a:spcPts val="0"/>
              </a:spcAft>
              <a:buSzPts val="3600"/>
              <a:buFont typeface="Chewy"/>
              <a:buNone/>
              <a:defRPr sz="4800">
                <a:latin typeface="Chewy"/>
                <a:ea typeface="Chewy"/>
                <a:cs typeface="Chewy"/>
                <a:sym typeface="Chewy"/>
              </a:defRPr>
            </a:lvl7pPr>
            <a:lvl8pPr lvl="7" rtl="0">
              <a:spcBef>
                <a:spcPts val="2130"/>
              </a:spcBef>
              <a:spcAft>
                <a:spcPts val="0"/>
              </a:spcAft>
              <a:buSzPts val="3600"/>
              <a:buFont typeface="Chewy"/>
              <a:buNone/>
              <a:defRPr sz="4800">
                <a:latin typeface="Chewy"/>
                <a:ea typeface="Chewy"/>
                <a:cs typeface="Chewy"/>
                <a:sym typeface="Chewy"/>
              </a:defRPr>
            </a:lvl8pPr>
            <a:lvl9pPr lvl="8" rtl="0">
              <a:spcBef>
                <a:spcPts val="2130"/>
              </a:spcBef>
              <a:spcAft>
                <a:spcPts val="2130"/>
              </a:spcAft>
              <a:buSzPts val="3600"/>
              <a:buFont typeface="Chewy"/>
              <a:buNone/>
              <a:defRPr sz="4800">
                <a:latin typeface="Chewy"/>
                <a:ea typeface="Chewy"/>
                <a:cs typeface="Chewy"/>
                <a:sym typeface="Chewy"/>
              </a:defRPr>
            </a:lvl9pPr>
          </a:lstStyle>
          <a:p>
            <a:endParaRPr/>
          </a:p>
        </p:txBody>
      </p:sp>
      <p:sp>
        <p:nvSpPr>
          <p:cNvPr id="419" name="Google Shape;419;p24"/>
          <p:cNvSpPr txBox="1">
            <a:spLocks noGrp="1"/>
          </p:cNvSpPr>
          <p:nvPr>
            <p:ph type="subTitle" idx="4"/>
          </p:nvPr>
        </p:nvSpPr>
        <p:spPr>
          <a:xfrm flipH="1">
            <a:off x="7900606" y="4484533"/>
            <a:ext cx="3312585"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213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20" name="Google Shape;420;p24"/>
          <p:cNvSpPr txBox="1">
            <a:spLocks noGrp="1"/>
          </p:cNvSpPr>
          <p:nvPr>
            <p:ph type="subTitle" idx="5"/>
          </p:nvPr>
        </p:nvSpPr>
        <p:spPr>
          <a:xfrm flipH="1">
            <a:off x="7900606" y="3601700"/>
            <a:ext cx="3312585" cy="88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a:buNone/>
              <a:defRPr sz="4800" b="1">
                <a:latin typeface="Chewy"/>
                <a:ea typeface="Chewy"/>
                <a:cs typeface="Chewy"/>
                <a:sym typeface="Chewy"/>
              </a:defRPr>
            </a:lvl1pPr>
            <a:lvl2pPr lvl="1" rtl="0">
              <a:spcBef>
                <a:spcPts val="2130"/>
              </a:spcBef>
              <a:spcAft>
                <a:spcPts val="0"/>
              </a:spcAft>
              <a:buSzPts val="3600"/>
              <a:buFont typeface="Chewy"/>
              <a:buNone/>
              <a:defRPr sz="4800">
                <a:latin typeface="Chewy"/>
                <a:ea typeface="Chewy"/>
                <a:cs typeface="Chewy"/>
                <a:sym typeface="Chewy"/>
              </a:defRPr>
            </a:lvl2pPr>
            <a:lvl3pPr lvl="2" rtl="0">
              <a:spcBef>
                <a:spcPts val="2130"/>
              </a:spcBef>
              <a:spcAft>
                <a:spcPts val="0"/>
              </a:spcAft>
              <a:buSzPts val="3600"/>
              <a:buFont typeface="Chewy"/>
              <a:buNone/>
              <a:defRPr sz="4800">
                <a:latin typeface="Chewy"/>
                <a:ea typeface="Chewy"/>
                <a:cs typeface="Chewy"/>
                <a:sym typeface="Chewy"/>
              </a:defRPr>
            </a:lvl3pPr>
            <a:lvl4pPr lvl="3" rtl="0">
              <a:spcBef>
                <a:spcPts val="2130"/>
              </a:spcBef>
              <a:spcAft>
                <a:spcPts val="0"/>
              </a:spcAft>
              <a:buSzPts val="3600"/>
              <a:buFont typeface="Chewy"/>
              <a:buNone/>
              <a:defRPr sz="4800">
                <a:latin typeface="Chewy"/>
                <a:ea typeface="Chewy"/>
                <a:cs typeface="Chewy"/>
                <a:sym typeface="Chewy"/>
              </a:defRPr>
            </a:lvl4pPr>
            <a:lvl5pPr lvl="4" rtl="0">
              <a:spcBef>
                <a:spcPts val="2130"/>
              </a:spcBef>
              <a:spcAft>
                <a:spcPts val="0"/>
              </a:spcAft>
              <a:buSzPts val="3600"/>
              <a:buFont typeface="Chewy"/>
              <a:buNone/>
              <a:defRPr sz="4800">
                <a:latin typeface="Chewy"/>
                <a:ea typeface="Chewy"/>
                <a:cs typeface="Chewy"/>
                <a:sym typeface="Chewy"/>
              </a:defRPr>
            </a:lvl5pPr>
            <a:lvl6pPr lvl="5" rtl="0">
              <a:spcBef>
                <a:spcPts val="2130"/>
              </a:spcBef>
              <a:spcAft>
                <a:spcPts val="0"/>
              </a:spcAft>
              <a:buSzPts val="3600"/>
              <a:buFont typeface="Chewy"/>
              <a:buNone/>
              <a:defRPr sz="4800">
                <a:latin typeface="Chewy"/>
                <a:ea typeface="Chewy"/>
                <a:cs typeface="Chewy"/>
                <a:sym typeface="Chewy"/>
              </a:defRPr>
            </a:lvl6pPr>
            <a:lvl7pPr lvl="6" rtl="0">
              <a:spcBef>
                <a:spcPts val="2130"/>
              </a:spcBef>
              <a:spcAft>
                <a:spcPts val="0"/>
              </a:spcAft>
              <a:buSzPts val="3600"/>
              <a:buFont typeface="Chewy"/>
              <a:buNone/>
              <a:defRPr sz="4800">
                <a:latin typeface="Chewy"/>
                <a:ea typeface="Chewy"/>
                <a:cs typeface="Chewy"/>
                <a:sym typeface="Chewy"/>
              </a:defRPr>
            </a:lvl7pPr>
            <a:lvl8pPr lvl="7" rtl="0">
              <a:spcBef>
                <a:spcPts val="2130"/>
              </a:spcBef>
              <a:spcAft>
                <a:spcPts val="0"/>
              </a:spcAft>
              <a:buSzPts val="3600"/>
              <a:buFont typeface="Chewy"/>
              <a:buNone/>
              <a:defRPr sz="4800">
                <a:latin typeface="Chewy"/>
                <a:ea typeface="Chewy"/>
                <a:cs typeface="Chewy"/>
                <a:sym typeface="Chewy"/>
              </a:defRPr>
            </a:lvl8pPr>
            <a:lvl9pPr lvl="8" rtl="0">
              <a:spcBef>
                <a:spcPts val="2130"/>
              </a:spcBef>
              <a:spcAft>
                <a:spcPts val="2130"/>
              </a:spcAft>
              <a:buSzPts val="3600"/>
              <a:buFont typeface="Chewy"/>
              <a:buNone/>
              <a:defRPr sz="4800">
                <a:latin typeface="Chewy"/>
                <a:ea typeface="Chewy"/>
                <a:cs typeface="Chewy"/>
                <a:sym typeface="Chewy"/>
              </a:defRPr>
            </a:lvl9pPr>
          </a:lstStyle>
          <a:p>
            <a:endParaRPr/>
          </a:p>
        </p:txBody>
      </p:sp>
      <p:sp>
        <p:nvSpPr>
          <p:cNvPr id="421" name="Google Shape;421;p24"/>
          <p:cNvSpPr/>
          <p:nvPr/>
        </p:nvSpPr>
        <p:spPr>
          <a:xfrm rot="5400000" flipH="1">
            <a:off x="1903645" y="-1782237"/>
            <a:ext cx="770395" cy="4334888"/>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2" name="Google Shape;422;p24"/>
          <p:cNvSpPr/>
          <p:nvPr/>
        </p:nvSpPr>
        <p:spPr>
          <a:xfrm flipH="1">
            <a:off x="44" y="-9244"/>
            <a:ext cx="742632" cy="3558103"/>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3" name="Google Shape;423;p24"/>
          <p:cNvSpPr/>
          <p:nvPr/>
        </p:nvSpPr>
        <p:spPr>
          <a:xfrm rot="10800000">
            <a:off x="1345767" y="419298"/>
            <a:ext cx="85036"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4" name="Google Shape;424;p24"/>
          <p:cNvSpPr/>
          <p:nvPr/>
        </p:nvSpPr>
        <p:spPr>
          <a:xfrm rot="10800000">
            <a:off x="780323" y="8"/>
            <a:ext cx="190707" cy="123589"/>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5" name="Google Shape;425;p24"/>
          <p:cNvSpPr/>
          <p:nvPr/>
        </p:nvSpPr>
        <p:spPr>
          <a:xfrm rot="10800000">
            <a:off x="4177678" y="6527455"/>
            <a:ext cx="144873" cy="145232"/>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6" name="Google Shape;426;p24"/>
          <p:cNvSpPr/>
          <p:nvPr/>
        </p:nvSpPr>
        <p:spPr>
          <a:xfrm rot="5400000" flipH="1">
            <a:off x="336627" y="5188220"/>
            <a:ext cx="147399" cy="147034"/>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7" name="Google Shape;427;p24"/>
          <p:cNvSpPr/>
          <p:nvPr/>
        </p:nvSpPr>
        <p:spPr>
          <a:xfrm rot="5400000">
            <a:off x="-770044" y="3222499"/>
            <a:ext cx="2174605" cy="634473"/>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8" name="Google Shape;428;p24"/>
          <p:cNvSpPr/>
          <p:nvPr/>
        </p:nvSpPr>
        <p:spPr>
          <a:xfrm rot="5400000">
            <a:off x="336675" y="3548985"/>
            <a:ext cx="69373" cy="69133"/>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9" name="Google Shape;429;p24"/>
          <p:cNvSpPr/>
          <p:nvPr/>
        </p:nvSpPr>
        <p:spPr>
          <a:xfrm rot="5400000">
            <a:off x="107529" y="3112084"/>
            <a:ext cx="155583" cy="155929"/>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30" name="Google Shape;430;p24"/>
          <p:cNvSpPr/>
          <p:nvPr/>
        </p:nvSpPr>
        <p:spPr>
          <a:xfrm>
            <a:off x="-669933" y="-775256"/>
            <a:ext cx="1335089" cy="1549600"/>
          </a:xfrm>
          <a:prstGeom prst="pie">
            <a:avLst>
              <a:gd name="adj1" fmla="val 0"/>
              <a:gd name="adj2" fmla="val 5398930"/>
            </a:avLst>
          </a:pr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31" name="Google Shape;431;p24"/>
          <p:cNvSpPr/>
          <p:nvPr/>
        </p:nvSpPr>
        <p:spPr>
          <a:xfrm rot="5400000">
            <a:off x="-1060809" y="4430535"/>
            <a:ext cx="3488292" cy="1366683"/>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32" name="Google Shape;432;p24"/>
          <p:cNvSpPr/>
          <p:nvPr/>
        </p:nvSpPr>
        <p:spPr>
          <a:xfrm rot="5400000" flipH="1">
            <a:off x="121252" y="5609860"/>
            <a:ext cx="128168" cy="127851"/>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33" name="Google Shape;433;p24"/>
          <p:cNvSpPr/>
          <p:nvPr/>
        </p:nvSpPr>
        <p:spPr>
          <a:xfrm rot="10800000">
            <a:off x="184897" y="953764"/>
            <a:ext cx="85036"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34" name="Google Shape;434;p24"/>
          <p:cNvSpPr/>
          <p:nvPr/>
        </p:nvSpPr>
        <p:spPr>
          <a:xfrm rot="5400000">
            <a:off x="2642357" y="427352"/>
            <a:ext cx="69373" cy="69133"/>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614" y="719333"/>
            <a:ext cx="10264543" cy="817200"/>
          </a:xfrm>
          <a:prstGeom prst="rect">
            <a:avLst/>
          </a:prstGeom>
          <a:noFill/>
          <a:ln>
            <a:noFill/>
          </a:ln>
        </p:spPr>
        <p:txBody>
          <a:bodyPr spcFirstLastPara="1" wrap="square" lIns="121705" tIns="121705" rIns="121705" bIns="121705" anchor="t" anchorCtr="0">
            <a:noAutofit/>
          </a:bodyPr>
          <a:lstStyle>
            <a:lvl1pPr lvl="0" algn="ctr">
              <a:spcBef>
                <a:spcPts val="0"/>
              </a:spcBef>
              <a:spcAft>
                <a:spcPts val="0"/>
              </a:spcAft>
              <a:buClr>
                <a:schemeClr val="dk1"/>
              </a:buClr>
              <a:buSzPts val="3000"/>
              <a:buFont typeface="Delius Unicase"/>
              <a:buNone/>
              <a:defRPr sz="3000" b="1">
                <a:solidFill>
                  <a:schemeClr val="dk1"/>
                </a:solidFill>
                <a:latin typeface="Delius Unicase"/>
                <a:ea typeface="Delius Unicase"/>
                <a:cs typeface="Delius Unicase"/>
                <a:sym typeface="Delius Unicase"/>
              </a:defRPr>
            </a:lvl1pPr>
            <a:lvl2pPr lvl="1"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2pPr>
            <a:lvl3pPr lvl="2"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3pPr>
            <a:lvl4pPr lvl="3"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4pPr>
            <a:lvl5pPr lvl="4"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5pPr>
            <a:lvl6pPr lvl="5"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6pPr>
            <a:lvl7pPr lvl="6"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7pPr>
            <a:lvl8pPr lvl="7"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8pPr>
            <a:lvl9pPr lvl="8"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948614" y="1536633"/>
            <a:ext cx="10264543" cy="46080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00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4" r:id="rId4"/>
    <p:sldLayoutId id="2147483656" r:id="rId5"/>
    <p:sldLayoutId id="2147483657" r:id="rId6"/>
    <p:sldLayoutId id="2147483658" r:id="rId7"/>
    <p:sldLayoutId id="2147483659" r:id="rId8"/>
    <p:sldLayoutId id="2147483670" r:id="rId9"/>
    <p:sldLayoutId id="2147483674" r:id="rId10"/>
    <p:sldLayoutId id="214748367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1.gi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2.wav"/><Relationship Id="rId7" Type="http://schemas.microsoft.com/office/2007/relationships/hdphoto" Target="../media/hdphoto2.wdp"/><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audio" Target="../media/audio5.wav"/><Relationship Id="rId4" Type="http://schemas.openxmlformats.org/officeDocument/2006/relationships/audio" Target="../media/audio4.wav"/></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audio" Target="../media/audio5.wav"/><Relationship Id="rId4" Type="http://schemas.openxmlformats.org/officeDocument/2006/relationships/audio" Target="../media/audio4.wav"/></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hyperlink" Target="https://www.facebook.com/groups/443096903751589"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6" y="0"/>
            <a:ext cx="12157087" cy="6858000"/>
          </a:xfrm>
          <a:prstGeom prst="rect">
            <a:avLst/>
          </a:prstGeom>
        </p:spPr>
      </p:pic>
      <p:sp>
        <p:nvSpPr>
          <p:cNvPr id="5" name="Title 1"/>
          <p:cNvSpPr txBox="1">
            <a:spLocks/>
          </p:cNvSpPr>
          <p:nvPr/>
        </p:nvSpPr>
        <p:spPr>
          <a:xfrm>
            <a:off x="16042" y="2743200"/>
            <a:ext cx="7970839" cy="1371600"/>
          </a:xfrm>
          <a:prstGeom prst="rect">
            <a:avLst/>
          </a:prstGeom>
          <a:solidFill>
            <a:schemeClr val="bg1"/>
          </a:solidFill>
        </p:spPr>
        <p:txBody>
          <a:bodyPr vert="horz" lIns="121725" tIns="60862" rIns="121725" bIns="60862"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8000" b="1" smtClean="0">
                <a:latin typeface="Arial" pitchFamily="34" charset="0"/>
                <a:ea typeface="Arial-Rounded" pitchFamily="34" charset="0"/>
                <a:cs typeface="Arial" pitchFamily="34" charset="0"/>
              </a:rPr>
              <a:t>TIẾNG VIỆT 2</a:t>
            </a:r>
            <a:endParaRPr lang="en-US" sz="80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763460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83DE1F8B-C43D-4B7A-8155-BEAC33AC1D49}"/>
              </a:ext>
            </a:extLst>
          </p:cNvPr>
          <p:cNvSpPr txBox="1"/>
          <p:nvPr/>
        </p:nvSpPr>
        <p:spPr>
          <a:xfrm>
            <a:off x="423975" y="911959"/>
            <a:ext cx="11269885" cy="5493812"/>
          </a:xfrm>
          <a:prstGeom prst="rect">
            <a:avLst/>
          </a:prstGeom>
          <a:noFill/>
        </p:spPr>
        <p:txBody>
          <a:bodyPr wrap="square" rtlCol="0">
            <a:spAutoFit/>
          </a:bodyPr>
          <a:lstStyle/>
          <a:p>
            <a:pPr algn="just"/>
            <a:r>
              <a:rPr lang="en-US" sz="2700">
                <a:solidFill>
                  <a:srgbClr val="0070C0"/>
                </a:solidFill>
                <a:latin typeface="Arial-Rounded" pitchFamily="34" charset="0"/>
                <a:ea typeface="Arial-Rounded" pitchFamily="34" charset="0"/>
                <a:cs typeface="Arial-Rounded" pitchFamily="34" charset="0"/>
              </a:rPr>
              <a:t> </a:t>
            </a:r>
            <a:r>
              <a:rPr lang="en-US" sz="2700" smtClean="0">
                <a:solidFill>
                  <a:srgbClr val="0070C0"/>
                </a:solidFill>
                <a:latin typeface="Arial-Rounded" pitchFamily="34" charset="0"/>
                <a:ea typeface="Arial-Rounded" pitchFamily="34" charset="0"/>
                <a:cs typeface="Arial-Rounded" pitchFamily="34" charset="0"/>
              </a:rPr>
              <a:t>    Tôi là chữ A. Từ lâu, tôi đã nổi tiếng. Hễ nhắc đến tên tôi, ai cũng biết. Khi vui sướng quá, người ta thường reo tên tôi. Khi ngạc nhiên, sửng sốt, người ta cũng gọi tên tôi. </a:t>
            </a:r>
          </a:p>
          <a:p>
            <a:pPr algn="just"/>
            <a:r>
              <a:rPr lang="en-US" sz="2700" smtClean="0">
                <a:solidFill>
                  <a:srgbClr val="0070C0"/>
                </a:solidFill>
                <a:latin typeface="Arial-Rounded" pitchFamily="34" charset="0"/>
                <a:ea typeface="Arial-Rounded" pitchFamily="34" charset="0"/>
                <a:cs typeface="Arial-Rounded" pitchFamily="34" charset="0"/>
              </a:rPr>
              <a:t>     Tôi đứng đầu bảng chữ cái Tiếng Việt. Trong bảng chữ cái của nhiều nước, tôi cũng được người ta trân trọng xếp ở đầu hàng. Hằng năm, cứ đến ngày khai trường, rất nhiều trẻ em làm quen với tôi trước tiên.</a:t>
            </a:r>
          </a:p>
          <a:p>
            <a:pPr algn="just"/>
            <a:r>
              <a:rPr lang="en-US" sz="2700" smtClean="0">
                <a:solidFill>
                  <a:srgbClr val="0070C0"/>
                </a:solidFill>
                <a:latin typeface="Arial-Rounded" pitchFamily="34" charset="0"/>
                <a:ea typeface="Arial-Rounded" pitchFamily="34" charset="0"/>
                <a:cs typeface="Arial-Rounded" pitchFamily="34" charset="0"/>
              </a:rPr>
              <a:t>     Tôi luôn mơ ước chỉ mình tôi làm ra cuốn sách. Nhưng rồi, tôi nhận ra rằng, nếu chỉ một mình, tôi chẳng thể nói được với ai điều gì. Một cuốn sách chỉ toàn là chữ A không thể là cuốn sách mà mọi người muốn đọc. Để có cuốn sách hay, tôi cần có các bạn B, C, D, Đ, E,…</a:t>
            </a:r>
          </a:p>
          <a:p>
            <a:pPr algn="just"/>
            <a:r>
              <a:rPr lang="en-US" sz="2700" smtClean="0">
                <a:solidFill>
                  <a:srgbClr val="0070C0"/>
                </a:solidFill>
                <a:latin typeface="Arial-Rounded" pitchFamily="34" charset="0"/>
                <a:ea typeface="Arial-Rounded" pitchFamily="34" charset="0"/>
                <a:cs typeface="Arial-Rounded" pitchFamily="34" charset="0"/>
              </a:rPr>
              <a:t>      Chúng tôi luôn ở bên nhau và cần có nhau trên những trang sách.</a:t>
            </a:r>
          </a:p>
          <a:p>
            <a:pPr algn="just"/>
            <a:r>
              <a:rPr lang="en-US" sz="2700" smtClean="0">
                <a:solidFill>
                  <a:srgbClr val="0070C0"/>
                </a:solidFill>
                <a:latin typeface="Arial-Rounded" pitchFamily="34" charset="0"/>
                <a:ea typeface="Arial-Rounded" pitchFamily="34" charset="0"/>
                <a:cs typeface="Arial-Rounded" pitchFamily="34" charset="0"/>
              </a:rPr>
              <a:t>      Các bạn hãy gặp chúng tôi hằng ngày nhé!</a:t>
            </a:r>
          </a:p>
          <a:p>
            <a:pPr algn="r"/>
            <a:r>
              <a:rPr lang="en-US" sz="2700" smtClean="0">
                <a:solidFill>
                  <a:srgbClr val="0070C0"/>
                </a:solidFill>
                <a:latin typeface="Arial-Rounded" pitchFamily="34" charset="0"/>
                <a:ea typeface="Arial-Rounded" pitchFamily="34" charset="0"/>
                <a:cs typeface="Arial-Rounded" pitchFamily="34" charset="0"/>
              </a:rPr>
              <a:t>(</a:t>
            </a:r>
            <a:r>
              <a:rPr lang="en-US" sz="2700" i="1" smtClean="0">
                <a:solidFill>
                  <a:srgbClr val="0070C0"/>
                </a:solidFill>
                <a:latin typeface="Arial-Rounded" pitchFamily="34" charset="0"/>
                <a:ea typeface="Arial-Rounded" pitchFamily="34" charset="0"/>
                <a:cs typeface="Arial-Rounded" pitchFamily="34" charset="0"/>
              </a:rPr>
              <a:t>Theo</a:t>
            </a:r>
            <a:r>
              <a:rPr lang="en-US" sz="2700" smtClean="0">
                <a:solidFill>
                  <a:srgbClr val="0070C0"/>
                </a:solidFill>
                <a:latin typeface="Arial-Rounded" pitchFamily="34" charset="0"/>
                <a:ea typeface="Arial-Rounded" pitchFamily="34" charset="0"/>
                <a:cs typeface="Arial-Rounded" pitchFamily="34" charset="0"/>
              </a:rPr>
              <a:t> Trần Hoài Dương)</a:t>
            </a:r>
            <a:endParaRPr lang="en-US" sz="2700" dirty="0">
              <a:solidFill>
                <a:srgbClr val="0070C0"/>
              </a:solidFill>
              <a:latin typeface="Arial-Rounded" pitchFamily="34" charset="0"/>
              <a:ea typeface="Arial-Rounded" pitchFamily="34" charset="0"/>
              <a:cs typeface="Arial-Rounded" pitchFamily="34" charset="0"/>
            </a:endParaRPr>
          </a:p>
        </p:txBody>
      </p:sp>
      <p:sp>
        <p:nvSpPr>
          <p:cNvPr id="11" name="TextBox 10">
            <a:extLst>
              <a:ext uri="{FF2B5EF4-FFF2-40B4-BE49-F238E27FC236}">
                <a16:creationId xmlns="" xmlns:a16="http://schemas.microsoft.com/office/drawing/2014/main" id="{EC1E3D26-0FBF-489D-9BF9-77F94C02DE90}"/>
              </a:ext>
            </a:extLst>
          </p:cNvPr>
          <p:cNvSpPr txBox="1"/>
          <p:nvPr/>
        </p:nvSpPr>
        <p:spPr>
          <a:xfrm>
            <a:off x="895358" y="232926"/>
            <a:ext cx="10327119" cy="584775"/>
          </a:xfrm>
          <a:prstGeom prst="rect">
            <a:avLst/>
          </a:prstGeom>
          <a:noFill/>
        </p:spPr>
        <p:txBody>
          <a:bodyPr wrap="square" rtlCol="0">
            <a:spAutoFit/>
          </a:bodyPr>
          <a:lstStyle/>
          <a:p>
            <a:pPr algn="ctr"/>
            <a:r>
              <a:rPr lang="en-US" sz="3200" b="1" smtClean="0">
                <a:solidFill>
                  <a:srgbClr val="FF8E1D"/>
                </a:solidFill>
                <a:latin typeface="Arial-Rounded" pitchFamily="34" charset="0"/>
                <a:ea typeface="Arial-Rounded" pitchFamily="34" charset="0"/>
                <a:cs typeface="Arial-Rounded" pitchFamily="34" charset="0"/>
              </a:rPr>
              <a:t>CHỮ A VÀ NHỮNG NGƯỜI BẠN</a:t>
            </a:r>
            <a:endParaRPr lang="en-US" sz="3200" b="1" dirty="0">
              <a:solidFill>
                <a:srgbClr val="FF8E1D"/>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668720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5"/>
        <p:cNvGrpSpPr/>
        <p:nvPr/>
      </p:nvGrpSpPr>
      <p:grpSpPr>
        <a:xfrm>
          <a:off x="0" y="0"/>
          <a:ext cx="0" cy="0"/>
          <a:chOff x="0" y="0"/>
          <a:chExt cx="0" cy="0"/>
        </a:xfrm>
      </p:grpSpPr>
      <p:sp>
        <p:nvSpPr>
          <p:cNvPr id="796" name="Google Shape;796;p40"/>
          <p:cNvSpPr txBox="1">
            <a:spLocks noGrp="1"/>
          </p:cNvSpPr>
          <p:nvPr>
            <p:ph type="title"/>
          </p:nvPr>
        </p:nvSpPr>
        <p:spPr>
          <a:xfrm>
            <a:off x="3393139" y="1905000"/>
            <a:ext cx="5869044" cy="1826400"/>
          </a:xfrm>
          <a:prstGeom prst="rect">
            <a:avLst/>
          </a:prstGeom>
        </p:spPr>
        <p:txBody>
          <a:bodyPr spcFirstLastPara="1" wrap="square" lIns="121705" tIns="121705" rIns="121705" bIns="121705" anchor="ctr" anchorCtr="0">
            <a:noAutofit/>
          </a:bodyPr>
          <a:lstStyle/>
          <a:p>
            <a:r>
              <a:rPr lang="en-US" sz="4800">
                <a:solidFill>
                  <a:schemeClr val="tx1"/>
                </a:solidFill>
                <a:latin typeface="Arial-Rounded" pitchFamily="34" charset="0"/>
                <a:ea typeface="Arial-Rounded" pitchFamily="34" charset="0"/>
                <a:cs typeface="Arial-Rounded" pitchFamily="34" charset="0"/>
              </a:rPr>
              <a:t>Thư giãn nào!</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8265" y="3352800"/>
            <a:ext cx="2176418" cy="148099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442119" y="457200"/>
            <a:ext cx="11483912" cy="745586"/>
            <a:chOff x="294783" y="915918"/>
            <a:chExt cx="11483912" cy="745586"/>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2060"/>
                    </a:solidFill>
                    <a:latin typeface="Arial Rounded MT Bold" pitchFamily="34" charset="0"/>
                    <a:ea typeface="Arial-Rounded" pitchFamily="34" charset="0"/>
                    <a:cs typeface="Arial-Rounded" pitchFamily="34" charset="0"/>
                  </a:rPr>
                  <a:t>1</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23" name="TextBox 22"/>
            <p:cNvSpPr txBox="1"/>
            <p:nvPr/>
          </p:nvSpPr>
          <p:spPr>
            <a:xfrm>
              <a:off x="978050" y="1015173"/>
              <a:ext cx="10800645" cy="646331"/>
            </a:xfrm>
            <a:prstGeom prst="rect">
              <a:avLst/>
            </a:prstGeom>
            <a:noFill/>
          </p:spPr>
          <p:txBody>
            <a:bodyPr wrap="square" rtlCol="0">
              <a:spAutoFit/>
            </a:bodyPr>
            <a:lstStyle/>
            <a:p>
              <a:pPr algn="just"/>
              <a:r>
                <a:rPr lang="en-US" sz="3600" smtClean="0">
                  <a:solidFill>
                    <a:srgbClr val="0070C0"/>
                  </a:solidFill>
                  <a:latin typeface="Arial-Rounded" pitchFamily="34" charset="0"/>
                  <a:ea typeface="Arial-Rounded" pitchFamily="34" charset="0"/>
                  <a:cs typeface="Arial-Rounded" pitchFamily="34" charset="0"/>
                </a:rPr>
                <a:t>Trong bảng chữ cái Tiếng Việt, chữ A đứng ở vị trí nào?</a:t>
              </a:r>
              <a:endParaRPr lang="en-US" sz="3600">
                <a:solidFill>
                  <a:srgbClr val="0070C0"/>
                </a:solidFill>
                <a:latin typeface="Arial-Rounded" pitchFamily="34" charset="0"/>
                <a:ea typeface="Arial-Rounded" pitchFamily="34" charset="0"/>
                <a:cs typeface="Arial-Rounded" pitchFamily="34" charset="0"/>
              </a:endParaRPr>
            </a:p>
          </p:txBody>
        </p:sp>
      </p:grpSp>
      <p:sp>
        <p:nvSpPr>
          <p:cNvPr id="26" name="Rectangle 25"/>
          <p:cNvSpPr/>
          <p:nvPr/>
        </p:nvSpPr>
        <p:spPr>
          <a:xfrm>
            <a:off x="975519" y="1482082"/>
            <a:ext cx="10950512" cy="3539430"/>
          </a:xfrm>
          <a:prstGeom prst="rect">
            <a:avLst/>
          </a:prstGeom>
        </p:spPr>
        <p:txBody>
          <a:bodyPr wrap="square">
            <a:spAutoFit/>
          </a:bodyPr>
          <a:lstStyle/>
          <a:p>
            <a:pPr algn="just"/>
            <a:r>
              <a:rPr lang="en-US" sz="3200" smtClean="0">
                <a:solidFill>
                  <a:srgbClr val="0070C0"/>
                </a:solidFill>
                <a:latin typeface="Arial-Rounded" pitchFamily="34" charset="0"/>
                <a:ea typeface="Arial-Rounded" pitchFamily="34" charset="0"/>
                <a:cs typeface="Arial-Rounded" pitchFamily="34" charset="0"/>
              </a:rPr>
              <a:t>     Tôi </a:t>
            </a:r>
            <a:r>
              <a:rPr lang="en-US" sz="3200">
                <a:solidFill>
                  <a:srgbClr val="0070C0"/>
                </a:solidFill>
                <a:latin typeface="Arial-Rounded" pitchFamily="34" charset="0"/>
                <a:ea typeface="Arial-Rounded" pitchFamily="34" charset="0"/>
                <a:cs typeface="Arial-Rounded" pitchFamily="34" charset="0"/>
              </a:rPr>
              <a:t>là chữ A. Từ lâu, tôi đã nổi tiếng. Hễ nhắc đến tên tôi, ai cũng biết. Khi vui sướng quá, người ta thường reo tên tôi. Khi ngạc nhiên, sửng sốt, người ta cũng gọi tên tôi. </a:t>
            </a:r>
          </a:p>
          <a:p>
            <a:pPr algn="just"/>
            <a:r>
              <a:rPr lang="en-US" sz="3200">
                <a:solidFill>
                  <a:srgbClr val="0070C0"/>
                </a:solidFill>
                <a:latin typeface="Arial-Rounded" pitchFamily="34" charset="0"/>
                <a:ea typeface="Arial-Rounded" pitchFamily="34" charset="0"/>
                <a:cs typeface="Arial-Rounded" pitchFamily="34" charset="0"/>
              </a:rPr>
              <a:t>     Tôi đứng đầu bảng chữ cái Tiếng Việt. Trong bảng chữ cái của nhiều nước, tôi cũng được người ta trân trọng xếp ở đầu hàng. Hằng năm, cứ đến ngày khai trường, rất nhiều trẻ em làm quen với tôi trước tiên.</a:t>
            </a:r>
          </a:p>
        </p:txBody>
      </p:sp>
      <p:sp>
        <p:nvSpPr>
          <p:cNvPr id="27" name="TextBox 26">
            <a:extLst>
              <a:ext uri="{FF2B5EF4-FFF2-40B4-BE49-F238E27FC236}">
                <a16:creationId xmlns="" xmlns:a16="http://schemas.microsoft.com/office/drawing/2014/main" id="{83DE1F8B-C43D-4B7A-8155-BEAC33AC1D49}"/>
              </a:ext>
            </a:extLst>
          </p:cNvPr>
          <p:cNvSpPr txBox="1"/>
          <p:nvPr/>
        </p:nvSpPr>
        <p:spPr>
          <a:xfrm>
            <a:off x="1125386" y="5501986"/>
            <a:ext cx="10670533" cy="646331"/>
          </a:xfrm>
          <a:prstGeom prst="rect">
            <a:avLst/>
          </a:prstGeom>
          <a:solidFill>
            <a:schemeClr val="accent2">
              <a:lumMod val="50000"/>
            </a:schemeClr>
          </a:solidFill>
        </p:spPr>
        <p:txBody>
          <a:bodyPr wrap="square" rtlCol="0">
            <a:spAutoFit/>
          </a:bodyPr>
          <a:lstStyle/>
          <a:p>
            <a:pPr algn="just"/>
            <a:r>
              <a:rPr lang="en-US" sz="3600">
                <a:solidFill>
                  <a:schemeClr val="bg1"/>
                </a:solidFill>
                <a:latin typeface="Arial-Rounded" pitchFamily="34" charset="0"/>
                <a:ea typeface="Arial-Rounded" pitchFamily="34" charset="0"/>
                <a:cs typeface="Arial-Rounded" pitchFamily="34" charset="0"/>
              </a:rPr>
              <a:t>Trong bảng chữ cái Tiếng Việt, chữ A đứng </a:t>
            </a:r>
            <a:r>
              <a:rPr lang="en-US" sz="3600" smtClean="0">
                <a:solidFill>
                  <a:schemeClr val="bg1"/>
                </a:solidFill>
                <a:latin typeface="Arial-Rounded" pitchFamily="34" charset="0"/>
                <a:ea typeface="Arial-Rounded" pitchFamily="34" charset="0"/>
                <a:cs typeface="Arial-Rounded" pitchFamily="34" charset="0"/>
              </a:rPr>
              <a:t>đầu tiên.</a:t>
            </a:r>
          </a:p>
        </p:txBody>
      </p:sp>
      <p:cxnSp>
        <p:nvCxnSpPr>
          <p:cNvPr id="28" name="Straight Connector 27"/>
          <p:cNvCxnSpPr/>
          <p:nvPr/>
        </p:nvCxnSpPr>
        <p:spPr>
          <a:xfrm>
            <a:off x="1633702" y="3505200"/>
            <a:ext cx="642841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122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442119" y="457200"/>
            <a:ext cx="11483912" cy="745586"/>
            <a:chOff x="294783" y="915918"/>
            <a:chExt cx="11483912" cy="745586"/>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2060"/>
                    </a:solidFill>
                    <a:latin typeface="Arial Rounded MT Bold" pitchFamily="34" charset="0"/>
                    <a:ea typeface="Arial-Rounded" pitchFamily="34" charset="0"/>
                    <a:cs typeface="Arial-Rounded" pitchFamily="34" charset="0"/>
                  </a:rPr>
                  <a:t>2</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23" name="TextBox 22"/>
            <p:cNvSpPr txBox="1"/>
            <p:nvPr/>
          </p:nvSpPr>
          <p:spPr>
            <a:xfrm>
              <a:off x="978050" y="1015173"/>
              <a:ext cx="10800645" cy="646331"/>
            </a:xfrm>
            <a:prstGeom prst="rect">
              <a:avLst/>
            </a:prstGeom>
            <a:noFill/>
          </p:spPr>
          <p:txBody>
            <a:bodyPr wrap="square" rtlCol="0">
              <a:spAutoFit/>
            </a:bodyPr>
            <a:lstStyle/>
            <a:p>
              <a:pPr algn="just"/>
              <a:r>
                <a:rPr lang="en-US" sz="3600" smtClean="0">
                  <a:solidFill>
                    <a:srgbClr val="0070C0"/>
                  </a:solidFill>
                  <a:latin typeface="Arial-Rounded" pitchFamily="34" charset="0"/>
                  <a:ea typeface="Arial-Rounded" pitchFamily="34" charset="0"/>
                  <a:cs typeface="Arial-Rounded" pitchFamily="34" charset="0"/>
                </a:rPr>
                <a:t>Chữ A mơ ước điều gì?</a:t>
              </a:r>
              <a:endParaRPr lang="en-US" sz="3600">
                <a:solidFill>
                  <a:srgbClr val="0070C0"/>
                </a:solidFill>
                <a:latin typeface="Arial-Rounded" pitchFamily="34" charset="0"/>
                <a:ea typeface="Arial-Rounded" pitchFamily="34" charset="0"/>
                <a:cs typeface="Arial-Rounded" pitchFamily="34" charset="0"/>
              </a:endParaRPr>
            </a:p>
          </p:txBody>
        </p:sp>
      </p:grpSp>
      <p:sp>
        <p:nvSpPr>
          <p:cNvPr id="26" name="Rectangle 25"/>
          <p:cNvSpPr/>
          <p:nvPr/>
        </p:nvSpPr>
        <p:spPr>
          <a:xfrm>
            <a:off x="975519" y="1482082"/>
            <a:ext cx="10950512" cy="4031873"/>
          </a:xfrm>
          <a:prstGeom prst="rect">
            <a:avLst/>
          </a:prstGeom>
        </p:spPr>
        <p:txBody>
          <a:bodyPr wrap="square">
            <a:spAutoFit/>
          </a:bodyPr>
          <a:lstStyle/>
          <a:p>
            <a:pPr algn="just"/>
            <a:r>
              <a:rPr lang="en-US" sz="3200" smtClean="0">
                <a:solidFill>
                  <a:srgbClr val="0070C0"/>
                </a:solidFill>
                <a:latin typeface="Arial-Rounded" pitchFamily="34" charset="0"/>
                <a:ea typeface="Arial-Rounded" pitchFamily="34" charset="0"/>
                <a:cs typeface="Arial-Rounded" pitchFamily="34" charset="0"/>
              </a:rPr>
              <a:t>     Tôi </a:t>
            </a:r>
            <a:r>
              <a:rPr lang="en-US" sz="3200">
                <a:solidFill>
                  <a:srgbClr val="0070C0"/>
                </a:solidFill>
                <a:latin typeface="Arial-Rounded" pitchFamily="34" charset="0"/>
                <a:ea typeface="Arial-Rounded" pitchFamily="34" charset="0"/>
                <a:cs typeface="Arial-Rounded" pitchFamily="34" charset="0"/>
              </a:rPr>
              <a:t>luôn mơ ước chỉ mình tôi làm ra cuốn sách. Nhưng rồi, tôi nhận ra rằng, nếu chỉ một mình, tôi chẳng </a:t>
            </a:r>
            <a:r>
              <a:rPr lang="en-US" sz="3200" smtClean="0">
                <a:solidFill>
                  <a:srgbClr val="0070C0"/>
                </a:solidFill>
                <a:latin typeface="Arial-Rounded" pitchFamily="34" charset="0"/>
                <a:ea typeface="Arial-Rounded" pitchFamily="34" charset="0"/>
                <a:cs typeface="Arial-Rounded" pitchFamily="34" charset="0"/>
              </a:rPr>
              <a:t>thể </a:t>
            </a:r>
            <a:r>
              <a:rPr lang="en-US" sz="3200">
                <a:solidFill>
                  <a:srgbClr val="0070C0"/>
                </a:solidFill>
                <a:latin typeface="Arial-Rounded" pitchFamily="34" charset="0"/>
                <a:ea typeface="Arial-Rounded" pitchFamily="34" charset="0"/>
                <a:cs typeface="Arial-Rounded" pitchFamily="34" charset="0"/>
              </a:rPr>
              <a:t>nói được với ai điều gì. Một cuốn sách chỉ toàn là chữ A không thể là cuốn sách mà mọi người muốn đọc. Để có cuốn sách hay, tôi cần có các bạn B, C, D, Đ, E,…</a:t>
            </a:r>
          </a:p>
          <a:p>
            <a:pPr algn="just"/>
            <a:r>
              <a:rPr lang="en-US" sz="3200">
                <a:solidFill>
                  <a:srgbClr val="0070C0"/>
                </a:solidFill>
                <a:latin typeface="Arial-Rounded" pitchFamily="34" charset="0"/>
                <a:ea typeface="Arial-Rounded" pitchFamily="34" charset="0"/>
                <a:cs typeface="Arial-Rounded" pitchFamily="34" charset="0"/>
              </a:rPr>
              <a:t>      Chúng tôi luôn ở bên nhau và cần có nhau trên những trang sách.</a:t>
            </a:r>
          </a:p>
          <a:p>
            <a:pPr algn="just"/>
            <a:r>
              <a:rPr lang="en-US" sz="3200">
                <a:solidFill>
                  <a:srgbClr val="0070C0"/>
                </a:solidFill>
                <a:latin typeface="Arial-Rounded" pitchFamily="34" charset="0"/>
                <a:ea typeface="Arial-Rounded" pitchFamily="34" charset="0"/>
                <a:cs typeface="Arial-Rounded" pitchFamily="34" charset="0"/>
              </a:rPr>
              <a:t>      Các bạn hãy gặp chúng tôi hằng ngày nhé!</a:t>
            </a:r>
          </a:p>
        </p:txBody>
      </p:sp>
      <p:sp>
        <p:nvSpPr>
          <p:cNvPr id="27" name="TextBox 26">
            <a:extLst>
              <a:ext uri="{FF2B5EF4-FFF2-40B4-BE49-F238E27FC236}">
                <a16:creationId xmlns="" xmlns:a16="http://schemas.microsoft.com/office/drawing/2014/main" id="{83DE1F8B-C43D-4B7A-8155-BEAC33AC1D49}"/>
              </a:ext>
            </a:extLst>
          </p:cNvPr>
          <p:cNvSpPr txBox="1"/>
          <p:nvPr/>
        </p:nvSpPr>
        <p:spPr>
          <a:xfrm>
            <a:off x="1153499" y="5825151"/>
            <a:ext cx="10670533" cy="646331"/>
          </a:xfrm>
          <a:prstGeom prst="rect">
            <a:avLst/>
          </a:prstGeom>
          <a:solidFill>
            <a:schemeClr val="accent2">
              <a:lumMod val="50000"/>
            </a:schemeClr>
          </a:solidFill>
        </p:spPr>
        <p:txBody>
          <a:bodyPr wrap="square" rtlCol="0">
            <a:spAutoFit/>
          </a:bodyPr>
          <a:lstStyle/>
          <a:p>
            <a:pPr algn="just"/>
            <a:r>
              <a:rPr lang="en-US" sz="3600" smtClean="0">
                <a:solidFill>
                  <a:schemeClr val="bg1"/>
                </a:solidFill>
                <a:latin typeface="Arial-Rounded" pitchFamily="34" charset="0"/>
                <a:ea typeface="Arial-Rounded" pitchFamily="34" charset="0"/>
                <a:cs typeface="Arial-Rounded" pitchFamily="34" charset="0"/>
              </a:rPr>
              <a:t>Chữ A luôn </a:t>
            </a:r>
            <a:r>
              <a:rPr lang="en-US" sz="3600">
                <a:solidFill>
                  <a:schemeClr val="bg1"/>
                </a:solidFill>
                <a:latin typeface="Arial-Rounded" pitchFamily="34" charset="0"/>
                <a:ea typeface="Arial-Rounded" pitchFamily="34" charset="0"/>
                <a:cs typeface="Arial-Rounded" pitchFamily="34" charset="0"/>
              </a:rPr>
              <a:t>mơ ước chỉ mình </a:t>
            </a:r>
            <a:r>
              <a:rPr lang="en-US" sz="3600" smtClean="0">
                <a:solidFill>
                  <a:schemeClr val="bg1"/>
                </a:solidFill>
                <a:latin typeface="Arial-Rounded" pitchFamily="34" charset="0"/>
                <a:ea typeface="Arial-Rounded" pitchFamily="34" charset="0"/>
                <a:cs typeface="Arial-Rounded" pitchFamily="34" charset="0"/>
              </a:rPr>
              <a:t>bạn ấy làm </a:t>
            </a:r>
            <a:r>
              <a:rPr lang="en-US" sz="3600">
                <a:solidFill>
                  <a:schemeClr val="bg1"/>
                </a:solidFill>
                <a:latin typeface="Arial-Rounded" pitchFamily="34" charset="0"/>
                <a:ea typeface="Arial-Rounded" pitchFamily="34" charset="0"/>
                <a:cs typeface="Arial-Rounded" pitchFamily="34" charset="0"/>
              </a:rPr>
              <a:t>ra cuốn </a:t>
            </a:r>
            <a:r>
              <a:rPr lang="en-US" sz="3600" smtClean="0">
                <a:solidFill>
                  <a:schemeClr val="bg1"/>
                </a:solidFill>
                <a:latin typeface="Arial-Rounded" pitchFamily="34" charset="0"/>
                <a:ea typeface="Arial-Rounded" pitchFamily="34" charset="0"/>
                <a:cs typeface="Arial-Rounded" pitchFamily="34" charset="0"/>
              </a:rPr>
              <a:t>sách.</a:t>
            </a:r>
          </a:p>
        </p:txBody>
      </p:sp>
      <p:cxnSp>
        <p:nvCxnSpPr>
          <p:cNvPr id="28" name="Straight Connector 27"/>
          <p:cNvCxnSpPr/>
          <p:nvPr/>
        </p:nvCxnSpPr>
        <p:spPr>
          <a:xfrm>
            <a:off x="1592049" y="1995055"/>
            <a:ext cx="7696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297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442119" y="457200"/>
            <a:ext cx="11483912" cy="745586"/>
            <a:chOff x="294783" y="915918"/>
            <a:chExt cx="11483912" cy="745586"/>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2060"/>
                    </a:solidFill>
                    <a:latin typeface="Arial Rounded MT Bold" pitchFamily="34" charset="0"/>
                    <a:ea typeface="Arial-Rounded" pitchFamily="34" charset="0"/>
                    <a:cs typeface="Arial-Rounded" pitchFamily="34" charset="0"/>
                  </a:rPr>
                  <a:t>3</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23" name="TextBox 22"/>
            <p:cNvSpPr txBox="1"/>
            <p:nvPr/>
          </p:nvSpPr>
          <p:spPr>
            <a:xfrm>
              <a:off x="978050" y="1015173"/>
              <a:ext cx="10800645" cy="646331"/>
            </a:xfrm>
            <a:prstGeom prst="rect">
              <a:avLst/>
            </a:prstGeom>
            <a:noFill/>
          </p:spPr>
          <p:txBody>
            <a:bodyPr wrap="square" rtlCol="0">
              <a:spAutoFit/>
            </a:bodyPr>
            <a:lstStyle/>
            <a:p>
              <a:pPr algn="just"/>
              <a:r>
                <a:rPr lang="en-US" sz="3600" smtClean="0">
                  <a:solidFill>
                    <a:srgbClr val="0070C0"/>
                  </a:solidFill>
                  <a:latin typeface="Arial-Rounded" pitchFamily="34" charset="0"/>
                  <a:ea typeface="Arial-Rounded" pitchFamily="34" charset="0"/>
                  <a:cs typeface="Arial-Rounded" pitchFamily="34" charset="0"/>
                </a:rPr>
                <a:t>Chữ A nhận ra điều gì?</a:t>
              </a:r>
              <a:endParaRPr lang="en-US" sz="3600">
                <a:solidFill>
                  <a:srgbClr val="0070C0"/>
                </a:solidFill>
                <a:latin typeface="Arial-Rounded" pitchFamily="34" charset="0"/>
                <a:ea typeface="Arial-Rounded" pitchFamily="34" charset="0"/>
                <a:cs typeface="Arial-Rounded" pitchFamily="34" charset="0"/>
              </a:endParaRPr>
            </a:p>
          </p:txBody>
        </p:sp>
      </p:grpSp>
      <p:sp>
        <p:nvSpPr>
          <p:cNvPr id="26" name="Rectangle 25"/>
          <p:cNvSpPr/>
          <p:nvPr/>
        </p:nvSpPr>
        <p:spPr>
          <a:xfrm>
            <a:off x="975519" y="1482082"/>
            <a:ext cx="10950512" cy="4031873"/>
          </a:xfrm>
          <a:prstGeom prst="rect">
            <a:avLst/>
          </a:prstGeom>
        </p:spPr>
        <p:txBody>
          <a:bodyPr wrap="square">
            <a:spAutoFit/>
          </a:bodyPr>
          <a:lstStyle/>
          <a:p>
            <a:pPr algn="just"/>
            <a:r>
              <a:rPr lang="en-US" sz="3200" smtClean="0">
                <a:solidFill>
                  <a:srgbClr val="0070C0"/>
                </a:solidFill>
                <a:latin typeface="Arial-Rounded" pitchFamily="34" charset="0"/>
                <a:ea typeface="Arial-Rounded" pitchFamily="34" charset="0"/>
                <a:cs typeface="Arial-Rounded" pitchFamily="34" charset="0"/>
              </a:rPr>
              <a:t>     Tôi </a:t>
            </a:r>
            <a:r>
              <a:rPr lang="en-US" sz="3200">
                <a:solidFill>
                  <a:srgbClr val="0070C0"/>
                </a:solidFill>
                <a:latin typeface="Arial-Rounded" pitchFamily="34" charset="0"/>
                <a:ea typeface="Arial-Rounded" pitchFamily="34" charset="0"/>
                <a:cs typeface="Arial-Rounded" pitchFamily="34" charset="0"/>
              </a:rPr>
              <a:t>luôn mơ ước chỉ mình tôi làm ra cuốn sách. Nhưng rồi, tôi nhận ra rằng, nếu chỉ một mình, tôi chẳng </a:t>
            </a:r>
            <a:r>
              <a:rPr lang="en-US" sz="3200" smtClean="0">
                <a:solidFill>
                  <a:srgbClr val="0070C0"/>
                </a:solidFill>
                <a:latin typeface="Arial-Rounded" pitchFamily="34" charset="0"/>
                <a:ea typeface="Arial-Rounded" pitchFamily="34" charset="0"/>
                <a:cs typeface="Arial-Rounded" pitchFamily="34" charset="0"/>
              </a:rPr>
              <a:t>thể </a:t>
            </a:r>
            <a:r>
              <a:rPr lang="en-US" sz="3200">
                <a:solidFill>
                  <a:srgbClr val="0070C0"/>
                </a:solidFill>
                <a:latin typeface="Arial-Rounded" pitchFamily="34" charset="0"/>
                <a:ea typeface="Arial-Rounded" pitchFamily="34" charset="0"/>
                <a:cs typeface="Arial-Rounded" pitchFamily="34" charset="0"/>
              </a:rPr>
              <a:t>nói được với ai điều gì. Một cuốn sách chỉ toàn là chữ A không thể là cuốn sách mà mọi người muốn đọc. Để có cuốn sách hay, tôi cần có các bạn B, C, D, Đ, E,…</a:t>
            </a:r>
          </a:p>
          <a:p>
            <a:pPr algn="just"/>
            <a:r>
              <a:rPr lang="en-US" sz="3200">
                <a:solidFill>
                  <a:srgbClr val="0070C0"/>
                </a:solidFill>
                <a:latin typeface="Arial-Rounded" pitchFamily="34" charset="0"/>
                <a:ea typeface="Arial-Rounded" pitchFamily="34" charset="0"/>
                <a:cs typeface="Arial-Rounded" pitchFamily="34" charset="0"/>
              </a:rPr>
              <a:t>      Chúng tôi luôn ở bên nhau và cần có nhau trên những trang sách.</a:t>
            </a:r>
          </a:p>
          <a:p>
            <a:pPr algn="just"/>
            <a:r>
              <a:rPr lang="en-US" sz="3200">
                <a:solidFill>
                  <a:srgbClr val="0070C0"/>
                </a:solidFill>
                <a:latin typeface="Arial-Rounded" pitchFamily="34" charset="0"/>
                <a:ea typeface="Arial-Rounded" pitchFamily="34" charset="0"/>
                <a:cs typeface="Arial-Rounded" pitchFamily="34" charset="0"/>
              </a:rPr>
              <a:t>      Các bạn hãy gặp chúng tôi hằng ngày nhé!</a:t>
            </a:r>
          </a:p>
        </p:txBody>
      </p:sp>
      <p:sp>
        <p:nvSpPr>
          <p:cNvPr id="27" name="TextBox 26">
            <a:extLst>
              <a:ext uri="{FF2B5EF4-FFF2-40B4-BE49-F238E27FC236}">
                <a16:creationId xmlns="" xmlns:a16="http://schemas.microsoft.com/office/drawing/2014/main" id="{83DE1F8B-C43D-4B7A-8155-BEAC33AC1D49}"/>
              </a:ext>
            </a:extLst>
          </p:cNvPr>
          <p:cNvSpPr txBox="1"/>
          <p:nvPr/>
        </p:nvSpPr>
        <p:spPr>
          <a:xfrm>
            <a:off x="1153499" y="5581471"/>
            <a:ext cx="10670533" cy="1200329"/>
          </a:xfrm>
          <a:prstGeom prst="rect">
            <a:avLst/>
          </a:prstGeom>
          <a:solidFill>
            <a:schemeClr val="accent2">
              <a:lumMod val="50000"/>
            </a:schemeClr>
          </a:solidFill>
        </p:spPr>
        <p:txBody>
          <a:bodyPr wrap="square" rtlCol="0">
            <a:spAutoFit/>
          </a:bodyPr>
          <a:lstStyle/>
          <a:p>
            <a:pPr algn="just"/>
            <a:r>
              <a:rPr lang="en-US" sz="3600" smtClean="0">
                <a:solidFill>
                  <a:schemeClr val="bg1"/>
                </a:solidFill>
                <a:latin typeface="Arial-Rounded" pitchFamily="34" charset="0"/>
                <a:ea typeface="Arial-Rounded" pitchFamily="34" charset="0"/>
                <a:cs typeface="Arial-Rounded" pitchFamily="34" charset="0"/>
              </a:rPr>
              <a:t>Chữ A </a:t>
            </a:r>
            <a:r>
              <a:rPr lang="en-US" sz="3600">
                <a:solidFill>
                  <a:schemeClr val="bg1"/>
                </a:solidFill>
                <a:latin typeface="Arial-Rounded" pitchFamily="34" charset="0"/>
                <a:ea typeface="Arial-Rounded" pitchFamily="34" charset="0"/>
                <a:cs typeface="Arial-Rounded" pitchFamily="34" charset="0"/>
              </a:rPr>
              <a:t>nhận ra rằng, nếu chỉ một mình, </a:t>
            </a:r>
            <a:r>
              <a:rPr lang="en-US" sz="3600" smtClean="0">
                <a:solidFill>
                  <a:schemeClr val="bg1"/>
                </a:solidFill>
                <a:latin typeface="Arial-Rounded" pitchFamily="34" charset="0"/>
                <a:ea typeface="Arial-Rounded" pitchFamily="34" charset="0"/>
                <a:cs typeface="Arial-Rounded" pitchFamily="34" charset="0"/>
              </a:rPr>
              <a:t>bạn ấy </a:t>
            </a:r>
            <a:r>
              <a:rPr lang="en-US" sz="3600">
                <a:solidFill>
                  <a:schemeClr val="bg1"/>
                </a:solidFill>
                <a:latin typeface="Arial-Rounded" pitchFamily="34" charset="0"/>
                <a:ea typeface="Arial-Rounded" pitchFamily="34" charset="0"/>
                <a:cs typeface="Arial-Rounded" pitchFamily="34" charset="0"/>
              </a:rPr>
              <a:t>chẳng </a:t>
            </a:r>
            <a:r>
              <a:rPr lang="en-US" sz="3600" smtClean="0">
                <a:solidFill>
                  <a:schemeClr val="bg1"/>
                </a:solidFill>
                <a:latin typeface="Arial-Rounded" pitchFamily="34" charset="0"/>
                <a:ea typeface="Arial-Rounded" pitchFamily="34" charset="0"/>
                <a:cs typeface="Arial-Rounded" pitchFamily="34" charset="0"/>
              </a:rPr>
              <a:t>thể </a:t>
            </a:r>
            <a:r>
              <a:rPr lang="en-US" sz="3600">
                <a:solidFill>
                  <a:schemeClr val="bg1"/>
                </a:solidFill>
                <a:latin typeface="Arial-Rounded" pitchFamily="34" charset="0"/>
                <a:ea typeface="Arial-Rounded" pitchFamily="34" charset="0"/>
                <a:cs typeface="Arial-Rounded" pitchFamily="34" charset="0"/>
              </a:rPr>
              <a:t>nói được với ai điều gì.</a:t>
            </a:r>
            <a:endParaRPr lang="en-US" sz="3600" smtClean="0">
              <a:solidFill>
                <a:schemeClr val="bg1"/>
              </a:solidFill>
              <a:latin typeface="Arial-Rounded" pitchFamily="34" charset="0"/>
              <a:ea typeface="Arial-Rounded" pitchFamily="34" charset="0"/>
              <a:cs typeface="Arial-Rounded" pitchFamily="34" charset="0"/>
            </a:endParaRPr>
          </a:p>
        </p:txBody>
      </p:sp>
      <p:cxnSp>
        <p:nvCxnSpPr>
          <p:cNvPr id="28" name="Straight Connector 27"/>
          <p:cNvCxnSpPr/>
          <p:nvPr/>
        </p:nvCxnSpPr>
        <p:spPr>
          <a:xfrm>
            <a:off x="9606899" y="2008910"/>
            <a:ext cx="21617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111531" y="2514600"/>
            <a:ext cx="107125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94524" y="3013365"/>
            <a:ext cx="107125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77517" y="3498275"/>
            <a:ext cx="107125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46655" y="3969330"/>
            <a:ext cx="326780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361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226407" y="609600"/>
            <a:ext cx="11483912" cy="745586"/>
            <a:chOff x="294783" y="915918"/>
            <a:chExt cx="11483912" cy="745586"/>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2060"/>
                    </a:solidFill>
                    <a:latin typeface="Arial Rounded MT Bold" pitchFamily="34" charset="0"/>
                    <a:ea typeface="Arial-Rounded" pitchFamily="34" charset="0"/>
                    <a:cs typeface="Arial-Rounded" pitchFamily="34" charset="0"/>
                  </a:rPr>
                  <a:t>4</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23" name="TextBox 22"/>
            <p:cNvSpPr txBox="1"/>
            <p:nvPr/>
          </p:nvSpPr>
          <p:spPr>
            <a:xfrm>
              <a:off x="978050" y="1015173"/>
              <a:ext cx="10800645" cy="646331"/>
            </a:xfrm>
            <a:prstGeom prst="rect">
              <a:avLst/>
            </a:prstGeom>
            <a:noFill/>
          </p:spPr>
          <p:txBody>
            <a:bodyPr wrap="square" rtlCol="0">
              <a:spAutoFit/>
            </a:bodyPr>
            <a:lstStyle/>
            <a:p>
              <a:pPr algn="just"/>
              <a:r>
                <a:rPr lang="en-US" sz="3600" smtClean="0">
                  <a:solidFill>
                    <a:srgbClr val="0070C0"/>
                  </a:solidFill>
                  <a:latin typeface="Arial-Rounded" pitchFamily="34" charset="0"/>
                  <a:ea typeface="Arial-Rounded" pitchFamily="34" charset="0"/>
                  <a:cs typeface="Arial-Rounded" pitchFamily="34" charset="0"/>
                </a:rPr>
                <a:t>Chữ A muốn nhắn nhủ điều gì với các bạn?</a:t>
              </a:r>
              <a:endParaRPr lang="en-US" sz="3600">
                <a:solidFill>
                  <a:srgbClr val="0070C0"/>
                </a:solidFill>
                <a:latin typeface="Arial-Rounded" pitchFamily="34" charset="0"/>
                <a:ea typeface="Arial-Rounded" pitchFamily="34" charset="0"/>
                <a:cs typeface="Arial-Rounded" pitchFamily="34" charset="0"/>
              </a:endParaRPr>
            </a:p>
          </p:txBody>
        </p:sp>
      </p:grpSp>
      <p:sp>
        <p:nvSpPr>
          <p:cNvPr id="27" name="TextBox 26">
            <a:extLst>
              <a:ext uri="{FF2B5EF4-FFF2-40B4-BE49-F238E27FC236}">
                <a16:creationId xmlns="" xmlns:a16="http://schemas.microsoft.com/office/drawing/2014/main" id="{83DE1F8B-C43D-4B7A-8155-BEAC33AC1D49}"/>
              </a:ext>
            </a:extLst>
          </p:cNvPr>
          <p:cNvSpPr txBox="1"/>
          <p:nvPr/>
        </p:nvSpPr>
        <p:spPr>
          <a:xfrm>
            <a:off x="2575719" y="2209799"/>
            <a:ext cx="5947359" cy="646331"/>
          </a:xfrm>
          <a:prstGeom prst="rect">
            <a:avLst/>
          </a:prstGeom>
          <a:solidFill>
            <a:schemeClr val="accent2">
              <a:lumMod val="50000"/>
            </a:schemeClr>
          </a:solidFill>
        </p:spPr>
        <p:txBody>
          <a:bodyPr wrap="square" rtlCol="0">
            <a:spAutoFit/>
          </a:bodyPr>
          <a:lstStyle/>
          <a:p>
            <a:pPr algn="just"/>
            <a:r>
              <a:rPr lang="en-US" sz="3600" smtClean="0">
                <a:solidFill>
                  <a:schemeClr val="bg1"/>
                </a:solidFill>
                <a:latin typeface="Arial-Rounded" pitchFamily="34" charset="0"/>
                <a:ea typeface="Arial-Rounded" pitchFamily="34" charset="0"/>
                <a:cs typeface="Arial-Rounded" pitchFamily="34" charset="0"/>
              </a:rPr>
              <a:t>a. Chăm viết chữ xấu</a:t>
            </a:r>
          </a:p>
        </p:txBody>
      </p:sp>
      <p:sp>
        <p:nvSpPr>
          <p:cNvPr id="16" name="TextBox 15">
            <a:extLst>
              <a:ext uri="{FF2B5EF4-FFF2-40B4-BE49-F238E27FC236}">
                <a16:creationId xmlns="" xmlns:a16="http://schemas.microsoft.com/office/drawing/2014/main" id="{83DE1F8B-C43D-4B7A-8155-BEAC33AC1D49}"/>
              </a:ext>
            </a:extLst>
          </p:cNvPr>
          <p:cNvSpPr txBox="1"/>
          <p:nvPr/>
        </p:nvSpPr>
        <p:spPr>
          <a:xfrm>
            <a:off x="2575718" y="3276600"/>
            <a:ext cx="5947359" cy="646331"/>
          </a:xfrm>
          <a:prstGeom prst="rect">
            <a:avLst/>
          </a:prstGeom>
          <a:solidFill>
            <a:schemeClr val="accent2">
              <a:lumMod val="50000"/>
            </a:schemeClr>
          </a:solidFill>
        </p:spPr>
        <p:txBody>
          <a:bodyPr wrap="square" rtlCol="0">
            <a:spAutoFit/>
          </a:bodyPr>
          <a:lstStyle/>
          <a:p>
            <a:pPr algn="just"/>
            <a:r>
              <a:rPr lang="en-US" sz="3600" smtClean="0">
                <a:solidFill>
                  <a:schemeClr val="bg1"/>
                </a:solidFill>
                <a:latin typeface="Arial-Rounded" pitchFamily="34" charset="0"/>
                <a:ea typeface="Arial-Rounded" pitchFamily="34" charset="0"/>
                <a:cs typeface="Arial-Rounded" pitchFamily="34" charset="0"/>
              </a:rPr>
              <a:t>b. Chăm đọc sách</a:t>
            </a:r>
          </a:p>
        </p:txBody>
      </p:sp>
      <p:sp>
        <p:nvSpPr>
          <p:cNvPr id="17" name="TextBox 16">
            <a:extLst>
              <a:ext uri="{FF2B5EF4-FFF2-40B4-BE49-F238E27FC236}">
                <a16:creationId xmlns="" xmlns:a16="http://schemas.microsoft.com/office/drawing/2014/main" id="{83DE1F8B-C43D-4B7A-8155-BEAC33AC1D49}"/>
              </a:ext>
            </a:extLst>
          </p:cNvPr>
          <p:cNvSpPr txBox="1"/>
          <p:nvPr/>
        </p:nvSpPr>
        <p:spPr>
          <a:xfrm>
            <a:off x="2575717" y="4343401"/>
            <a:ext cx="5947359" cy="646331"/>
          </a:xfrm>
          <a:prstGeom prst="rect">
            <a:avLst/>
          </a:prstGeom>
          <a:solidFill>
            <a:schemeClr val="accent2">
              <a:lumMod val="50000"/>
            </a:schemeClr>
          </a:solidFill>
        </p:spPr>
        <p:txBody>
          <a:bodyPr wrap="square" rtlCol="0">
            <a:spAutoFit/>
          </a:bodyPr>
          <a:lstStyle/>
          <a:p>
            <a:pPr algn="just"/>
            <a:r>
              <a:rPr lang="en-US" sz="3600" smtClean="0">
                <a:solidFill>
                  <a:schemeClr val="bg1"/>
                </a:solidFill>
                <a:latin typeface="Arial-Rounded" pitchFamily="34" charset="0"/>
                <a:ea typeface="Arial-Rounded" pitchFamily="34" charset="0"/>
                <a:cs typeface="Arial-Rounded" pitchFamily="34" charset="0"/>
              </a:rPr>
              <a:t>b. Chăm xếp các chữ cái</a:t>
            </a:r>
          </a:p>
        </p:txBody>
      </p:sp>
      <p:pic>
        <p:nvPicPr>
          <p:cNvPr id="18" name="Picture 17">
            <a:extLst>
              <a:ext uri="{FF2B5EF4-FFF2-40B4-BE49-F238E27FC236}">
                <a16:creationId xmlns="" xmlns:a16="http://schemas.microsoft.com/office/drawing/2014/main" id="{96FF1A37-3EFF-4F33-84E8-7BCB4B43AC9B}"/>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7821" b="78205" l="54100" r="98100">
                        <a14:foregroundMark x1="70500" y1="48718" x2="70500" y2="48718"/>
                        <a14:foregroundMark x1="54700" y1="75769" x2="54700" y2="75769"/>
                        <a14:foregroundMark x1="94600" y1="50000" x2="94600" y2="50000"/>
                        <a14:foregroundMark x1="98100" y1="48462" x2="98100" y2="48462"/>
                        <a14:foregroundMark x1="54100" y1="77436" x2="54100" y2="77436"/>
                        <a14:foregroundMark x1="89300" y1="78205" x2="89300" y2="78205"/>
                        <a14:foregroundMark x1="77900" y1="38462" x2="77900" y2="38462"/>
                        <a14:foregroundMark x1="77800" y1="38846" x2="77800" y2="38846"/>
                        <a14:foregroundMark x1="73000" y1="38590" x2="73000" y2="38590"/>
                      </a14:backgroundRemoval>
                    </a14:imgEffect>
                  </a14:imgLayer>
                </a14:imgProps>
              </a:ext>
            </a:extLst>
          </a:blip>
          <a:srcRect l="51641" t="10411" r="-805" b="14883"/>
          <a:stretch/>
        </p:blipFill>
        <p:spPr>
          <a:xfrm>
            <a:off x="8569301" y="2085452"/>
            <a:ext cx="706156" cy="836967"/>
          </a:xfrm>
          <a:prstGeom prst="rect">
            <a:avLst/>
          </a:prstGeom>
        </p:spPr>
      </p:pic>
      <p:pic>
        <p:nvPicPr>
          <p:cNvPr id="19" name="Picture 18">
            <a:extLst>
              <a:ext uri="{FF2B5EF4-FFF2-40B4-BE49-F238E27FC236}">
                <a16:creationId xmlns="" xmlns:a16="http://schemas.microsoft.com/office/drawing/2014/main" id="{0C298AE3-7D45-415A-AB94-E946D5B1F968}"/>
              </a:ext>
            </a:extLst>
          </p:cNvPr>
          <p:cNvPicPr>
            <a:picLocks noChangeAspect="1"/>
          </p:cNvPicPr>
          <p:nvPr/>
        </p:nvPicPr>
        <p:blipFill rotWithShape="1">
          <a:blip r:embed="rId7">
            <a:extLst>
              <a:ext uri="{BEBA8EAE-BF5A-486C-A8C5-ECC9F3942E4B}">
                <a14:imgProps xmlns:a14="http://schemas.microsoft.com/office/drawing/2010/main">
                  <a14:imgLayer r:embed="rId6">
                    <a14:imgEffect>
                      <a14:backgroundRemoval t="12692" b="75513" l="1300" r="50900">
                        <a14:foregroundMark x1="20700" y1="75769" x2="20700" y2="75769"/>
                        <a14:foregroundMark x1="1300" y1="55897" x2="1300" y2="55897"/>
                        <a14:foregroundMark x1="19100" y1="13718" x2="19100" y2="13718"/>
                        <a14:foregroundMark x1="40300" y1="13205" x2="40300" y2="13205"/>
                        <a14:foregroundMark x1="48900" y1="25385" x2="48900" y2="25385"/>
                        <a14:foregroundMark x1="50900" y1="28718" x2="50900" y2="28718"/>
                        <a14:foregroundMark x1="33400" y1="38333" x2="33400" y2="38333"/>
                        <a14:foregroundMark x1="32700" y1="37564" x2="32700" y2="37564"/>
                        <a14:foregroundMark x1="32000" y1="37051" x2="32000" y2="37051"/>
                        <a14:foregroundMark x1="20100" y1="12692" x2="20100" y2="12692"/>
                        <a14:foregroundMark x1="31400" y1="44359" x2="31400" y2="44359"/>
                      </a14:backgroundRemoval>
                    </a14:imgEffect>
                  </a14:imgLayer>
                </a14:imgProps>
              </a:ext>
            </a:extLst>
          </a:blip>
          <a:srcRect t="7506" r="46919" b="17629"/>
          <a:stretch/>
        </p:blipFill>
        <p:spPr>
          <a:xfrm>
            <a:off x="8595519" y="3186566"/>
            <a:ext cx="751213" cy="826398"/>
          </a:xfrm>
          <a:prstGeom prst="rect">
            <a:avLst/>
          </a:prstGeom>
        </p:spPr>
      </p:pic>
      <p:pic>
        <p:nvPicPr>
          <p:cNvPr id="20" name="Picture 19">
            <a:extLst>
              <a:ext uri="{FF2B5EF4-FFF2-40B4-BE49-F238E27FC236}">
                <a16:creationId xmlns="" xmlns:a16="http://schemas.microsoft.com/office/drawing/2014/main" id="{96FF1A37-3EFF-4F33-84E8-7BCB4B43AC9B}"/>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7821" b="78205" l="54100" r="98100">
                        <a14:foregroundMark x1="70500" y1="48718" x2="70500" y2="48718"/>
                        <a14:foregroundMark x1="54700" y1="75769" x2="54700" y2="75769"/>
                        <a14:foregroundMark x1="94600" y1="50000" x2="94600" y2="50000"/>
                        <a14:foregroundMark x1="98100" y1="48462" x2="98100" y2="48462"/>
                        <a14:foregroundMark x1="54100" y1="77436" x2="54100" y2="77436"/>
                        <a14:foregroundMark x1="89300" y1="78205" x2="89300" y2="78205"/>
                        <a14:foregroundMark x1="77900" y1="38462" x2="77900" y2="38462"/>
                        <a14:foregroundMark x1="77800" y1="38846" x2="77800" y2="38846"/>
                        <a14:foregroundMark x1="73000" y1="38590" x2="73000" y2="38590"/>
                      </a14:backgroundRemoval>
                    </a14:imgEffect>
                  </a14:imgLayer>
                </a14:imgProps>
              </a:ext>
            </a:extLst>
          </a:blip>
          <a:srcRect l="51641" t="10411" r="-805" b="14883"/>
          <a:stretch/>
        </p:blipFill>
        <p:spPr>
          <a:xfrm>
            <a:off x="8618047" y="4248082"/>
            <a:ext cx="706156" cy="836967"/>
          </a:xfrm>
          <a:prstGeom prst="rect">
            <a:avLst/>
          </a:prstGeom>
        </p:spPr>
      </p:pic>
    </p:spTree>
    <p:extLst>
      <p:ext uri="{BB962C8B-B14F-4D97-AF65-F5344CB8AC3E}">
        <p14:creationId xmlns:p14="http://schemas.microsoft.com/office/powerpoint/2010/main" val="14473308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subTnLst>
                                    <p:audio>
                                      <p:cMediaNode>
                                        <p:cTn display="0" masterRel="sameClick">
                                          <p:stCondLst>
                                            <p:cond evt="begin" delay="0">
                                              <p:tn val="5"/>
                                            </p:cond>
                                          </p:stCondLst>
                                          <p:endCondLst>
                                            <p:cond evt="onStopAudio" delay="0">
                                              <p:tgtEl>
                                                <p:sldTgt/>
                                              </p:tgtEl>
                                            </p:cond>
                                          </p:endCondLst>
                                        </p:cTn>
                                        <p:tgtEl>
                                          <p:sndTgt r:embed="rId3" name="wrong.wav"/>
                                        </p:tgtEl>
                                      </p:cMediaNode>
                                    </p:audio>
                                  </p:subTnLst>
                                </p:cTn>
                              </p:par>
                            </p:childTnLst>
                          </p:cTn>
                        </p:par>
                      </p:childTnLst>
                    </p:cTn>
                  </p:par>
                </p:childTnLst>
              </p:cTn>
              <p:nextCondLst>
                <p:cond evt="onClick" delay="0">
                  <p:tgtEl>
                    <p:spTgt spid="27"/>
                  </p:tgtEl>
                </p:cond>
              </p:nextCondLst>
            </p:seq>
            <p:seq concurrent="1" nextAc="seek">
              <p:cTn id="10" restart="whenNotActive" fill="hold" evtFilter="cancelBubble" nodeType="interactiveSeq">
                <p:stCondLst>
                  <p:cond evt="onClick" delay="0">
                    <p:tgtEl>
                      <p:spTgt spid="16"/>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subTnLst>
                                    <p:audio>
                                      <p:cMediaNode>
                                        <p:cTn display="0" masterRel="sameClick">
                                          <p:stCondLst>
                                            <p:cond evt="begin" delay="0">
                                              <p:tn val="13"/>
                                            </p:cond>
                                          </p:stCondLst>
                                          <p:endCondLst>
                                            <p:cond evt="onStopAudio" delay="0">
                                              <p:tgtEl>
                                                <p:sldTgt/>
                                              </p:tgtEl>
                                            </p:cond>
                                          </p:endCondLst>
                                        </p:cTn>
                                        <p:tgtEl>
                                          <p:sndTgt r:embed="rId4" name="positive-right-answer-01-sound-effect-68478394 (online-audio-converter.com).wav"/>
                                        </p:tgtEl>
                                      </p:cMediaNode>
                                    </p:audio>
                                  </p:subTnLst>
                                </p:cTn>
                              </p:par>
                            </p:childTnLst>
                          </p:cTn>
                        </p:par>
                      </p:childTnLst>
                    </p:cTn>
                  </p:par>
                </p:childTnLst>
              </p:cTn>
              <p:nextCondLst>
                <p:cond evt="onClick" delay="0">
                  <p:tgtEl>
                    <p:spTgt spid="16"/>
                  </p:tgtEl>
                </p:cond>
              </p:nextCondLst>
            </p:seq>
            <p:seq concurrent="1" nextAc="seek">
              <p:cTn id="18" restart="whenNotActive" fill="hold" evtFilter="cancelBubble" nodeType="interactiveSeq">
                <p:stCondLst>
                  <p:cond evt="onClick" delay="0">
                    <p:tgtEl>
                      <p:spTgt spid="17"/>
                    </p:tgtEl>
                  </p:cond>
                </p:stCondLst>
                <p:endSync evt="end" delay="0">
                  <p:rtn val="all"/>
                </p:endSync>
                <p:childTnLst>
                  <p:par>
                    <p:cTn id="19" fill="hold">
                      <p:stCondLst>
                        <p:cond delay="0"/>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subTnLst>
                                    <p:audio>
                                      <p:cMediaNode>
                                        <p:cTn display="0" masterRel="sameClick">
                                          <p:stCondLst>
                                            <p:cond evt="begin" delay="0">
                                              <p:tn val="21"/>
                                            </p:cond>
                                          </p:stCondLst>
                                          <p:endCondLst>
                                            <p:cond evt="onStopAudio" delay="0">
                                              <p:tgtEl>
                                                <p:sldTgt/>
                                              </p:tgtEl>
                                            </p:cond>
                                          </p:endCondLst>
                                        </p:cTn>
                                        <p:tgtEl>
                                          <p:sndTgt r:embed="rId3" name="wrong.wav"/>
                                        </p:tgtEl>
                                      </p:cMediaNode>
                                    </p:audio>
                                  </p:subTnLst>
                                </p:cTn>
                              </p:par>
                            </p:childTnLst>
                          </p:cTn>
                        </p:par>
                      </p:childTnLst>
                    </p:cTn>
                  </p:par>
                </p:childTnLst>
              </p:cTn>
              <p:nextCondLst>
                <p:cond evt="onClick" delay="0">
                  <p:tgtEl>
                    <p:spTgt spid="17"/>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96" t="33160" r="89898" b="54167"/>
          <a:stretch/>
        </p:blipFill>
        <p:spPr bwMode="auto">
          <a:xfrm>
            <a:off x="271857" y="1587564"/>
            <a:ext cx="1028700" cy="927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1350249" y="1587564"/>
            <a:ext cx="9988470" cy="731520"/>
            <a:chOff x="292250" y="915918"/>
            <a:chExt cx="9988470" cy="731520"/>
          </a:xfrm>
        </p:grpSpPr>
        <p:grpSp>
          <p:nvGrpSpPr>
            <p:cNvPr id="8" name="Group 7"/>
            <p:cNvGrpSpPr/>
            <p:nvPr/>
          </p:nvGrpSpPr>
          <p:grpSpPr>
            <a:xfrm>
              <a:off x="292250" y="915918"/>
              <a:ext cx="731520" cy="731520"/>
              <a:chOff x="3061467" y="1727884"/>
              <a:chExt cx="1197000" cy="1188720"/>
            </a:xfrm>
          </p:grpSpPr>
          <p:sp>
            <p:nvSpPr>
              <p:cNvPr id="10"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a:solidFill>
                    <a:srgbClr val="002060"/>
                  </a:solidFill>
                  <a:latin typeface="Arial-Rounded" pitchFamily="34" charset="0"/>
                  <a:ea typeface="Arial-Rounded" pitchFamily="34" charset="0"/>
                  <a:cs typeface="Arial-Rounded" pitchFamily="34" charset="0"/>
                </a:endParaRPr>
              </a:p>
            </p:txBody>
          </p:sp>
          <p:sp>
            <p:nvSpPr>
              <p:cNvPr id="11" name="Google Shape;423;p36"/>
              <p:cNvSpPr txBox="1">
                <a:spLocks/>
              </p:cNvSpPr>
              <p:nvPr/>
            </p:nvSpPr>
            <p:spPr>
              <a:xfrm>
                <a:off x="3061467" y="1937044"/>
                <a:ext cx="1197000"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2060"/>
                    </a:solidFill>
                    <a:latin typeface="Arial Rounded MT Bold" pitchFamily="34" charset="0"/>
                    <a:ea typeface="Arial-Rounded" pitchFamily="34" charset="0"/>
                    <a:cs typeface="Arial-Rounded" pitchFamily="34" charset="0"/>
                  </a:rPr>
                  <a:t>1</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9" name="TextBox 8"/>
            <p:cNvSpPr txBox="1"/>
            <p:nvPr/>
          </p:nvSpPr>
          <p:spPr>
            <a:xfrm>
              <a:off x="995274" y="984274"/>
              <a:ext cx="9285446" cy="646331"/>
            </a:xfrm>
            <a:prstGeom prst="rect">
              <a:avLst/>
            </a:prstGeom>
            <a:noFill/>
          </p:spPr>
          <p:txBody>
            <a:bodyPr wrap="square" rtlCol="0">
              <a:spAutoFit/>
            </a:bodyPr>
            <a:lstStyle/>
            <a:p>
              <a:pPr algn="just"/>
              <a:r>
                <a:rPr lang="en-US" sz="3600" smtClean="0">
                  <a:solidFill>
                    <a:srgbClr val="002060"/>
                  </a:solidFill>
                  <a:latin typeface="Arial-Rounded" pitchFamily="34" charset="0"/>
                  <a:ea typeface="Arial-Rounded" pitchFamily="34" charset="0"/>
                  <a:cs typeface="Arial-Rounded" pitchFamily="34" charset="0"/>
                </a:rPr>
                <a:t>Nói tiếp lời của chữ A để cảm ơn các bạn chữ:</a:t>
              </a:r>
              <a:endParaRPr lang="en-US" sz="3600">
                <a:solidFill>
                  <a:srgbClr val="002060"/>
                </a:solidFill>
                <a:latin typeface="Arial-Rounded" pitchFamily="34" charset="0"/>
                <a:ea typeface="Arial-Rounded" pitchFamily="34" charset="0"/>
                <a:cs typeface="Arial-Rounded" pitchFamily="34" charset="0"/>
              </a:endParaRPr>
            </a:p>
          </p:txBody>
        </p:sp>
      </p:grpSp>
      <p:sp>
        <p:nvSpPr>
          <p:cNvPr id="13" name="TextBox 12"/>
          <p:cNvSpPr txBox="1"/>
          <p:nvPr/>
        </p:nvSpPr>
        <p:spPr>
          <a:xfrm>
            <a:off x="1977073" y="2895600"/>
            <a:ext cx="9285446" cy="1200329"/>
          </a:xfrm>
          <a:prstGeom prst="rect">
            <a:avLst/>
          </a:prstGeom>
          <a:noFill/>
        </p:spPr>
        <p:txBody>
          <a:bodyPr wrap="square" rtlCol="0">
            <a:spAutoFit/>
          </a:bodyPr>
          <a:lstStyle/>
          <a:p>
            <a:pPr algn="just"/>
            <a:r>
              <a:rPr lang="en-US" sz="3600" smtClean="0">
                <a:solidFill>
                  <a:srgbClr val="002060"/>
                </a:solidFill>
                <a:latin typeface="Arial-Rounded" pitchFamily="34" charset="0"/>
                <a:ea typeface="Arial-Rounded" pitchFamily="34" charset="0"/>
                <a:cs typeface="Arial-Rounded" pitchFamily="34" charset="0"/>
              </a:rPr>
              <a:t>Cảm ơn các bạn. Nhờ có các bạn, chúng ta đã (…).</a:t>
            </a:r>
            <a:endParaRPr lang="en-US" sz="3600">
              <a:solidFill>
                <a:srgbClr val="002060"/>
              </a:solidFill>
              <a:latin typeface="Arial-Rounded" pitchFamily="34" charset="0"/>
              <a:ea typeface="Arial-Rounded" pitchFamily="34" charset="0"/>
              <a:cs typeface="Arial-Rounded"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196" t="33160" r="89898" b="54167"/>
          <a:stretch/>
        </p:blipFill>
        <p:spPr bwMode="auto">
          <a:xfrm>
            <a:off x="271857" y="1587564"/>
            <a:ext cx="1028700" cy="927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1350249" y="1587564"/>
            <a:ext cx="9988470" cy="731520"/>
            <a:chOff x="292250" y="915918"/>
            <a:chExt cx="9988470" cy="731520"/>
          </a:xfrm>
        </p:grpSpPr>
        <p:grpSp>
          <p:nvGrpSpPr>
            <p:cNvPr id="8" name="Group 7"/>
            <p:cNvGrpSpPr/>
            <p:nvPr/>
          </p:nvGrpSpPr>
          <p:grpSpPr>
            <a:xfrm>
              <a:off x="292250" y="915918"/>
              <a:ext cx="731520" cy="731520"/>
              <a:chOff x="3061467" y="1727884"/>
              <a:chExt cx="1197000" cy="1188720"/>
            </a:xfrm>
          </p:grpSpPr>
          <p:sp>
            <p:nvSpPr>
              <p:cNvPr id="10"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a:solidFill>
                    <a:srgbClr val="002060"/>
                  </a:solidFill>
                  <a:latin typeface="Arial-Rounded" pitchFamily="34" charset="0"/>
                  <a:ea typeface="Arial-Rounded" pitchFamily="34" charset="0"/>
                  <a:cs typeface="Arial-Rounded" pitchFamily="34" charset="0"/>
                </a:endParaRPr>
              </a:p>
            </p:txBody>
          </p:sp>
          <p:sp>
            <p:nvSpPr>
              <p:cNvPr id="11" name="Google Shape;423;p36"/>
              <p:cNvSpPr txBox="1">
                <a:spLocks/>
              </p:cNvSpPr>
              <p:nvPr/>
            </p:nvSpPr>
            <p:spPr>
              <a:xfrm>
                <a:off x="3061467" y="1937044"/>
                <a:ext cx="1197000"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2060"/>
                    </a:solidFill>
                    <a:latin typeface="Arial Rounded MT Bold" pitchFamily="34" charset="0"/>
                    <a:ea typeface="Arial-Rounded" pitchFamily="34" charset="0"/>
                    <a:cs typeface="Arial-Rounded" pitchFamily="34" charset="0"/>
                  </a:rPr>
                  <a:t>2</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9" name="TextBox 8"/>
            <p:cNvSpPr txBox="1"/>
            <p:nvPr/>
          </p:nvSpPr>
          <p:spPr>
            <a:xfrm>
              <a:off x="995274" y="984274"/>
              <a:ext cx="9285446" cy="646331"/>
            </a:xfrm>
            <a:prstGeom prst="rect">
              <a:avLst/>
            </a:prstGeom>
            <a:noFill/>
          </p:spPr>
          <p:txBody>
            <a:bodyPr wrap="square" rtlCol="0">
              <a:spAutoFit/>
            </a:bodyPr>
            <a:lstStyle/>
            <a:p>
              <a:pPr algn="just"/>
              <a:r>
                <a:rPr lang="en-US" sz="3600" smtClean="0">
                  <a:solidFill>
                    <a:srgbClr val="002060"/>
                  </a:solidFill>
                  <a:latin typeface="Arial-Rounded" pitchFamily="34" charset="0"/>
                  <a:ea typeface="Arial-Rounded" pitchFamily="34" charset="0"/>
                  <a:cs typeface="Arial-Rounded" pitchFamily="34" charset="0"/>
                </a:rPr>
                <a:t>Những từ nào dưới đây chỉ cảm xúc?</a:t>
              </a:r>
              <a:endParaRPr lang="en-US" sz="3600">
                <a:solidFill>
                  <a:srgbClr val="002060"/>
                </a:solidFill>
                <a:latin typeface="Arial-Rounded" pitchFamily="34" charset="0"/>
                <a:ea typeface="Arial-Rounded" pitchFamily="34" charset="0"/>
                <a:cs typeface="Arial-Rounded" pitchFamily="34" charset="0"/>
              </a:endParaRPr>
            </a:p>
          </p:txBody>
        </p:sp>
      </p:grpSp>
      <p:sp>
        <p:nvSpPr>
          <p:cNvPr id="2" name="Rounded Rectangle 1"/>
          <p:cNvSpPr/>
          <p:nvPr/>
        </p:nvSpPr>
        <p:spPr>
          <a:xfrm>
            <a:off x="1716010" y="3352800"/>
            <a:ext cx="2536109" cy="76200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0070C0"/>
                </a:solidFill>
                <a:latin typeface="Arial-Rounded" pitchFamily="34" charset="0"/>
                <a:ea typeface="Arial-Rounded" pitchFamily="34" charset="0"/>
                <a:cs typeface="Arial-Rounded" pitchFamily="34" charset="0"/>
              </a:rPr>
              <a:t>vui sướng</a:t>
            </a:r>
            <a:endParaRPr lang="en-US" sz="4000">
              <a:solidFill>
                <a:srgbClr val="0070C0"/>
              </a:solidFill>
              <a:latin typeface="Arial-Rounded" pitchFamily="34" charset="0"/>
              <a:ea typeface="Arial-Rounded" pitchFamily="34" charset="0"/>
              <a:cs typeface="Arial-Rounded" pitchFamily="34" charset="0"/>
            </a:endParaRPr>
          </a:p>
        </p:txBody>
      </p:sp>
      <p:sp>
        <p:nvSpPr>
          <p:cNvPr id="12" name="Rounded Rectangle 11"/>
          <p:cNvSpPr/>
          <p:nvPr/>
        </p:nvSpPr>
        <p:spPr>
          <a:xfrm>
            <a:off x="4633119" y="3352800"/>
            <a:ext cx="2895600" cy="76200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0070C0"/>
                </a:solidFill>
                <a:latin typeface="Arial-Rounded" pitchFamily="34" charset="0"/>
                <a:ea typeface="Arial-Rounded" pitchFamily="34" charset="0"/>
                <a:cs typeface="Arial-Rounded" pitchFamily="34" charset="0"/>
              </a:rPr>
              <a:t>ngạc nhiên</a:t>
            </a:r>
            <a:endParaRPr lang="en-US" sz="4000">
              <a:solidFill>
                <a:srgbClr val="0070C0"/>
              </a:solidFill>
              <a:latin typeface="Arial-Rounded" pitchFamily="34" charset="0"/>
              <a:ea typeface="Arial-Rounded" pitchFamily="34" charset="0"/>
              <a:cs typeface="Arial-Rounded" pitchFamily="34" charset="0"/>
            </a:endParaRPr>
          </a:p>
        </p:txBody>
      </p:sp>
      <p:sp>
        <p:nvSpPr>
          <p:cNvPr id="14" name="Rounded Rectangle 13"/>
          <p:cNvSpPr/>
          <p:nvPr/>
        </p:nvSpPr>
        <p:spPr>
          <a:xfrm>
            <a:off x="7909719" y="3325091"/>
            <a:ext cx="2895600" cy="76200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0070C0"/>
                </a:solidFill>
                <a:latin typeface="Arial-Rounded" pitchFamily="34" charset="0"/>
                <a:ea typeface="Arial-Rounded" pitchFamily="34" charset="0"/>
                <a:cs typeface="Arial-Rounded" pitchFamily="34" charset="0"/>
              </a:rPr>
              <a:t>nổi tiếng</a:t>
            </a:r>
            <a:endParaRPr lang="en-US" sz="4000">
              <a:solidFill>
                <a:srgbClr val="0070C0"/>
              </a:solidFill>
              <a:latin typeface="Arial-Rounded" pitchFamily="34" charset="0"/>
              <a:ea typeface="Arial-Rounded" pitchFamily="34" charset="0"/>
              <a:cs typeface="Arial-Rounded" pitchFamily="34" charset="0"/>
            </a:endParaRPr>
          </a:p>
        </p:txBody>
      </p:sp>
      <p:pic>
        <p:nvPicPr>
          <p:cNvPr id="15" name="Picture 14">
            <a:extLst>
              <a:ext uri="{FF2B5EF4-FFF2-40B4-BE49-F238E27FC236}">
                <a16:creationId xmlns="" xmlns:a16="http://schemas.microsoft.com/office/drawing/2014/main" id="{96FF1A37-3EFF-4F33-84E8-7BCB4B43AC9B}"/>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7821" b="78205" l="54100" r="98100">
                        <a14:foregroundMark x1="70500" y1="48718" x2="70500" y2="48718"/>
                        <a14:foregroundMark x1="54700" y1="75769" x2="54700" y2="75769"/>
                        <a14:foregroundMark x1="94600" y1="50000" x2="94600" y2="50000"/>
                        <a14:foregroundMark x1="98100" y1="48462" x2="98100" y2="48462"/>
                        <a14:foregroundMark x1="54100" y1="77436" x2="54100" y2="77436"/>
                        <a14:foregroundMark x1="89300" y1="78205" x2="89300" y2="78205"/>
                        <a14:foregroundMark x1="77900" y1="38462" x2="77900" y2="38462"/>
                        <a14:foregroundMark x1="77800" y1="38846" x2="77800" y2="38846"/>
                        <a14:foregroundMark x1="73000" y1="38590" x2="73000" y2="38590"/>
                      </a14:backgroundRemoval>
                    </a14:imgEffect>
                  </a14:imgLayer>
                </a14:imgProps>
              </a:ext>
            </a:extLst>
          </a:blip>
          <a:srcRect l="51641" t="10411" r="-805" b="14883"/>
          <a:stretch/>
        </p:blipFill>
        <p:spPr>
          <a:xfrm>
            <a:off x="9004441" y="2497489"/>
            <a:ext cx="706156" cy="836967"/>
          </a:xfrm>
          <a:prstGeom prst="rect">
            <a:avLst/>
          </a:prstGeom>
        </p:spPr>
      </p:pic>
      <p:pic>
        <p:nvPicPr>
          <p:cNvPr id="16" name="Picture 15">
            <a:extLst>
              <a:ext uri="{FF2B5EF4-FFF2-40B4-BE49-F238E27FC236}">
                <a16:creationId xmlns="" xmlns:a16="http://schemas.microsoft.com/office/drawing/2014/main" id="{0C298AE3-7D45-415A-AB94-E946D5B1F968}"/>
              </a:ext>
            </a:extLst>
          </p:cNvPr>
          <p:cNvPicPr>
            <a:picLocks noChangeAspect="1"/>
          </p:cNvPicPr>
          <p:nvPr/>
        </p:nvPicPr>
        <p:blipFill rotWithShape="1">
          <a:blip r:embed="rId8">
            <a:extLst>
              <a:ext uri="{BEBA8EAE-BF5A-486C-A8C5-ECC9F3942E4B}">
                <a14:imgProps xmlns:a14="http://schemas.microsoft.com/office/drawing/2010/main">
                  <a14:imgLayer r:embed="rId7">
                    <a14:imgEffect>
                      <a14:backgroundRemoval t="12692" b="75513" l="1300" r="50900">
                        <a14:foregroundMark x1="20700" y1="75769" x2="20700" y2="75769"/>
                        <a14:foregroundMark x1="1300" y1="55897" x2="1300" y2="55897"/>
                        <a14:foregroundMark x1="19100" y1="13718" x2="19100" y2="13718"/>
                        <a14:foregroundMark x1="40300" y1="13205" x2="40300" y2="13205"/>
                        <a14:foregroundMark x1="48900" y1="25385" x2="48900" y2="25385"/>
                        <a14:foregroundMark x1="50900" y1="28718" x2="50900" y2="28718"/>
                        <a14:foregroundMark x1="33400" y1="38333" x2="33400" y2="38333"/>
                        <a14:foregroundMark x1="32700" y1="37564" x2="32700" y2="37564"/>
                        <a14:foregroundMark x1="32000" y1="37051" x2="32000" y2="37051"/>
                        <a14:foregroundMark x1="20100" y1="12692" x2="20100" y2="12692"/>
                        <a14:foregroundMark x1="31400" y1="44359" x2="31400" y2="44359"/>
                      </a14:backgroundRemoval>
                    </a14:imgEffect>
                  </a14:imgLayer>
                </a14:imgProps>
              </a:ext>
            </a:extLst>
          </a:blip>
          <a:srcRect t="7506" r="46919" b="17629"/>
          <a:stretch/>
        </p:blipFill>
        <p:spPr>
          <a:xfrm>
            <a:off x="2804319" y="2547184"/>
            <a:ext cx="751213" cy="826398"/>
          </a:xfrm>
          <a:prstGeom prst="rect">
            <a:avLst/>
          </a:prstGeom>
        </p:spPr>
      </p:pic>
      <p:pic>
        <p:nvPicPr>
          <p:cNvPr id="17" name="Picture 16">
            <a:extLst>
              <a:ext uri="{FF2B5EF4-FFF2-40B4-BE49-F238E27FC236}">
                <a16:creationId xmlns="" xmlns:a16="http://schemas.microsoft.com/office/drawing/2014/main" id="{0C298AE3-7D45-415A-AB94-E946D5B1F968}"/>
              </a:ext>
            </a:extLst>
          </p:cNvPr>
          <p:cNvPicPr>
            <a:picLocks noChangeAspect="1"/>
          </p:cNvPicPr>
          <p:nvPr/>
        </p:nvPicPr>
        <p:blipFill rotWithShape="1">
          <a:blip r:embed="rId8">
            <a:extLst>
              <a:ext uri="{BEBA8EAE-BF5A-486C-A8C5-ECC9F3942E4B}">
                <a14:imgProps xmlns:a14="http://schemas.microsoft.com/office/drawing/2010/main">
                  <a14:imgLayer r:embed="rId7">
                    <a14:imgEffect>
                      <a14:backgroundRemoval t="12692" b="75513" l="1300" r="50900">
                        <a14:foregroundMark x1="20700" y1="75769" x2="20700" y2="75769"/>
                        <a14:foregroundMark x1="1300" y1="55897" x2="1300" y2="55897"/>
                        <a14:foregroundMark x1="19100" y1="13718" x2="19100" y2="13718"/>
                        <a14:foregroundMark x1="40300" y1="13205" x2="40300" y2="13205"/>
                        <a14:foregroundMark x1="48900" y1="25385" x2="48900" y2="25385"/>
                        <a14:foregroundMark x1="50900" y1="28718" x2="50900" y2="28718"/>
                        <a14:foregroundMark x1="33400" y1="38333" x2="33400" y2="38333"/>
                        <a14:foregroundMark x1="32700" y1="37564" x2="32700" y2="37564"/>
                        <a14:foregroundMark x1="32000" y1="37051" x2="32000" y2="37051"/>
                        <a14:foregroundMark x1="20100" y1="12692" x2="20100" y2="12692"/>
                        <a14:foregroundMark x1="31400" y1="44359" x2="31400" y2="44359"/>
                      </a14:backgroundRemoval>
                    </a14:imgEffect>
                  </a14:imgLayer>
                </a14:imgProps>
              </a:ext>
            </a:extLst>
          </a:blip>
          <a:srcRect t="7506" r="46919" b="17629"/>
          <a:stretch/>
        </p:blipFill>
        <p:spPr>
          <a:xfrm>
            <a:off x="5705312" y="2547184"/>
            <a:ext cx="751213" cy="826398"/>
          </a:xfrm>
          <a:prstGeom prst="rect">
            <a:avLst/>
          </a:prstGeom>
        </p:spPr>
      </p:pic>
    </p:spTree>
    <p:extLst>
      <p:ext uri="{BB962C8B-B14F-4D97-AF65-F5344CB8AC3E}">
        <p14:creationId xmlns:p14="http://schemas.microsoft.com/office/powerpoint/2010/main" val="13078843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3" name="positive-right-answer-01-sound-effect-68478394 (online-audio-converter.com).wav"/>
                                        </p:tgtEl>
                                      </p:cMediaNode>
                                    </p:audio>
                                  </p:subTnLst>
                                </p:cTn>
                              </p:par>
                            </p:childTnLst>
                          </p:cTn>
                        </p:par>
                      </p:childTnLst>
                    </p:cTn>
                  </p:par>
                </p:childTnLst>
              </p:cTn>
              <p:nextCondLst>
                <p:cond evt="onClick" delay="0">
                  <p:tgtEl>
                    <p:spTgt spid="2"/>
                  </p:tgtEl>
                </p:cond>
              </p:nextCondLst>
            </p:seq>
            <p:seq concurrent="1" nextAc="seek">
              <p:cTn id="10" restart="whenNotActive" fill="hold" evtFilter="cancelBubble" nodeType="interactiveSeq">
                <p:stCondLst>
                  <p:cond evt="onClick" delay="0">
                    <p:tgtEl>
                      <p:spTgt spid="12"/>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subTnLst>
                                    <p:audio>
                                      <p:cMediaNode>
                                        <p:cTn display="0" masterRel="sameClick">
                                          <p:stCondLst>
                                            <p:cond evt="begin" delay="0">
                                              <p:tn val="13"/>
                                            </p:cond>
                                          </p:stCondLst>
                                          <p:endCondLst>
                                            <p:cond evt="onStopAudio" delay="0">
                                              <p:tgtEl>
                                                <p:sldTgt/>
                                              </p:tgtEl>
                                            </p:cond>
                                          </p:endCondLst>
                                        </p:cTn>
                                        <p:tgtEl>
                                          <p:sndTgt r:embed="rId3" name="positive-right-answer-01-sound-effect-68478394 (online-audio-converter.com).wav"/>
                                        </p:tgtEl>
                                      </p:cMediaNode>
                                    </p:audio>
                                  </p:subTnLst>
                                </p:cTn>
                              </p:par>
                            </p:childTnLst>
                          </p:cTn>
                        </p:par>
                      </p:childTnLst>
                    </p:cTn>
                  </p:par>
                </p:childTnLst>
              </p:cTn>
              <p:nextCondLst>
                <p:cond evt="onClick" delay="0">
                  <p:tgtEl>
                    <p:spTgt spid="12"/>
                  </p:tgtEl>
                </p:cond>
              </p:nextCondLst>
            </p:seq>
            <p:seq concurrent="1" nextAc="seek">
              <p:cTn id="18" restart="whenNotActive" fill="hold" evtFilter="cancelBubble" nodeType="interactiveSeq">
                <p:stCondLst>
                  <p:cond evt="onClick" delay="0">
                    <p:tgtEl>
                      <p:spTgt spid="14"/>
                    </p:tgtEl>
                  </p:cond>
                </p:stCondLst>
                <p:endSync evt="end" delay="0">
                  <p:rtn val="all"/>
                </p:endSync>
                <p:childTnLst>
                  <p:par>
                    <p:cTn id="19" fill="hold">
                      <p:stCondLst>
                        <p:cond delay="0"/>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subTnLst>
                                    <p:audio>
                                      <p:cMediaNode>
                                        <p:cTn display="0" masterRel="sameClick">
                                          <p:stCondLst>
                                            <p:cond evt="begin" delay="0">
                                              <p:tn val="21"/>
                                            </p:cond>
                                          </p:stCondLst>
                                          <p:endCondLst>
                                            <p:cond evt="onStopAudio" delay="0">
                                              <p:tgtEl>
                                                <p:sldTgt/>
                                              </p:tgtEl>
                                            </p:cond>
                                          </p:endCondLst>
                                        </p:cTn>
                                        <p:tgtEl>
                                          <p:sndTgt r:embed="rId4" name="wrong.wav"/>
                                        </p:tgtEl>
                                      </p:cMediaNode>
                                    </p:audio>
                                  </p:subTnLst>
                                </p:cTn>
                              </p:par>
                            </p:childTnLst>
                          </p:cTn>
                        </p:par>
                      </p:childTnLst>
                    </p:cTn>
                  </p:par>
                </p:childTnLst>
              </p:cTn>
              <p:nextCondLst>
                <p:cond evt="onClick" delay="0">
                  <p:tgtEl>
                    <p:spTgt spid="1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b="7168"/>
          <a:stretch/>
        </p:blipFill>
        <p:spPr>
          <a:xfrm>
            <a:off x="2814590" y="58784"/>
            <a:ext cx="6479675" cy="6015218"/>
          </a:xfrm>
          <a:prstGeom prst="rect">
            <a:avLst/>
          </a:prstGeom>
        </p:spPr>
      </p:pic>
      <p:sp>
        <p:nvSpPr>
          <p:cNvPr id="12" name="Title 1"/>
          <p:cNvSpPr txBox="1">
            <a:spLocks/>
          </p:cNvSpPr>
          <p:nvPr/>
        </p:nvSpPr>
        <p:spPr>
          <a:xfrm>
            <a:off x="2723746" y="1408385"/>
            <a:ext cx="6411885" cy="1143000"/>
          </a:xfrm>
          <a:prstGeom prst="rect">
            <a:avLst/>
          </a:prstGeom>
        </p:spPr>
        <p:txBody>
          <a:bodyP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6000" smtClean="0">
                <a:solidFill>
                  <a:srgbClr val="002060"/>
                </a:solidFill>
                <a:latin typeface="Arial" pitchFamily="34" charset="0"/>
                <a:ea typeface="Arial-Rounded" pitchFamily="34" charset="0"/>
                <a:cs typeface="Arial" pitchFamily="34" charset="0"/>
              </a:rPr>
              <a:t>Củng cố</a:t>
            </a:r>
            <a:endParaRPr lang="en-US" sz="6000">
              <a:solidFill>
                <a:srgbClr val="002060"/>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9151282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9696" y="3901190"/>
            <a:ext cx="8229600" cy="1226585"/>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lvl="0">
              <a:buClrTx/>
              <a:defRPr/>
            </a:pPr>
            <a:r>
              <a:rPr lang="en-US" sz="4400" smtClean="0">
                <a:solidFill>
                  <a:schemeClr val="bg1"/>
                </a:solidFill>
                <a:latin typeface="Arial-Rounded" pitchFamily="34" charset="0"/>
                <a:ea typeface="Arial-Rounded" pitchFamily="34" charset="0"/>
                <a:cs typeface="Arial-Rounded" pitchFamily="34" charset="0"/>
              </a:rPr>
              <a:t>B. Chữ A</a:t>
            </a:r>
            <a:endParaRPr lang="vi-VN" sz="4400" dirty="0">
              <a:solidFill>
                <a:schemeClr val="bg1"/>
              </a:solidFill>
              <a:latin typeface="Arial-Rounded" pitchFamily="34" charset="0"/>
              <a:ea typeface="Arial-Rounded" pitchFamily="34" charset="0"/>
              <a:cs typeface="Arial-Rounded" pitchFamily="34" charset="0"/>
            </a:endParaRPr>
          </a:p>
        </p:txBody>
      </p:sp>
      <p:sp>
        <p:nvSpPr>
          <p:cNvPr id="3" name="Rectangle 2"/>
          <p:cNvSpPr/>
          <p:nvPr/>
        </p:nvSpPr>
        <p:spPr>
          <a:xfrm>
            <a:off x="2035640" y="5447643"/>
            <a:ext cx="8229600" cy="1257957"/>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r>
              <a:rPr lang="en-US" sz="4400" smtClean="0">
                <a:solidFill>
                  <a:schemeClr val="bg1"/>
                </a:solidFill>
                <a:latin typeface="Arial-Rounded" pitchFamily="34" charset="0"/>
                <a:ea typeface="Arial-Rounded" pitchFamily="34" charset="0"/>
                <a:cs typeface="Arial-Rounded" pitchFamily="34" charset="0"/>
              </a:rPr>
              <a:t>C. Bảng chữ cái Tiếng Việt</a:t>
            </a:r>
            <a:endParaRPr lang="en-US" sz="4400" dirty="0">
              <a:solidFill>
                <a:schemeClr val="bg1"/>
              </a:solidFill>
              <a:latin typeface="Arial-Rounded" pitchFamily="34" charset="0"/>
              <a:ea typeface="Arial-Rounded" pitchFamily="34" charset="0"/>
              <a:cs typeface="Arial-Rounded" pitchFamily="34" charset="0"/>
            </a:endParaRPr>
          </a:p>
        </p:txBody>
      </p:sp>
      <p:sp>
        <p:nvSpPr>
          <p:cNvPr id="6" name="Rectangle 5"/>
          <p:cNvSpPr/>
          <p:nvPr/>
        </p:nvSpPr>
        <p:spPr>
          <a:xfrm>
            <a:off x="2009696" y="2358716"/>
            <a:ext cx="8229600" cy="1222684"/>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r>
              <a:rPr lang="en-US" sz="4400">
                <a:solidFill>
                  <a:schemeClr val="bg1"/>
                </a:solidFill>
                <a:latin typeface="Arial-Rounded" pitchFamily="34" charset="0"/>
                <a:ea typeface="Arial-Rounded" pitchFamily="34" charset="0"/>
                <a:cs typeface="Arial-Rounded" pitchFamily="34" charset="0"/>
              </a:rPr>
              <a:t>A</a:t>
            </a:r>
            <a:r>
              <a:rPr lang="en-US" sz="4400" smtClean="0">
                <a:solidFill>
                  <a:schemeClr val="bg1"/>
                </a:solidFill>
                <a:latin typeface="Arial-Rounded" pitchFamily="34" charset="0"/>
                <a:ea typeface="Arial-Rounded" pitchFamily="34" charset="0"/>
                <a:cs typeface="Arial-Rounded" pitchFamily="34" charset="0"/>
              </a:rPr>
              <a:t>. Số 2</a:t>
            </a:r>
            <a:endParaRPr lang="en-US" sz="4400" dirty="0">
              <a:solidFill>
                <a:schemeClr val="bg1"/>
              </a:solidFill>
              <a:latin typeface="Arial-Rounded" pitchFamily="34" charset="0"/>
              <a:ea typeface="Arial-Rounded" pitchFamily="34" charset="0"/>
              <a:cs typeface="Arial-Rounded" pitchFamily="34" charset="0"/>
            </a:endParaRPr>
          </a:p>
        </p:txBody>
      </p:sp>
      <p:sp>
        <p:nvSpPr>
          <p:cNvPr id="8" name="Rectangle 7"/>
          <p:cNvSpPr/>
          <p:nvPr/>
        </p:nvSpPr>
        <p:spPr>
          <a:xfrm>
            <a:off x="2011089" y="381000"/>
            <a:ext cx="8229600" cy="1600240"/>
          </a:xfrm>
          <a:prstGeom prst="rect">
            <a:avLst/>
          </a:prstGeom>
          <a:solidFill>
            <a:schemeClr val="tx1">
              <a:lumMod val="50000"/>
              <a:lumOff val="50000"/>
            </a:schemeClr>
          </a:solidFill>
        </p:spPr>
        <p:txBody>
          <a:bodyPr wrap="square" lIns="121725" tIns="60862" rIns="121725" bIns="60862">
            <a:spAutoFit/>
          </a:bodyPr>
          <a:lstStyle/>
          <a:p>
            <a:pPr algn="ctr"/>
            <a:r>
              <a:rPr lang="en-US" sz="4800" b="1" smtClean="0">
                <a:solidFill>
                  <a:schemeClr val="bg1"/>
                </a:solidFill>
                <a:latin typeface="Arial-Rounded" pitchFamily="34" charset="0"/>
                <a:ea typeface="Arial-Rounded" pitchFamily="34" charset="0"/>
                <a:cs typeface="Arial-Rounded" pitchFamily="34" charset="0"/>
              </a:rPr>
              <a:t>Nhân vật chính </a:t>
            </a:r>
          </a:p>
          <a:p>
            <a:pPr algn="ctr"/>
            <a:r>
              <a:rPr lang="en-US" sz="4800" b="1" smtClean="0">
                <a:solidFill>
                  <a:schemeClr val="bg1"/>
                </a:solidFill>
                <a:latin typeface="Arial-Rounded" pitchFamily="34" charset="0"/>
                <a:ea typeface="Arial-Rounded" pitchFamily="34" charset="0"/>
                <a:cs typeface="Arial-Rounded" pitchFamily="34" charset="0"/>
              </a:rPr>
              <a:t>trong câu chuyện là:</a:t>
            </a:r>
            <a:endParaRPr lang="en-US" sz="4800" b="1" dirty="0">
              <a:solidFill>
                <a:schemeClr val="bg1"/>
              </a:solidFill>
              <a:latin typeface="Arial-Rounded" pitchFamily="34" charset="0"/>
              <a:ea typeface="Arial-Rounded" pitchFamily="34" charset="0"/>
              <a:cs typeface="Arial-Rounded" pitchFamily="34" charset="0"/>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66017" y="3983689"/>
            <a:ext cx="1020825" cy="1061586"/>
          </a:xfrm>
          <a:prstGeom prst="rect">
            <a:avLst/>
          </a:prstGeom>
        </p:spPr>
      </p:pic>
      <p:pic>
        <p:nvPicPr>
          <p:cNvPr id="819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43191" y="2442252"/>
            <a:ext cx="911370" cy="1039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69135" y="5595505"/>
            <a:ext cx="911370" cy="1039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417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0.70"/>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0.70"/>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2"/>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withEffect">
                                  <p:stCondLst>
                                    <p:cond delay="0"/>
                                  </p:stCondLst>
                                  <p:childTnLst>
                                    <p:animClr clrSpc="rgb" dir="cw">
                                      <p:cBhvr>
                                        <p:cTn id="29" dur="250" fill="hold"/>
                                        <p:tgtEl>
                                          <p:spTgt spid="2"/>
                                        </p:tgtEl>
                                        <p:attrNameLst>
                                          <p:attrName>fillcolor</p:attrName>
                                        </p:attrNameLst>
                                      </p:cBhvr>
                                      <p:to>
                                        <a:schemeClr val="bg2"/>
                                      </p:to>
                                    </p:animClr>
                                    <p:set>
                                      <p:cBhvr>
                                        <p:cTn id="30" dur="250" fill="hold"/>
                                        <p:tgtEl>
                                          <p:spTgt spid="2"/>
                                        </p:tgtEl>
                                        <p:attrNameLst>
                                          <p:attrName>fill.type</p:attrName>
                                        </p:attrNameLst>
                                      </p:cBhvr>
                                      <p:to>
                                        <p:strVal val="solid"/>
                                      </p:to>
                                    </p:set>
                                    <p:set>
                                      <p:cBhvr>
                                        <p:cTn id="31" dur="250" fill="hold"/>
                                        <p:tgtEl>
                                          <p:spTgt spid="2"/>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par>
                                <p:cTn id="32" presetID="1" presetClass="emph" presetSubtype="2" fill="hold" nodeType="withEffect">
                                  <p:stCondLst>
                                    <p:cond delay="500"/>
                                  </p:stCondLst>
                                  <p:childTnLst>
                                    <p:animClr clrSpc="rgb" dir="cw">
                                      <p:cBhvr>
                                        <p:cTn id="33" dur="250" fill="hold"/>
                                        <p:tgtEl>
                                          <p:spTgt spid="2"/>
                                        </p:tgtEl>
                                        <p:attrNameLst>
                                          <p:attrName>fillcolor</p:attrName>
                                        </p:attrNameLst>
                                      </p:cBhvr>
                                      <p:to>
                                        <a:srgbClr val="7030A0"/>
                                      </p:to>
                                    </p:animClr>
                                    <p:set>
                                      <p:cBhvr>
                                        <p:cTn id="34" dur="250" fill="hold"/>
                                        <p:tgtEl>
                                          <p:spTgt spid="2"/>
                                        </p:tgtEl>
                                        <p:attrNameLst>
                                          <p:attrName>fill.type</p:attrName>
                                        </p:attrNameLst>
                                      </p:cBhvr>
                                      <p:to>
                                        <p:strVal val="solid"/>
                                      </p:to>
                                    </p:set>
                                    <p:set>
                                      <p:cBhvr>
                                        <p:cTn id="35" dur="250" fill="hold"/>
                                        <p:tgtEl>
                                          <p:spTgt spid="2"/>
                                        </p:tgtEl>
                                        <p:attrNameLst>
                                          <p:attrName>fill.on</p:attrName>
                                        </p:attrNameLst>
                                      </p:cBhvr>
                                      <p:to>
                                        <p:strVal val="true"/>
                                      </p:to>
                                    </p:set>
                                  </p:childTnLst>
                                </p:cTn>
                              </p:par>
                              <p:par>
                                <p:cTn id="36" presetID="10" presetClass="entr" presetSubtype="0" fill="hold" nodeType="withEffect">
                                  <p:stCondLst>
                                    <p:cond delay="50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subTnLst>
                                    <p:audio>
                                      <p:cMediaNode>
                                        <p:cTn display="0" masterRel="sameClick">
                                          <p:stCondLst>
                                            <p:cond evt="begin" delay="0">
                                              <p:tn val="36"/>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2"/>
                  </p:tgtEl>
                </p:cond>
              </p:nextCondLst>
            </p:seq>
            <p:seq concurrent="1" nextAc="seek">
              <p:cTn id="39" restart="whenNotActive" fill="hold" evtFilter="cancelBubble" nodeType="interactiveSeq">
                <p:stCondLst>
                  <p:cond evt="onClick" delay="0">
                    <p:tgtEl>
                      <p:spTgt spid="3"/>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withEffect">
                                  <p:stCondLst>
                                    <p:cond delay="0"/>
                                  </p:stCondLst>
                                  <p:childTnLst>
                                    <p:animClr clrSpc="rgb" dir="cw">
                                      <p:cBhvr>
                                        <p:cTn id="43" dur="250" fill="hold"/>
                                        <p:tgtEl>
                                          <p:spTgt spid="3"/>
                                        </p:tgtEl>
                                        <p:attrNameLst>
                                          <p:attrName>fillcolor</p:attrName>
                                        </p:attrNameLst>
                                      </p:cBhvr>
                                      <p:to>
                                        <a:schemeClr val="accent1"/>
                                      </p:to>
                                    </p:animClr>
                                    <p:set>
                                      <p:cBhvr>
                                        <p:cTn id="44" dur="250" fill="hold"/>
                                        <p:tgtEl>
                                          <p:spTgt spid="3"/>
                                        </p:tgtEl>
                                        <p:attrNameLst>
                                          <p:attrName>fill.type</p:attrName>
                                        </p:attrNameLst>
                                      </p:cBhvr>
                                      <p:to>
                                        <p:strVal val="solid"/>
                                      </p:to>
                                    </p:set>
                                    <p:set>
                                      <p:cBhvr>
                                        <p:cTn id="45" dur="250" fill="hold"/>
                                        <p:tgtEl>
                                          <p:spTgt spid="3"/>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3" name="click.wav"/>
                                        </p:tgtEl>
                                      </p:cMediaNode>
                                    </p:audio>
                                  </p:subTnLst>
                                </p:cTn>
                              </p:par>
                              <p:par>
                                <p:cTn id="46" presetID="1" presetClass="emph" presetSubtype="2" fill="hold" nodeType="withEffect">
                                  <p:stCondLst>
                                    <p:cond delay="500"/>
                                  </p:stCondLst>
                                  <p:childTnLst>
                                    <p:animClr clrSpc="rgb" dir="cw">
                                      <p:cBhvr>
                                        <p:cTn id="47" dur="250" fill="hold"/>
                                        <p:tgtEl>
                                          <p:spTgt spid="3"/>
                                        </p:tgtEl>
                                        <p:attrNameLst>
                                          <p:attrName>fillcolor</p:attrName>
                                        </p:attrNameLst>
                                      </p:cBhvr>
                                      <p:to>
                                        <a:schemeClr val="accent1"/>
                                      </p:to>
                                    </p:animClr>
                                    <p:set>
                                      <p:cBhvr>
                                        <p:cTn id="48" dur="250" fill="hold"/>
                                        <p:tgtEl>
                                          <p:spTgt spid="3"/>
                                        </p:tgtEl>
                                        <p:attrNameLst>
                                          <p:attrName>fill.type</p:attrName>
                                        </p:attrNameLst>
                                      </p:cBhvr>
                                      <p:to>
                                        <p:strVal val="solid"/>
                                      </p:to>
                                    </p:set>
                                    <p:set>
                                      <p:cBhvr>
                                        <p:cTn id="49" dur="250" fill="hold"/>
                                        <p:tgtEl>
                                          <p:spTgt spid="3"/>
                                        </p:tgtEl>
                                        <p:attrNameLst>
                                          <p:attrName>fill.on</p:attrName>
                                        </p:attrNameLst>
                                      </p:cBhvr>
                                      <p:to>
                                        <p:strVal val="true"/>
                                      </p:to>
                                    </p:set>
                                  </p:childTnLst>
                                </p:cTn>
                              </p:par>
                              <p:par>
                                <p:cTn id="50" presetID="10" presetClass="entr" presetSubtype="0" fill="hold" nodeType="withEffect">
                                  <p:stCondLst>
                                    <p:cond delay="50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subTnLst>
                                    <p:audio>
                                      <p:cMediaNode>
                                        <p:cTn display="0" masterRel="sameClick">
                                          <p:stCondLst>
                                            <p:cond evt="begin" delay="0">
                                              <p:tn val="50"/>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3"/>
                  </p:tgtEl>
                </p:cond>
              </p:nextCondLst>
            </p:seq>
            <p:seq concurrent="1" nextAc="seek">
              <p:cTn id="53" restart="whenNotActive" fill="hold" evtFilter="cancelBubble" nodeType="interactiveSeq">
                <p:stCondLst>
                  <p:cond evt="onClick" delay="0">
                    <p:tgtEl>
                      <p:spTgt spid="6"/>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6"/>
                                        </p:tgtEl>
                                        <p:attrNameLst>
                                          <p:attrName>fillcolor</p:attrName>
                                        </p:attrNameLst>
                                      </p:cBhvr>
                                      <p:to>
                                        <a:schemeClr val="accent1"/>
                                      </p:to>
                                    </p:animClr>
                                    <p:set>
                                      <p:cBhvr>
                                        <p:cTn id="58" dur="250" fill="hold"/>
                                        <p:tgtEl>
                                          <p:spTgt spid="6"/>
                                        </p:tgtEl>
                                        <p:attrNameLst>
                                          <p:attrName>fill.type</p:attrName>
                                        </p:attrNameLst>
                                      </p:cBhvr>
                                      <p:to>
                                        <p:strVal val="solid"/>
                                      </p:to>
                                    </p:set>
                                    <p:set>
                                      <p:cBhvr>
                                        <p:cTn id="59" dur="250" fill="hold"/>
                                        <p:tgtEl>
                                          <p:spTgt spid="6"/>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6"/>
                                        </p:tgtEl>
                                        <p:attrNameLst>
                                          <p:attrName>fillcolor</p:attrName>
                                        </p:attrNameLst>
                                      </p:cBhvr>
                                      <p:to>
                                        <a:schemeClr val="accent1"/>
                                      </p:to>
                                    </p:animClr>
                                    <p:set>
                                      <p:cBhvr>
                                        <p:cTn id="62" dur="250" fill="hold"/>
                                        <p:tgtEl>
                                          <p:spTgt spid="6"/>
                                        </p:tgtEl>
                                        <p:attrNameLst>
                                          <p:attrName>fill.type</p:attrName>
                                        </p:attrNameLst>
                                      </p:cBhvr>
                                      <p:to>
                                        <p:strVal val="solid"/>
                                      </p:to>
                                    </p:set>
                                    <p:set>
                                      <p:cBhvr>
                                        <p:cTn id="63" dur="250" fill="hold"/>
                                        <p:tgtEl>
                                          <p:spTgt spid="6"/>
                                        </p:tgtEl>
                                        <p:attrNameLst>
                                          <p:attrName>fill.on</p:attrName>
                                        </p:attrNameLst>
                                      </p:cBhvr>
                                      <p:to>
                                        <p:strVal val="true"/>
                                      </p:to>
                                    </p:set>
                                  </p:childTnLst>
                                </p:cTn>
                              </p:par>
                              <p:par>
                                <p:cTn id="64" presetID="10" presetClass="entr" presetSubtype="0" fill="hold" nodeType="withEffect">
                                  <p:stCondLst>
                                    <p:cond delay="500"/>
                                  </p:stCondLst>
                                  <p:childTnLst>
                                    <p:set>
                                      <p:cBhvr>
                                        <p:cTn id="65" dur="1" fill="hold">
                                          <p:stCondLst>
                                            <p:cond delay="0"/>
                                          </p:stCondLst>
                                        </p:cTn>
                                        <p:tgtEl>
                                          <p:spTgt spid="8194"/>
                                        </p:tgtEl>
                                        <p:attrNameLst>
                                          <p:attrName>style.visibility</p:attrName>
                                        </p:attrNameLst>
                                      </p:cBhvr>
                                      <p:to>
                                        <p:strVal val="visible"/>
                                      </p:to>
                                    </p:set>
                                    <p:animEffect transition="in" filter="fade">
                                      <p:cBhvr>
                                        <p:cTn id="66" dur="500"/>
                                        <p:tgtEl>
                                          <p:spTgt spid="8194"/>
                                        </p:tgtEl>
                                      </p:cBhvr>
                                    </p:animEffect>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6"/>
                  </p:tgtEl>
                </p:cond>
              </p:nextCondLst>
            </p:seq>
          </p:childTnLst>
        </p:cTn>
      </p:par>
    </p:tnLst>
    <p:bldLst>
      <p:bldP spid="2" grpId="0" animBg="1"/>
      <p:bldP spid="3" grpId="0" animBg="1"/>
      <p:bldP spid="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pic>
        <p:nvPicPr>
          <p:cNvPr id="3" name="Bài Hát Chữ A - Nhạc Thiếu Nhi Bé Học Chữ Cái Vui Nhộn.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24833" y="25400"/>
            <a:ext cx="12145778" cy="6832600"/>
          </a:xfrm>
        </p:spPr>
      </p:pic>
    </p:spTree>
    <p:extLst>
      <p:ext uri="{BB962C8B-B14F-4D97-AF65-F5344CB8AC3E}">
        <p14:creationId xmlns:p14="http://schemas.microsoft.com/office/powerpoint/2010/main" val="36908219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5169" y="2354815"/>
            <a:ext cx="8229600" cy="1226585"/>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lvl="0">
              <a:buClrTx/>
              <a:defRPr/>
            </a:pPr>
            <a:r>
              <a:rPr lang="en-US" sz="4400" smtClean="0">
                <a:solidFill>
                  <a:schemeClr val="bg1"/>
                </a:solidFill>
                <a:latin typeface="Arial-Rounded" pitchFamily="34" charset="0"/>
                <a:ea typeface="Arial-Rounded" pitchFamily="34" charset="0"/>
                <a:cs typeface="Arial-Rounded" pitchFamily="34" charset="0"/>
              </a:rPr>
              <a:t>A. Những người bạn thân thiết</a:t>
            </a:r>
            <a:endParaRPr lang="vi-VN" sz="4400" dirty="0">
              <a:solidFill>
                <a:schemeClr val="bg1"/>
              </a:solidFill>
              <a:latin typeface="Arial-Rounded" pitchFamily="34" charset="0"/>
              <a:ea typeface="Arial-Rounded" pitchFamily="34" charset="0"/>
              <a:cs typeface="Arial-Rounded" pitchFamily="34" charset="0"/>
            </a:endParaRPr>
          </a:p>
        </p:txBody>
      </p:sp>
      <p:sp>
        <p:nvSpPr>
          <p:cNvPr id="3" name="Rectangle 2"/>
          <p:cNvSpPr/>
          <p:nvPr/>
        </p:nvSpPr>
        <p:spPr>
          <a:xfrm>
            <a:off x="2009696" y="3886200"/>
            <a:ext cx="8229600" cy="1257957"/>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r>
              <a:rPr lang="en-US" sz="4400" smtClean="0">
                <a:solidFill>
                  <a:schemeClr val="bg1"/>
                </a:solidFill>
                <a:latin typeface="Arial-Rounded" pitchFamily="34" charset="0"/>
                <a:ea typeface="Arial-Rounded" pitchFamily="34" charset="0"/>
                <a:cs typeface="Arial-Rounded" pitchFamily="34" charset="0"/>
              </a:rPr>
              <a:t>B. Người lạ</a:t>
            </a:r>
            <a:endParaRPr lang="en-US" sz="4400" dirty="0">
              <a:solidFill>
                <a:schemeClr val="bg1"/>
              </a:solidFill>
              <a:latin typeface="Arial-Rounded" pitchFamily="34" charset="0"/>
              <a:ea typeface="Arial-Rounded" pitchFamily="34" charset="0"/>
              <a:cs typeface="Arial-Rounded" pitchFamily="34" charset="0"/>
            </a:endParaRPr>
          </a:p>
        </p:txBody>
      </p:sp>
      <p:sp>
        <p:nvSpPr>
          <p:cNvPr id="6" name="Rectangle 5"/>
          <p:cNvSpPr/>
          <p:nvPr/>
        </p:nvSpPr>
        <p:spPr>
          <a:xfrm>
            <a:off x="2024961" y="5410200"/>
            <a:ext cx="8229600" cy="1222684"/>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r>
              <a:rPr lang="en-US" sz="4400" smtClean="0">
                <a:solidFill>
                  <a:schemeClr val="bg1"/>
                </a:solidFill>
                <a:latin typeface="Arial-Rounded" pitchFamily="34" charset="0"/>
                <a:ea typeface="Arial-Rounded" pitchFamily="34" charset="0"/>
                <a:cs typeface="Arial-Rounded" pitchFamily="34" charset="0"/>
              </a:rPr>
              <a:t>C. Những người bạn phiền toái</a:t>
            </a:r>
            <a:endParaRPr lang="en-US" sz="4400" dirty="0">
              <a:solidFill>
                <a:schemeClr val="bg1"/>
              </a:solidFill>
              <a:latin typeface="Arial-Rounded" pitchFamily="34" charset="0"/>
              <a:ea typeface="Arial-Rounded" pitchFamily="34" charset="0"/>
              <a:cs typeface="Arial-Rounded" pitchFamily="34" charset="0"/>
            </a:endParaRPr>
          </a:p>
        </p:txBody>
      </p:sp>
      <p:sp>
        <p:nvSpPr>
          <p:cNvPr id="8" name="Rectangle 7"/>
          <p:cNvSpPr/>
          <p:nvPr/>
        </p:nvSpPr>
        <p:spPr>
          <a:xfrm>
            <a:off x="1146981" y="304800"/>
            <a:ext cx="9957816" cy="1600240"/>
          </a:xfrm>
          <a:prstGeom prst="rect">
            <a:avLst/>
          </a:prstGeom>
          <a:solidFill>
            <a:schemeClr val="tx1">
              <a:lumMod val="50000"/>
              <a:lumOff val="50000"/>
            </a:schemeClr>
          </a:solidFill>
        </p:spPr>
        <p:txBody>
          <a:bodyPr wrap="square" lIns="121725" tIns="60862" rIns="121725" bIns="60862">
            <a:spAutoFit/>
          </a:bodyPr>
          <a:lstStyle/>
          <a:p>
            <a:pPr algn="ctr"/>
            <a:r>
              <a:rPr lang="en-US" sz="4800" b="1" smtClean="0">
                <a:solidFill>
                  <a:schemeClr val="bg1"/>
                </a:solidFill>
                <a:latin typeface="Arial-Rounded" pitchFamily="34" charset="0"/>
                <a:ea typeface="Arial-Rounded" pitchFamily="34" charset="0"/>
                <a:cs typeface="Arial-Rounded" pitchFamily="34" charset="0"/>
              </a:rPr>
              <a:t>Chúng ta nên xem </a:t>
            </a:r>
          </a:p>
          <a:p>
            <a:pPr algn="ctr"/>
            <a:r>
              <a:rPr lang="en-US" sz="4800" b="1" smtClean="0">
                <a:solidFill>
                  <a:schemeClr val="bg1"/>
                </a:solidFill>
                <a:latin typeface="Arial-Rounded" pitchFamily="34" charset="0"/>
                <a:ea typeface="Arial-Rounded" pitchFamily="34" charset="0"/>
                <a:cs typeface="Arial-Rounded" pitchFamily="34" charset="0"/>
              </a:rPr>
              <a:t>các bạn chữ cái như:</a:t>
            </a:r>
            <a:endParaRPr lang="en-US" sz="4800" b="1" dirty="0">
              <a:solidFill>
                <a:schemeClr val="bg1"/>
              </a:solidFill>
              <a:latin typeface="Arial-Rounded" pitchFamily="34" charset="0"/>
              <a:ea typeface="Arial-Rounded" pitchFamily="34" charset="0"/>
              <a:cs typeface="Arial-Rounded" pitchFamily="34" charset="0"/>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41490" y="2437314"/>
            <a:ext cx="1020825" cy="1061586"/>
          </a:xfrm>
          <a:prstGeom prst="rect">
            <a:avLst/>
          </a:prstGeom>
        </p:spPr>
      </p:pic>
      <p:pic>
        <p:nvPicPr>
          <p:cNvPr id="819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58456" y="5493736"/>
            <a:ext cx="911370" cy="1039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43191" y="4034062"/>
            <a:ext cx="911370" cy="1039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513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0.70"/>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0.70"/>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2"/>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withEffect">
                                  <p:stCondLst>
                                    <p:cond delay="0"/>
                                  </p:stCondLst>
                                  <p:childTnLst>
                                    <p:animClr clrSpc="rgb" dir="cw">
                                      <p:cBhvr>
                                        <p:cTn id="29" dur="250" fill="hold"/>
                                        <p:tgtEl>
                                          <p:spTgt spid="2"/>
                                        </p:tgtEl>
                                        <p:attrNameLst>
                                          <p:attrName>fillcolor</p:attrName>
                                        </p:attrNameLst>
                                      </p:cBhvr>
                                      <p:to>
                                        <a:schemeClr val="bg2"/>
                                      </p:to>
                                    </p:animClr>
                                    <p:set>
                                      <p:cBhvr>
                                        <p:cTn id="30" dur="250" fill="hold"/>
                                        <p:tgtEl>
                                          <p:spTgt spid="2"/>
                                        </p:tgtEl>
                                        <p:attrNameLst>
                                          <p:attrName>fill.type</p:attrName>
                                        </p:attrNameLst>
                                      </p:cBhvr>
                                      <p:to>
                                        <p:strVal val="solid"/>
                                      </p:to>
                                    </p:set>
                                    <p:set>
                                      <p:cBhvr>
                                        <p:cTn id="31" dur="250" fill="hold"/>
                                        <p:tgtEl>
                                          <p:spTgt spid="2"/>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par>
                                <p:cTn id="32" presetID="1" presetClass="emph" presetSubtype="2" fill="hold" nodeType="withEffect">
                                  <p:stCondLst>
                                    <p:cond delay="500"/>
                                  </p:stCondLst>
                                  <p:childTnLst>
                                    <p:animClr clrSpc="rgb" dir="cw">
                                      <p:cBhvr>
                                        <p:cTn id="33" dur="250" fill="hold"/>
                                        <p:tgtEl>
                                          <p:spTgt spid="2"/>
                                        </p:tgtEl>
                                        <p:attrNameLst>
                                          <p:attrName>fillcolor</p:attrName>
                                        </p:attrNameLst>
                                      </p:cBhvr>
                                      <p:to>
                                        <a:srgbClr val="7030A0"/>
                                      </p:to>
                                    </p:animClr>
                                    <p:set>
                                      <p:cBhvr>
                                        <p:cTn id="34" dur="250" fill="hold"/>
                                        <p:tgtEl>
                                          <p:spTgt spid="2"/>
                                        </p:tgtEl>
                                        <p:attrNameLst>
                                          <p:attrName>fill.type</p:attrName>
                                        </p:attrNameLst>
                                      </p:cBhvr>
                                      <p:to>
                                        <p:strVal val="solid"/>
                                      </p:to>
                                    </p:set>
                                    <p:set>
                                      <p:cBhvr>
                                        <p:cTn id="35" dur="250" fill="hold"/>
                                        <p:tgtEl>
                                          <p:spTgt spid="2"/>
                                        </p:tgtEl>
                                        <p:attrNameLst>
                                          <p:attrName>fill.on</p:attrName>
                                        </p:attrNameLst>
                                      </p:cBhvr>
                                      <p:to>
                                        <p:strVal val="true"/>
                                      </p:to>
                                    </p:set>
                                  </p:childTnLst>
                                </p:cTn>
                              </p:par>
                              <p:par>
                                <p:cTn id="36" presetID="10" presetClass="entr" presetSubtype="0" fill="hold" nodeType="withEffect">
                                  <p:stCondLst>
                                    <p:cond delay="50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subTnLst>
                                    <p:audio>
                                      <p:cMediaNode>
                                        <p:cTn display="0" masterRel="sameClick">
                                          <p:stCondLst>
                                            <p:cond evt="begin" delay="0">
                                              <p:tn val="36"/>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2"/>
                  </p:tgtEl>
                </p:cond>
              </p:nextCondLst>
            </p:seq>
            <p:seq concurrent="1" nextAc="seek">
              <p:cTn id="39" restart="whenNotActive" fill="hold" evtFilter="cancelBubble" nodeType="interactiveSeq">
                <p:stCondLst>
                  <p:cond evt="onClick" delay="0">
                    <p:tgtEl>
                      <p:spTgt spid="3"/>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withEffect">
                                  <p:stCondLst>
                                    <p:cond delay="0"/>
                                  </p:stCondLst>
                                  <p:childTnLst>
                                    <p:animClr clrSpc="rgb" dir="cw">
                                      <p:cBhvr>
                                        <p:cTn id="43" dur="250" fill="hold"/>
                                        <p:tgtEl>
                                          <p:spTgt spid="3"/>
                                        </p:tgtEl>
                                        <p:attrNameLst>
                                          <p:attrName>fillcolor</p:attrName>
                                        </p:attrNameLst>
                                      </p:cBhvr>
                                      <p:to>
                                        <a:schemeClr val="accent1"/>
                                      </p:to>
                                    </p:animClr>
                                    <p:set>
                                      <p:cBhvr>
                                        <p:cTn id="44" dur="250" fill="hold"/>
                                        <p:tgtEl>
                                          <p:spTgt spid="3"/>
                                        </p:tgtEl>
                                        <p:attrNameLst>
                                          <p:attrName>fill.type</p:attrName>
                                        </p:attrNameLst>
                                      </p:cBhvr>
                                      <p:to>
                                        <p:strVal val="solid"/>
                                      </p:to>
                                    </p:set>
                                    <p:set>
                                      <p:cBhvr>
                                        <p:cTn id="45" dur="250" fill="hold"/>
                                        <p:tgtEl>
                                          <p:spTgt spid="3"/>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3" name="click.wav"/>
                                        </p:tgtEl>
                                      </p:cMediaNode>
                                    </p:audio>
                                  </p:subTnLst>
                                </p:cTn>
                              </p:par>
                              <p:par>
                                <p:cTn id="46" presetID="1" presetClass="emph" presetSubtype="2" fill="hold" nodeType="withEffect">
                                  <p:stCondLst>
                                    <p:cond delay="500"/>
                                  </p:stCondLst>
                                  <p:childTnLst>
                                    <p:animClr clrSpc="rgb" dir="cw">
                                      <p:cBhvr>
                                        <p:cTn id="47" dur="250" fill="hold"/>
                                        <p:tgtEl>
                                          <p:spTgt spid="3"/>
                                        </p:tgtEl>
                                        <p:attrNameLst>
                                          <p:attrName>fillcolor</p:attrName>
                                        </p:attrNameLst>
                                      </p:cBhvr>
                                      <p:to>
                                        <a:schemeClr val="accent1"/>
                                      </p:to>
                                    </p:animClr>
                                    <p:set>
                                      <p:cBhvr>
                                        <p:cTn id="48" dur="250" fill="hold"/>
                                        <p:tgtEl>
                                          <p:spTgt spid="3"/>
                                        </p:tgtEl>
                                        <p:attrNameLst>
                                          <p:attrName>fill.type</p:attrName>
                                        </p:attrNameLst>
                                      </p:cBhvr>
                                      <p:to>
                                        <p:strVal val="solid"/>
                                      </p:to>
                                    </p:set>
                                    <p:set>
                                      <p:cBhvr>
                                        <p:cTn id="49" dur="250" fill="hold"/>
                                        <p:tgtEl>
                                          <p:spTgt spid="3"/>
                                        </p:tgtEl>
                                        <p:attrNameLst>
                                          <p:attrName>fill.on</p:attrName>
                                        </p:attrNameLst>
                                      </p:cBhvr>
                                      <p:to>
                                        <p:strVal val="true"/>
                                      </p:to>
                                    </p:set>
                                  </p:childTnLst>
                                </p:cTn>
                              </p:par>
                              <p:par>
                                <p:cTn id="50" presetID="10" presetClass="entr" presetSubtype="0" fill="hold" nodeType="withEffect">
                                  <p:stCondLst>
                                    <p:cond delay="50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subTnLst>
                                    <p:audio>
                                      <p:cMediaNode>
                                        <p:cTn display="0" masterRel="sameClick">
                                          <p:stCondLst>
                                            <p:cond evt="begin" delay="0">
                                              <p:tn val="50"/>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3"/>
                  </p:tgtEl>
                </p:cond>
              </p:nextCondLst>
            </p:seq>
            <p:seq concurrent="1" nextAc="seek">
              <p:cTn id="53" restart="whenNotActive" fill="hold" evtFilter="cancelBubble" nodeType="interactiveSeq">
                <p:stCondLst>
                  <p:cond evt="onClick" delay="0">
                    <p:tgtEl>
                      <p:spTgt spid="6"/>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6"/>
                                        </p:tgtEl>
                                        <p:attrNameLst>
                                          <p:attrName>fillcolor</p:attrName>
                                        </p:attrNameLst>
                                      </p:cBhvr>
                                      <p:to>
                                        <a:schemeClr val="accent1"/>
                                      </p:to>
                                    </p:animClr>
                                    <p:set>
                                      <p:cBhvr>
                                        <p:cTn id="58" dur="250" fill="hold"/>
                                        <p:tgtEl>
                                          <p:spTgt spid="6"/>
                                        </p:tgtEl>
                                        <p:attrNameLst>
                                          <p:attrName>fill.type</p:attrName>
                                        </p:attrNameLst>
                                      </p:cBhvr>
                                      <p:to>
                                        <p:strVal val="solid"/>
                                      </p:to>
                                    </p:set>
                                    <p:set>
                                      <p:cBhvr>
                                        <p:cTn id="59" dur="250" fill="hold"/>
                                        <p:tgtEl>
                                          <p:spTgt spid="6"/>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6"/>
                                        </p:tgtEl>
                                        <p:attrNameLst>
                                          <p:attrName>fillcolor</p:attrName>
                                        </p:attrNameLst>
                                      </p:cBhvr>
                                      <p:to>
                                        <a:schemeClr val="accent1"/>
                                      </p:to>
                                    </p:animClr>
                                    <p:set>
                                      <p:cBhvr>
                                        <p:cTn id="62" dur="250" fill="hold"/>
                                        <p:tgtEl>
                                          <p:spTgt spid="6"/>
                                        </p:tgtEl>
                                        <p:attrNameLst>
                                          <p:attrName>fill.type</p:attrName>
                                        </p:attrNameLst>
                                      </p:cBhvr>
                                      <p:to>
                                        <p:strVal val="solid"/>
                                      </p:to>
                                    </p:set>
                                    <p:set>
                                      <p:cBhvr>
                                        <p:cTn id="63" dur="250" fill="hold"/>
                                        <p:tgtEl>
                                          <p:spTgt spid="6"/>
                                        </p:tgtEl>
                                        <p:attrNameLst>
                                          <p:attrName>fill.on</p:attrName>
                                        </p:attrNameLst>
                                      </p:cBhvr>
                                      <p:to>
                                        <p:strVal val="true"/>
                                      </p:to>
                                    </p:set>
                                  </p:childTnLst>
                                </p:cTn>
                              </p:par>
                              <p:par>
                                <p:cTn id="64" presetID="10" presetClass="entr" presetSubtype="0" fill="hold" nodeType="withEffect">
                                  <p:stCondLst>
                                    <p:cond delay="500"/>
                                  </p:stCondLst>
                                  <p:childTnLst>
                                    <p:set>
                                      <p:cBhvr>
                                        <p:cTn id="65" dur="1" fill="hold">
                                          <p:stCondLst>
                                            <p:cond delay="0"/>
                                          </p:stCondLst>
                                        </p:cTn>
                                        <p:tgtEl>
                                          <p:spTgt spid="8194"/>
                                        </p:tgtEl>
                                        <p:attrNameLst>
                                          <p:attrName>style.visibility</p:attrName>
                                        </p:attrNameLst>
                                      </p:cBhvr>
                                      <p:to>
                                        <p:strVal val="visible"/>
                                      </p:to>
                                    </p:set>
                                    <p:animEffect transition="in" filter="fade">
                                      <p:cBhvr>
                                        <p:cTn id="66" dur="500"/>
                                        <p:tgtEl>
                                          <p:spTgt spid="8194"/>
                                        </p:tgtEl>
                                      </p:cBhvr>
                                    </p:animEffect>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6"/>
                  </p:tgtEl>
                </p:cond>
              </p:nextCondLst>
            </p:seq>
          </p:childTnLst>
        </p:cTn>
      </p:par>
    </p:tnLst>
    <p:bldLst>
      <p:bldP spid="2" grpId="0" animBg="1"/>
      <p:bldP spid="3" grpId="0" animBg="1"/>
      <p:bldP spid="6"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b="7168"/>
          <a:stretch/>
        </p:blipFill>
        <p:spPr>
          <a:xfrm>
            <a:off x="2134224" y="-572814"/>
            <a:ext cx="7840407" cy="7278414"/>
          </a:xfrm>
          <a:prstGeom prst="rect">
            <a:avLst/>
          </a:prstGeom>
        </p:spPr>
      </p:pic>
      <p:sp>
        <p:nvSpPr>
          <p:cNvPr id="12" name="Title 1"/>
          <p:cNvSpPr txBox="1">
            <a:spLocks/>
          </p:cNvSpPr>
          <p:nvPr/>
        </p:nvSpPr>
        <p:spPr>
          <a:xfrm>
            <a:off x="2723746" y="1408385"/>
            <a:ext cx="6411885" cy="1143000"/>
          </a:xfrm>
          <a:prstGeom prst="rect">
            <a:avLst/>
          </a:prstGeom>
        </p:spPr>
        <p:txBody>
          <a:bodyP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6000" smtClean="0">
                <a:solidFill>
                  <a:srgbClr val="002060"/>
                </a:solidFill>
                <a:latin typeface="Arial" pitchFamily="34" charset="0"/>
                <a:ea typeface="Arial-Rounded" pitchFamily="34" charset="0"/>
                <a:cs typeface="Arial" pitchFamily="34" charset="0"/>
              </a:rPr>
              <a:t>Dặn dò</a:t>
            </a:r>
            <a:endParaRPr lang="en-US" sz="6000">
              <a:solidFill>
                <a:srgbClr val="002060"/>
              </a:solidFill>
              <a:latin typeface="Arial" pitchFamily="34" charset="0"/>
              <a:ea typeface="Arial-Rounded" pitchFamily="34" charset="0"/>
              <a:cs typeface="Arial" pitchFamily="34" charset="0"/>
            </a:endParaRPr>
          </a:p>
        </p:txBody>
      </p:sp>
      <p:grpSp>
        <p:nvGrpSpPr>
          <p:cNvPr id="4" name="Google Shape;671;p35"/>
          <p:cNvGrpSpPr/>
          <p:nvPr/>
        </p:nvGrpSpPr>
        <p:grpSpPr>
          <a:xfrm rot="684726" flipH="1">
            <a:off x="482394" y="3967187"/>
            <a:ext cx="1801424" cy="2127541"/>
            <a:chOff x="6279400" y="1444575"/>
            <a:chExt cx="1466035" cy="1727152"/>
          </a:xfrm>
        </p:grpSpPr>
        <p:sp>
          <p:nvSpPr>
            <p:cNvPr id="5" name="Google Shape;672;p35"/>
            <p:cNvSpPr/>
            <p:nvPr/>
          </p:nvSpPr>
          <p:spPr>
            <a:xfrm>
              <a:off x="6309338" y="1444575"/>
              <a:ext cx="1436097" cy="1632780"/>
            </a:xfrm>
            <a:custGeom>
              <a:avLst/>
              <a:gdLst/>
              <a:ahLst/>
              <a:cxnLst/>
              <a:rect l="l" t="t" r="r" b="b"/>
              <a:pathLst>
                <a:path w="17940" h="20397" extrusionOk="0">
                  <a:moveTo>
                    <a:pt x="14656" y="1"/>
                  </a:moveTo>
                  <a:cubicBezTo>
                    <a:pt x="13685" y="1"/>
                    <a:pt x="12751" y="436"/>
                    <a:pt x="12128" y="1215"/>
                  </a:cubicBezTo>
                  <a:lnTo>
                    <a:pt x="796" y="15270"/>
                  </a:lnTo>
                  <a:cubicBezTo>
                    <a:pt x="253" y="15925"/>
                    <a:pt x="0" y="16767"/>
                    <a:pt x="75" y="17610"/>
                  </a:cubicBezTo>
                  <a:cubicBezTo>
                    <a:pt x="103" y="17937"/>
                    <a:pt x="187" y="18255"/>
                    <a:pt x="309" y="18564"/>
                  </a:cubicBezTo>
                  <a:cubicBezTo>
                    <a:pt x="655" y="19369"/>
                    <a:pt x="1339" y="19996"/>
                    <a:pt x="2181" y="20258"/>
                  </a:cubicBezTo>
                  <a:cubicBezTo>
                    <a:pt x="2488" y="20351"/>
                    <a:pt x="2803" y="20396"/>
                    <a:pt x="3114" y="20396"/>
                  </a:cubicBezTo>
                  <a:cubicBezTo>
                    <a:pt x="4081" y="20396"/>
                    <a:pt x="5020" y="19960"/>
                    <a:pt x="5643" y="19182"/>
                  </a:cubicBezTo>
                  <a:lnTo>
                    <a:pt x="16985" y="5126"/>
                  </a:lnTo>
                  <a:cubicBezTo>
                    <a:pt x="17818" y="4106"/>
                    <a:pt x="17939" y="2675"/>
                    <a:pt x="17303" y="1514"/>
                  </a:cubicBezTo>
                  <a:cubicBezTo>
                    <a:pt x="16863" y="756"/>
                    <a:pt x="16115" y="213"/>
                    <a:pt x="15244" y="54"/>
                  </a:cubicBezTo>
                  <a:cubicBezTo>
                    <a:pt x="15048" y="18"/>
                    <a:pt x="14851" y="1"/>
                    <a:pt x="14656" y="1"/>
                  </a:cubicBezTo>
                  <a:close/>
                </a:path>
              </a:pathLst>
            </a:custGeom>
            <a:solidFill>
              <a:srgbClr val="FF835F"/>
            </a:solidFill>
            <a:ln>
              <a:noFill/>
            </a:ln>
          </p:spPr>
          <p:txBody>
            <a:bodyPr spcFirstLastPara="1" wrap="square" lIns="91425" tIns="91425" rIns="91425" bIns="91425" anchor="ctr" anchorCtr="0">
              <a:noAutofit/>
            </a:bodyPr>
            <a:lstStyle/>
            <a:p>
              <a:endParaRPr/>
            </a:p>
          </p:txBody>
        </p:sp>
        <p:sp>
          <p:nvSpPr>
            <p:cNvPr id="6" name="Google Shape;673;p35"/>
            <p:cNvSpPr/>
            <p:nvPr/>
          </p:nvSpPr>
          <p:spPr>
            <a:xfrm>
              <a:off x="6334074" y="1448898"/>
              <a:ext cx="1359649" cy="1617330"/>
            </a:xfrm>
            <a:custGeom>
              <a:avLst/>
              <a:gdLst/>
              <a:ahLst/>
              <a:cxnLst/>
              <a:rect l="l" t="t" r="r" b="b"/>
              <a:pathLst>
                <a:path w="16985" h="20204" extrusionOk="0">
                  <a:moveTo>
                    <a:pt x="14935" y="0"/>
                  </a:moveTo>
                  <a:lnTo>
                    <a:pt x="0" y="18510"/>
                  </a:lnTo>
                  <a:cubicBezTo>
                    <a:pt x="337" y="19315"/>
                    <a:pt x="1030" y="19942"/>
                    <a:pt x="1872" y="20204"/>
                  </a:cubicBezTo>
                  <a:lnTo>
                    <a:pt x="16985" y="1460"/>
                  </a:lnTo>
                  <a:cubicBezTo>
                    <a:pt x="16545" y="702"/>
                    <a:pt x="15796" y="159"/>
                    <a:pt x="14935" y="0"/>
                  </a:cubicBezTo>
                  <a:close/>
                </a:path>
              </a:pathLst>
            </a:custGeom>
            <a:solidFill>
              <a:srgbClr val="FFB034"/>
            </a:solidFill>
            <a:ln>
              <a:noFill/>
            </a:ln>
          </p:spPr>
          <p:txBody>
            <a:bodyPr spcFirstLastPara="1" wrap="square" lIns="91425" tIns="91425" rIns="91425" bIns="91425" anchor="ctr" anchorCtr="0">
              <a:noAutofit/>
            </a:bodyPr>
            <a:lstStyle/>
            <a:p>
              <a:endParaRPr/>
            </a:p>
          </p:txBody>
        </p:sp>
        <p:sp>
          <p:nvSpPr>
            <p:cNvPr id="7" name="Google Shape;674;p35"/>
            <p:cNvSpPr/>
            <p:nvPr/>
          </p:nvSpPr>
          <p:spPr>
            <a:xfrm>
              <a:off x="6279400" y="2786767"/>
              <a:ext cx="376075" cy="384960"/>
            </a:xfrm>
            <a:custGeom>
              <a:avLst/>
              <a:gdLst/>
              <a:ahLst/>
              <a:cxnLst/>
              <a:rect l="l" t="t" r="r" b="b"/>
              <a:pathLst>
                <a:path w="4698" h="4809" extrusionOk="0">
                  <a:moveTo>
                    <a:pt x="449" y="0"/>
                  </a:moveTo>
                  <a:cubicBezTo>
                    <a:pt x="449" y="0"/>
                    <a:pt x="49" y="4576"/>
                    <a:pt x="4" y="4800"/>
                  </a:cubicBezTo>
                  <a:lnTo>
                    <a:pt x="4" y="4800"/>
                  </a:lnTo>
                  <a:lnTo>
                    <a:pt x="4698" y="3416"/>
                  </a:lnTo>
                  <a:lnTo>
                    <a:pt x="449" y="0"/>
                  </a:lnTo>
                  <a:close/>
                  <a:moveTo>
                    <a:pt x="4" y="4800"/>
                  </a:moveTo>
                  <a:lnTo>
                    <a:pt x="0" y="4801"/>
                  </a:lnTo>
                  <a:cubicBezTo>
                    <a:pt x="0" y="4806"/>
                    <a:pt x="1" y="4808"/>
                    <a:pt x="1" y="4808"/>
                  </a:cubicBezTo>
                  <a:cubicBezTo>
                    <a:pt x="2" y="4808"/>
                    <a:pt x="3" y="4805"/>
                    <a:pt x="4" y="4800"/>
                  </a:cubicBezTo>
                  <a:close/>
                </a:path>
              </a:pathLst>
            </a:custGeom>
            <a:solidFill>
              <a:srgbClr val="FFC8AF"/>
            </a:solidFill>
            <a:ln>
              <a:noFill/>
            </a:ln>
          </p:spPr>
          <p:txBody>
            <a:bodyPr spcFirstLastPara="1" wrap="square" lIns="91425" tIns="91425" rIns="91425" bIns="91425" anchor="ctr" anchorCtr="0">
              <a:noAutofit/>
            </a:bodyPr>
            <a:lstStyle/>
            <a:p>
              <a:endParaRPr/>
            </a:p>
          </p:txBody>
        </p:sp>
        <p:sp>
          <p:nvSpPr>
            <p:cNvPr id="8" name="Google Shape;675;p35"/>
            <p:cNvSpPr/>
            <p:nvPr/>
          </p:nvSpPr>
          <p:spPr>
            <a:xfrm>
              <a:off x="6279400" y="3024194"/>
              <a:ext cx="143850" cy="146171"/>
            </a:xfrm>
            <a:custGeom>
              <a:avLst/>
              <a:gdLst/>
              <a:ahLst/>
              <a:cxnLst/>
              <a:rect l="l" t="t" r="r" b="b"/>
              <a:pathLst>
                <a:path w="1797" h="1826" extrusionOk="0">
                  <a:moveTo>
                    <a:pt x="178" y="1"/>
                  </a:moveTo>
                  <a:cubicBezTo>
                    <a:pt x="94" y="927"/>
                    <a:pt x="19" y="1732"/>
                    <a:pt x="0" y="1826"/>
                  </a:cubicBezTo>
                  <a:lnTo>
                    <a:pt x="1797" y="1302"/>
                  </a:lnTo>
                  <a:lnTo>
                    <a:pt x="178" y="1"/>
                  </a:lnTo>
                  <a:close/>
                </a:path>
              </a:pathLst>
            </a:custGeom>
            <a:solidFill>
              <a:srgbClr val="3F2732"/>
            </a:solidFill>
            <a:ln>
              <a:noFill/>
            </a:ln>
          </p:spPr>
          <p:txBody>
            <a:bodyPr spcFirstLastPara="1" wrap="square" lIns="91425" tIns="91425" rIns="91425" bIns="91425" anchor="ctr" anchorCtr="0">
              <a:noAutofit/>
            </a:bodyPr>
            <a:lstStyle/>
            <a:p>
              <a:endParaRPr/>
            </a:p>
          </p:txBody>
        </p:sp>
        <p:sp>
          <p:nvSpPr>
            <p:cNvPr id="9" name="Google Shape;676;p35"/>
            <p:cNvSpPr/>
            <p:nvPr/>
          </p:nvSpPr>
          <p:spPr>
            <a:xfrm>
              <a:off x="7261446" y="1444575"/>
              <a:ext cx="483982" cy="432830"/>
            </a:xfrm>
            <a:custGeom>
              <a:avLst/>
              <a:gdLst/>
              <a:ahLst/>
              <a:cxnLst/>
              <a:rect l="l" t="t" r="r" b="b"/>
              <a:pathLst>
                <a:path w="6046" h="5407" extrusionOk="0">
                  <a:moveTo>
                    <a:pt x="2758" y="1"/>
                  </a:moveTo>
                  <a:cubicBezTo>
                    <a:pt x="1782" y="1"/>
                    <a:pt x="849" y="436"/>
                    <a:pt x="234" y="1215"/>
                  </a:cubicBezTo>
                  <a:lnTo>
                    <a:pt x="0" y="1495"/>
                  </a:lnTo>
                  <a:lnTo>
                    <a:pt x="4857" y="5407"/>
                  </a:lnTo>
                  <a:lnTo>
                    <a:pt x="5081" y="5126"/>
                  </a:lnTo>
                  <a:cubicBezTo>
                    <a:pt x="5914" y="4106"/>
                    <a:pt x="6045" y="2675"/>
                    <a:pt x="5400" y="1523"/>
                  </a:cubicBezTo>
                  <a:cubicBezTo>
                    <a:pt x="4960" y="756"/>
                    <a:pt x="4211" y="213"/>
                    <a:pt x="3350" y="54"/>
                  </a:cubicBezTo>
                  <a:cubicBezTo>
                    <a:pt x="3152" y="18"/>
                    <a:pt x="2954" y="1"/>
                    <a:pt x="2758" y="1"/>
                  </a:cubicBezTo>
                  <a:close/>
                </a:path>
              </a:pathLst>
            </a:custGeom>
            <a:solidFill>
              <a:srgbClr val="3F2732"/>
            </a:solidFill>
            <a:ln>
              <a:noFill/>
            </a:ln>
          </p:spPr>
          <p:txBody>
            <a:bodyPr spcFirstLastPara="1" wrap="square" lIns="91425" tIns="91425" rIns="91425" bIns="91425" anchor="ctr" anchorCtr="0">
              <a:noAutofit/>
            </a:bodyPr>
            <a:lstStyle/>
            <a:p>
              <a:endParaRPr/>
            </a:p>
          </p:txBody>
        </p:sp>
        <p:sp>
          <p:nvSpPr>
            <p:cNvPr id="10" name="Google Shape;677;p35"/>
            <p:cNvSpPr/>
            <p:nvPr/>
          </p:nvSpPr>
          <p:spPr>
            <a:xfrm>
              <a:off x="7192524" y="1534551"/>
              <a:ext cx="480940" cy="398809"/>
            </a:xfrm>
            <a:custGeom>
              <a:avLst/>
              <a:gdLst/>
              <a:ahLst/>
              <a:cxnLst/>
              <a:rect l="l" t="t" r="r" b="b"/>
              <a:pathLst>
                <a:path w="6008" h="4982" extrusionOk="0">
                  <a:moveTo>
                    <a:pt x="791" y="0"/>
                  </a:moveTo>
                  <a:cubicBezTo>
                    <a:pt x="590" y="0"/>
                    <a:pt x="391" y="89"/>
                    <a:pt x="253" y="259"/>
                  </a:cubicBezTo>
                  <a:lnTo>
                    <a:pt x="244" y="278"/>
                  </a:lnTo>
                  <a:cubicBezTo>
                    <a:pt x="0" y="577"/>
                    <a:pt x="47" y="1008"/>
                    <a:pt x="346" y="1251"/>
                  </a:cubicBezTo>
                  <a:lnTo>
                    <a:pt x="4773" y="4826"/>
                  </a:lnTo>
                  <a:cubicBezTo>
                    <a:pt x="4902" y="4931"/>
                    <a:pt x="5057" y="4982"/>
                    <a:pt x="5211" y="4982"/>
                  </a:cubicBezTo>
                  <a:cubicBezTo>
                    <a:pt x="5413" y="4982"/>
                    <a:pt x="5613" y="4893"/>
                    <a:pt x="5746" y="4723"/>
                  </a:cubicBezTo>
                  <a:lnTo>
                    <a:pt x="5765" y="4704"/>
                  </a:lnTo>
                  <a:cubicBezTo>
                    <a:pt x="6008" y="4405"/>
                    <a:pt x="5961" y="3974"/>
                    <a:pt x="5662" y="3731"/>
                  </a:cubicBezTo>
                  <a:lnTo>
                    <a:pt x="1226" y="156"/>
                  </a:lnTo>
                  <a:cubicBezTo>
                    <a:pt x="1097" y="51"/>
                    <a:pt x="943" y="0"/>
                    <a:pt x="791" y="0"/>
                  </a:cubicBezTo>
                  <a:close/>
                </a:path>
              </a:pathLst>
            </a:custGeom>
            <a:solidFill>
              <a:srgbClr val="FAF4F2"/>
            </a:solidFill>
            <a:ln>
              <a:noFill/>
            </a:ln>
          </p:spPr>
          <p:txBody>
            <a:bodyPr spcFirstLastPara="1" wrap="square" lIns="91425" tIns="91425" rIns="91425" bIns="91425" anchor="ctr" anchorCtr="0">
              <a:noAutofit/>
            </a:bodyPr>
            <a:lstStyle/>
            <a:p>
              <a:endParaRPr/>
            </a:p>
          </p:txBody>
        </p:sp>
        <p:sp>
          <p:nvSpPr>
            <p:cNvPr id="13" name="Google Shape;678;p35"/>
            <p:cNvSpPr/>
            <p:nvPr/>
          </p:nvSpPr>
          <p:spPr>
            <a:xfrm>
              <a:off x="7066686" y="1700093"/>
              <a:ext cx="480940" cy="398249"/>
            </a:xfrm>
            <a:custGeom>
              <a:avLst/>
              <a:gdLst/>
              <a:ahLst/>
              <a:cxnLst/>
              <a:rect l="l" t="t" r="r" b="b"/>
              <a:pathLst>
                <a:path w="6008" h="4975" extrusionOk="0">
                  <a:moveTo>
                    <a:pt x="795" y="0"/>
                  </a:moveTo>
                  <a:cubicBezTo>
                    <a:pt x="593" y="0"/>
                    <a:pt x="391" y="89"/>
                    <a:pt x="253" y="259"/>
                  </a:cubicBezTo>
                  <a:lnTo>
                    <a:pt x="243" y="278"/>
                  </a:lnTo>
                  <a:cubicBezTo>
                    <a:pt x="0" y="577"/>
                    <a:pt x="47" y="1008"/>
                    <a:pt x="346" y="1251"/>
                  </a:cubicBezTo>
                  <a:lnTo>
                    <a:pt x="4773" y="4826"/>
                  </a:lnTo>
                  <a:cubicBezTo>
                    <a:pt x="4901" y="4926"/>
                    <a:pt x="5055" y="4975"/>
                    <a:pt x="5208" y="4975"/>
                  </a:cubicBezTo>
                  <a:cubicBezTo>
                    <a:pt x="5411" y="4975"/>
                    <a:pt x="5612" y="4889"/>
                    <a:pt x="5746" y="4723"/>
                  </a:cubicBezTo>
                  <a:lnTo>
                    <a:pt x="5765" y="4704"/>
                  </a:lnTo>
                  <a:cubicBezTo>
                    <a:pt x="6008" y="4405"/>
                    <a:pt x="5961" y="3965"/>
                    <a:pt x="5662" y="3731"/>
                  </a:cubicBezTo>
                  <a:lnTo>
                    <a:pt x="1226" y="156"/>
                  </a:lnTo>
                  <a:cubicBezTo>
                    <a:pt x="1101" y="51"/>
                    <a:pt x="948" y="0"/>
                    <a:pt x="795" y="0"/>
                  </a:cubicBezTo>
                  <a:close/>
                </a:path>
              </a:pathLst>
            </a:custGeom>
            <a:solidFill>
              <a:srgbClr val="FAF4F2"/>
            </a:solidFill>
            <a:ln>
              <a:noFill/>
            </a:ln>
          </p:spPr>
          <p:txBody>
            <a:bodyPr spcFirstLastPara="1" wrap="square" lIns="91425" tIns="91425" rIns="91425" bIns="91425" anchor="ctr" anchorCtr="0">
              <a:noAutofit/>
            </a:bodyPr>
            <a:lstStyle/>
            <a:p>
              <a:endParaRPr/>
            </a:p>
          </p:txBody>
        </p:sp>
        <p:sp>
          <p:nvSpPr>
            <p:cNvPr id="14" name="Google Shape;679;p35"/>
            <p:cNvSpPr/>
            <p:nvPr/>
          </p:nvSpPr>
          <p:spPr>
            <a:xfrm>
              <a:off x="7136329" y="1620684"/>
              <a:ext cx="481020" cy="398249"/>
            </a:xfrm>
            <a:custGeom>
              <a:avLst/>
              <a:gdLst/>
              <a:ahLst/>
              <a:cxnLst/>
              <a:rect l="l" t="t" r="r" b="b"/>
              <a:pathLst>
                <a:path w="6009" h="4975" extrusionOk="0">
                  <a:moveTo>
                    <a:pt x="798" y="0"/>
                  </a:moveTo>
                  <a:cubicBezTo>
                    <a:pt x="595" y="0"/>
                    <a:pt x="395" y="89"/>
                    <a:pt x="262" y="259"/>
                  </a:cubicBezTo>
                  <a:lnTo>
                    <a:pt x="244" y="278"/>
                  </a:lnTo>
                  <a:cubicBezTo>
                    <a:pt x="0" y="577"/>
                    <a:pt x="47" y="1008"/>
                    <a:pt x="347" y="1251"/>
                  </a:cubicBezTo>
                  <a:lnTo>
                    <a:pt x="4782" y="4826"/>
                  </a:lnTo>
                  <a:cubicBezTo>
                    <a:pt x="4907" y="4926"/>
                    <a:pt x="5059" y="4975"/>
                    <a:pt x="5211" y="4975"/>
                  </a:cubicBezTo>
                  <a:cubicBezTo>
                    <a:pt x="5413" y="4975"/>
                    <a:pt x="5616" y="4889"/>
                    <a:pt x="5755" y="4723"/>
                  </a:cubicBezTo>
                  <a:lnTo>
                    <a:pt x="5765" y="4704"/>
                  </a:lnTo>
                  <a:cubicBezTo>
                    <a:pt x="6008" y="4405"/>
                    <a:pt x="5961" y="3965"/>
                    <a:pt x="5662" y="3731"/>
                  </a:cubicBezTo>
                  <a:lnTo>
                    <a:pt x="1236" y="156"/>
                  </a:lnTo>
                  <a:cubicBezTo>
                    <a:pt x="1106" y="51"/>
                    <a:pt x="951" y="0"/>
                    <a:pt x="798" y="0"/>
                  </a:cubicBezTo>
                  <a:close/>
                </a:path>
              </a:pathLst>
            </a:custGeom>
            <a:solidFill>
              <a:srgbClr val="C5C2C2"/>
            </a:solidFill>
            <a:ln>
              <a:noFill/>
            </a:ln>
          </p:spPr>
          <p:txBody>
            <a:bodyPr spcFirstLastPara="1" wrap="square" lIns="91425" tIns="91425" rIns="91425" bIns="91425" anchor="ctr" anchorCtr="0">
              <a:noAutofit/>
            </a:bodyPr>
            <a:lstStyle/>
            <a:p>
              <a:endParaRPr/>
            </a:p>
          </p:txBody>
        </p:sp>
        <p:sp>
          <p:nvSpPr>
            <p:cNvPr id="15" name="Google Shape;680;p35"/>
            <p:cNvSpPr/>
            <p:nvPr/>
          </p:nvSpPr>
          <p:spPr>
            <a:xfrm>
              <a:off x="7119839" y="2040784"/>
              <a:ext cx="87335" cy="71885"/>
            </a:xfrm>
            <a:custGeom>
              <a:avLst/>
              <a:gdLst/>
              <a:ahLst/>
              <a:cxnLst/>
              <a:rect l="l" t="t" r="r" b="b"/>
              <a:pathLst>
                <a:path w="1091" h="898" extrusionOk="0">
                  <a:moveTo>
                    <a:pt x="217" y="1"/>
                  </a:moveTo>
                  <a:cubicBezTo>
                    <a:pt x="148" y="1"/>
                    <a:pt x="79" y="39"/>
                    <a:pt x="57" y="130"/>
                  </a:cubicBezTo>
                  <a:cubicBezTo>
                    <a:pt x="0" y="355"/>
                    <a:pt x="75" y="607"/>
                    <a:pt x="263" y="748"/>
                  </a:cubicBezTo>
                  <a:cubicBezTo>
                    <a:pt x="375" y="841"/>
                    <a:pt x="506" y="888"/>
                    <a:pt x="656" y="897"/>
                  </a:cubicBezTo>
                  <a:cubicBezTo>
                    <a:pt x="749" y="888"/>
                    <a:pt x="843" y="869"/>
                    <a:pt x="927" y="822"/>
                  </a:cubicBezTo>
                  <a:cubicBezTo>
                    <a:pt x="1090" y="733"/>
                    <a:pt x="1004" y="508"/>
                    <a:pt x="849" y="508"/>
                  </a:cubicBezTo>
                  <a:cubicBezTo>
                    <a:pt x="826" y="508"/>
                    <a:pt x="802" y="512"/>
                    <a:pt x="777" y="523"/>
                  </a:cubicBezTo>
                  <a:cubicBezTo>
                    <a:pt x="739" y="546"/>
                    <a:pt x="697" y="556"/>
                    <a:pt x="653" y="556"/>
                  </a:cubicBezTo>
                  <a:cubicBezTo>
                    <a:pt x="589" y="556"/>
                    <a:pt x="524" y="534"/>
                    <a:pt x="468" y="495"/>
                  </a:cubicBezTo>
                  <a:cubicBezTo>
                    <a:pt x="394" y="429"/>
                    <a:pt x="356" y="317"/>
                    <a:pt x="384" y="214"/>
                  </a:cubicBezTo>
                  <a:cubicBezTo>
                    <a:pt x="423" y="86"/>
                    <a:pt x="319" y="1"/>
                    <a:pt x="217" y="1"/>
                  </a:cubicBezTo>
                  <a:close/>
                </a:path>
              </a:pathLst>
            </a:custGeom>
            <a:solidFill>
              <a:srgbClr val="3F2732"/>
            </a:solidFill>
            <a:ln>
              <a:noFill/>
            </a:ln>
          </p:spPr>
          <p:txBody>
            <a:bodyPr spcFirstLastPara="1" wrap="square" lIns="91425" tIns="91425" rIns="91425" bIns="91425" anchor="ctr" anchorCtr="0">
              <a:noAutofit/>
            </a:bodyPr>
            <a:lstStyle/>
            <a:p>
              <a:endParaRPr/>
            </a:p>
          </p:txBody>
        </p:sp>
        <p:sp>
          <p:nvSpPr>
            <p:cNvPr id="16" name="Google Shape;681;p35"/>
            <p:cNvSpPr/>
            <p:nvPr/>
          </p:nvSpPr>
          <p:spPr>
            <a:xfrm>
              <a:off x="7101828" y="1977545"/>
              <a:ext cx="59317" cy="43707"/>
            </a:xfrm>
            <a:custGeom>
              <a:avLst/>
              <a:gdLst/>
              <a:ahLst/>
              <a:cxnLst/>
              <a:rect l="l" t="t" r="r" b="b"/>
              <a:pathLst>
                <a:path w="741" h="546" extrusionOk="0">
                  <a:moveTo>
                    <a:pt x="371" y="1"/>
                  </a:moveTo>
                  <a:cubicBezTo>
                    <a:pt x="300" y="1"/>
                    <a:pt x="230" y="26"/>
                    <a:pt x="179" y="78"/>
                  </a:cubicBezTo>
                  <a:cubicBezTo>
                    <a:pt x="1" y="256"/>
                    <a:pt x="123" y="546"/>
                    <a:pt x="375" y="546"/>
                  </a:cubicBezTo>
                  <a:cubicBezTo>
                    <a:pt x="619" y="546"/>
                    <a:pt x="740" y="256"/>
                    <a:pt x="562" y="78"/>
                  </a:cubicBezTo>
                  <a:cubicBezTo>
                    <a:pt x="511" y="26"/>
                    <a:pt x="441" y="1"/>
                    <a:pt x="371" y="1"/>
                  </a:cubicBezTo>
                  <a:close/>
                </a:path>
              </a:pathLst>
            </a:custGeom>
            <a:solidFill>
              <a:srgbClr val="3F2732"/>
            </a:solidFill>
            <a:ln>
              <a:noFill/>
            </a:ln>
          </p:spPr>
          <p:txBody>
            <a:bodyPr spcFirstLastPara="1" wrap="square" lIns="91425" tIns="91425" rIns="91425" bIns="91425" anchor="ctr" anchorCtr="0">
              <a:noAutofit/>
            </a:bodyPr>
            <a:lstStyle/>
            <a:p>
              <a:endParaRPr/>
            </a:p>
          </p:txBody>
        </p:sp>
        <p:sp>
          <p:nvSpPr>
            <p:cNvPr id="17" name="Google Shape;682;p35"/>
            <p:cNvSpPr/>
            <p:nvPr/>
          </p:nvSpPr>
          <p:spPr>
            <a:xfrm>
              <a:off x="7212696" y="2051911"/>
              <a:ext cx="58517" cy="44268"/>
            </a:xfrm>
            <a:custGeom>
              <a:avLst/>
              <a:gdLst/>
              <a:ahLst/>
              <a:cxnLst/>
              <a:rect l="l" t="t" r="r" b="b"/>
              <a:pathLst>
                <a:path w="731" h="553" extrusionOk="0">
                  <a:moveTo>
                    <a:pt x="361" y="0"/>
                  </a:moveTo>
                  <a:cubicBezTo>
                    <a:pt x="291" y="0"/>
                    <a:pt x="221" y="28"/>
                    <a:pt x="169" y="85"/>
                  </a:cubicBezTo>
                  <a:cubicBezTo>
                    <a:pt x="1" y="253"/>
                    <a:pt x="123" y="552"/>
                    <a:pt x="366" y="552"/>
                  </a:cubicBezTo>
                  <a:cubicBezTo>
                    <a:pt x="609" y="552"/>
                    <a:pt x="731" y="253"/>
                    <a:pt x="553" y="85"/>
                  </a:cubicBezTo>
                  <a:cubicBezTo>
                    <a:pt x="502" y="28"/>
                    <a:pt x="431" y="0"/>
                    <a:pt x="361" y="0"/>
                  </a:cubicBezTo>
                  <a:close/>
                </a:path>
              </a:pathLst>
            </a:custGeom>
            <a:solidFill>
              <a:srgbClr val="3F2732"/>
            </a:solidFill>
            <a:ln>
              <a:noFill/>
            </a:ln>
          </p:spPr>
          <p:txBody>
            <a:bodyPr spcFirstLastPara="1" wrap="square" lIns="91425" tIns="91425" rIns="91425" bIns="91425" anchor="ctr" anchorCtr="0">
              <a:noAutofit/>
            </a:bodyPr>
            <a:lstStyle/>
            <a:p>
              <a:endParaRPr/>
            </a:p>
          </p:txBody>
        </p:sp>
        <p:sp>
          <p:nvSpPr>
            <p:cNvPr id="18" name="Google Shape;683;p35"/>
            <p:cNvSpPr/>
            <p:nvPr/>
          </p:nvSpPr>
          <p:spPr>
            <a:xfrm>
              <a:off x="7186520" y="2120834"/>
              <a:ext cx="133443" cy="114311"/>
            </a:xfrm>
            <a:custGeom>
              <a:avLst/>
              <a:gdLst/>
              <a:ahLst/>
              <a:cxnLst/>
              <a:rect l="l" t="t" r="r" b="b"/>
              <a:pathLst>
                <a:path w="1667" h="1428" extrusionOk="0">
                  <a:moveTo>
                    <a:pt x="955" y="0"/>
                  </a:moveTo>
                  <a:cubicBezTo>
                    <a:pt x="319" y="0"/>
                    <a:pt x="0" y="768"/>
                    <a:pt x="450" y="1217"/>
                  </a:cubicBezTo>
                  <a:cubicBezTo>
                    <a:pt x="595" y="1362"/>
                    <a:pt x="773" y="1427"/>
                    <a:pt x="948" y="1427"/>
                  </a:cubicBezTo>
                  <a:cubicBezTo>
                    <a:pt x="1315" y="1427"/>
                    <a:pt x="1666" y="1142"/>
                    <a:pt x="1666" y="711"/>
                  </a:cubicBezTo>
                  <a:cubicBezTo>
                    <a:pt x="1666" y="318"/>
                    <a:pt x="1348" y="0"/>
                    <a:pt x="955" y="0"/>
                  </a:cubicBezTo>
                  <a:close/>
                </a:path>
              </a:pathLst>
            </a:custGeom>
            <a:solidFill>
              <a:srgbClr val="FFC8AF"/>
            </a:solidFill>
            <a:ln>
              <a:noFill/>
            </a:ln>
          </p:spPr>
          <p:txBody>
            <a:bodyPr spcFirstLastPara="1" wrap="square" lIns="91425" tIns="91425" rIns="91425" bIns="91425" anchor="ctr" anchorCtr="0">
              <a:noAutofit/>
            </a:bodyPr>
            <a:lstStyle/>
            <a:p>
              <a:endParaRPr/>
            </a:p>
          </p:txBody>
        </p:sp>
        <p:sp>
          <p:nvSpPr>
            <p:cNvPr id="19" name="Google Shape;684;p35"/>
            <p:cNvSpPr/>
            <p:nvPr/>
          </p:nvSpPr>
          <p:spPr>
            <a:xfrm>
              <a:off x="6946772" y="1961295"/>
              <a:ext cx="133443" cy="114311"/>
            </a:xfrm>
            <a:custGeom>
              <a:avLst/>
              <a:gdLst/>
              <a:ahLst/>
              <a:cxnLst/>
              <a:rect l="l" t="t" r="r" b="b"/>
              <a:pathLst>
                <a:path w="1667" h="1428" extrusionOk="0">
                  <a:moveTo>
                    <a:pt x="955" y="0"/>
                  </a:moveTo>
                  <a:cubicBezTo>
                    <a:pt x="319" y="0"/>
                    <a:pt x="1" y="767"/>
                    <a:pt x="450" y="1217"/>
                  </a:cubicBezTo>
                  <a:cubicBezTo>
                    <a:pt x="596" y="1362"/>
                    <a:pt x="775" y="1427"/>
                    <a:pt x="950" y="1427"/>
                  </a:cubicBezTo>
                  <a:cubicBezTo>
                    <a:pt x="1316" y="1427"/>
                    <a:pt x="1667" y="1144"/>
                    <a:pt x="1667" y="721"/>
                  </a:cubicBezTo>
                  <a:cubicBezTo>
                    <a:pt x="1667" y="318"/>
                    <a:pt x="1348" y="0"/>
                    <a:pt x="955" y="0"/>
                  </a:cubicBezTo>
                  <a:close/>
                </a:path>
              </a:pathLst>
            </a:custGeom>
            <a:solidFill>
              <a:srgbClr val="FFC8AF"/>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3739961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32719" y="381000"/>
            <a:ext cx="9296400" cy="2514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28157"/>
          <a:stretch/>
        </p:blipFill>
        <p:spPr>
          <a:xfrm>
            <a:off x="2499519" y="533400"/>
            <a:ext cx="2114550" cy="2025556"/>
          </a:xfrm>
          <a:prstGeom prst="rect">
            <a:avLst/>
          </a:prstGeom>
        </p:spPr>
      </p:pic>
      <p:sp>
        <p:nvSpPr>
          <p:cNvPr id="3" name="TextBox 2"/>
          <p:cNvSpPr txBox="1"/>
          <p:nvPr/>
        </p:nvSpPr>
        <p:spPr>
          <a:xfrm>
            <a:off x="1432719" y="3429000"/>
            <a:ext cx="9296400" cy="2246769"/>
          </a:xfrm>
          <a:prstGeom prst="rect">
            <a:avLst/>
          </a:prstGeom>
          <a:solidFill>
            <a:srgbClr val="D8F4E3"/>
          </a:solidFill>
        </p:spPr>
        <p:txBody>
          <a:bodyPr wrap="square" rtlCol="0">
            <a:spAutoFit/>
          </a:bodyPr>
          <a:lstStyle/>
          <a:p>
            <a:r>
              <a:rPr lang="en-US" sz="2000" b="1" smtClean="0">
                <a:latin typeface="Arial" pitchFamily="34" charset="0"/>
                <a:cs typeface="Arial" pitchFamily="34" charset="0"/>
              </a:rPr>
              <a:t>Thân chào Quý Thầy Cô!</a:t>
            </a:r>
          </a:p>
          <a:p>
            <a:r>
              <a:rPr lang="en-US" sz="2000" b="1" smtClean="0">
                <a:latin typeface="Arial" pitchFamily="34" charset="0"/>
                <a:cs typeface="Arial" pitchFamily="34" charset="0"/>
              </a:rPr>
              <a:t>Rất mong nhận được phản hồi và góp ý từ Quý Thầy Cô để bộ giáo án ppt được hoàn thiện hơn.</a:t>
            </a:r>
          </a:p>
          <a:p>
            <a:r>
              <a:rPr lang="en-US" sz="2000" b="1" smtClean="0">
                <a:latin typeface="Arial" pitchFamily="34" charset="0"/>
                <a:cs typeface="Arial" pitchFamily="34" charset="0"/>
              </a:rPr>
              <a:t>Mọi thông tin phản hồi mong được QTC gửi về:</a:t>
            </a:r>
          </a:p>
          <a:p>
            <a:r>
              <a:rPr lang="en-US" sz="2000" b="1" smtClean="0">
                <a:latin typeface="Arial" pitchFamily="34" charset="0"/>
                <a:cs typeface="Arial" pitchFamily="34" charset="0"/>
              </a:rPr>
              <a:t>+ Zalo: 0916.604.268</a:t>
            </a:r>
          </a:p>
          <a:p>
            <a:r>
              <a:rPr lang="en-US" sz="2000" b="1" smtClean="0">
                <a:latin typeface="Arial" pitchFamily="34" charset="0"/>
                <a:cs typeface="Arial" pitchFamily="34" charset="0"/>
              </a:rPr>
              <a:t>+ Facebook cá nhân: </a:t>
            </a:r>
            <a:r>
              <a:rPr lang="en-US" sz="2000">
                <a:hlinkClick r:id="rId3"/>
              </a:rPr>
              <a:t>https://www.facebook.com/nhilinh.phan</a:t>
            </a:r>
            <a:r>
              <a:rPr lang="en-US" sz="2000" smtClean="0">
                <a:hlinkClick r:id="rId3"/>
              </a:rPr>
              <a:t>/</a:t>
            </a:r>
            <a:endParaRPr lang="en-US" sz="2000" smtClean="0"/>
          </a:p>
          <a:p>
            <a:r>
              <a:rPr lang="en-US" sz="2000" b="1" smtClean="0">
                <a:latin typeface="Arial" pitchFamily="34" charset="0"/>
                <a:cs typeface="Arial" pitchFamily="34" charset="0"/>
              </a:rPr>
              <a:t>+ Nhóm chia sẻ tài liệu: </a:t>
            </a:r>
            <a:r>
              <a:rPr lang="en-US" sz="2000">
                <a:hlinkClick r:id="rId4"/>
              </a:rPr>
              <a:t>https://www.facebook.com/groups/443096903751589</a:t>
            </a:r>
            <a:endParaRPr lang="en-US" sz="2000" b="1">
              <a:latin typeface="Arial" pitchFamily="34" charset="0"/>
              <a:cs typeface="Arial" pitchFamily="34" charset="0"/>
            </a:endParaRPr>
          </a:p>
        </p:txBody>
      </p:sp>
      <p:sp>
        <p:nvSpPr>
          <p:cNvPr id="4" name="TextBox 3"/>
          <p:cNvSpPr txBox="1"/>
          <p:nvPr/>
        </p:nvSpPr>
        <p:spPr>
          <a:xfrm>
            <a:off x="4785519" y="1249443"/>
            <a:ext cx="5105400" cy="1323439"/>
          </a:xfrm>
          <a:prstGeom prst="rect">
            <a:avLst/>
          </a:prstGeom>
          <a:noFill/>
        </p:spPr>
        <p:txBody>
          <a:bodyPr wrap="square" rtlCol="0">
            <a:spAutoFit/>
          </a:bodyPr>
          <a:lstStyle/>
          <a:p>
            <a:r>
              <a:rPr lang="en-US" sz="2000" smtClean="0">
                <a:solidFill>
                  <a:srgbClr val="0070C0"/>
                </a:solidFill>
                <a:latin typeface="Arial" pitchFamily="34" charset="0"/>
                <a:cs typeface="Arial" pitchFamily="34" charset="0"/>
              </a:rPr>
              <a:t>Người soạn	: Phan Thị Linh</a:t>
            </a:r>
          </a:p>
          <a:p>
            <a:r>
              <a:rPr lang="en-US" sz="2000" smtClean="0">
                <a:solidFill>
                  <a:srgbClr val="0070C0"/>
                </a:solidFill>
                <a:latin typeface="Arial" pitchFamily="34" charset="0"/>
                <a:cs typeface="Arial" pitchFamily="34" charset="0"/>
              </a:rPr>
              <a:t>Năm sinh		: 1990</a:t>
            </a:r>
          </a:p>
          <a:p>
            <a:r>
              <a:rPr lang="en-US" sz="2000" smtClean="0">
                <a:solidFill>
                  <a:srgbClr val="0070C0"/>
                </a:solidFill>
                <a:latin typeface="Arial" pitchFamily="34" charset="0"/>
                <a:cs typeface="Arial" pitchFamily="34" charset="0"/>
              </a:rPr>
              <a:t>Đơn vị công tác	: </a:t>
            </a:r>
          </a:p>
          <a:p>
            <a:r>
              <a:rPr lang="en-US" sz="2000" smtClean="0">
                <a:solidFill>
                  <a:srgbClr val="0070C0"/>
                </a:solidFill>
                <a:latin typeface="Arial" pitchFamily="34" charset="0"/>
                <a:cs typeface="Arial" pitchFamily="34" charset="0"/>
              </a:rPr>
              <a:t>LH		: 0916.604.268</a:t>
            </a:r>
            <a:endParaRPr lang="en-US" sz="200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10846932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grpSp>
        <p:nvGrpSpPr>
          <p:cNvPr id="671" name="Google Shape;671;p35"/>
          <p:cNvGrpSpPr/>
          <p:nvPr/>
        </p:nvGrpSpPr>
        <p:grpSpPr>
          <a:xfrm rot="684726" flipH="1">
            <a:off x="10253723" y="432956"/>
            <a:ext cx="1801424" cy="2127541"/>
            <a:chOff x="6279400" y="1444575"/>
            <a:chExt cx="1466035" cy="1727152"/>
          </a:xfrm>
        </p:grpSpPr>
        <p:sp>
          <p:nvSpPr>
            <p:cNvPr id="672" name="Google Shape;672;p35"/>
            <p:cNvSpPr/>
            <p:nvPr/>
          </p:nvSpPr>
          <p:spPr>
            <a:xfrm>
              <a:off x="6309338" y="1444575"/>
              <a:ext cx="1436097" cy="1632780"/>
            </a:xfrm>
            <a:custGeom>
              <a:avLst/>
              <a:gdLst/>
              <a:ahLst/>
              <a:cxnLst/>
              <a:rect l="l" t="t" r="r" b="b"/>
              <a:pathLst>
                <a:path w="17940" h="20397" extrusionOk="0">
                  <a:moveTo>
                    <a:pt x="14656" y="1"/>
                  </a:moveTo>
                  <a:cubicBezTo>
                    <a:pt x="13685" y="1"/>
                    <a:pt x="12751" y="436"/>
                    <a:pt x="12128" y="1215"/>
                  </a:cubicBezTo>
                  <a:lnTo>
                    <a:pt x="796" y="15270"/>
                  </a:lnTo>
                  <a:cubicBezTo>
                    <a:pt x="253" y="15925"/>
                    <a:pt x="0" y="16767"/>
                    <a:pt x="75" y="17610"/>
                  </a:cubicBezTo>
                  <a:cubicBezTo>
                    <a:pt x="103" y="17937"/>
                    <a:pt x="187" y="18255"/>
                    <a:pt x="309" y="18564"/>
                  </a:cubicBezTo>
                  <a:cubicBezTo>
                    <a:pt x="655" y="19369"/>
                    <a:pt x="1339" y="19996"/>
                    <a:pt x="2181" y="20258"/>
                  </a:cubicBezTo>
                  <a:cubicBezTo>
                    <a:pt x="2488" y="20351"/>
                    <a:pt x="2803" y="20396"/>
                    <a:pt x="3114" y="20396"/>
                  </a:cubicBezTo>
                  <a:cubicBezTo>
                    <a:pt x="4081" y="20396"/>
                    <a:pt x="5020" y="19960"/>
                    <a:pt x="5643" y="19182"/>
                  </a:cubicBezTo>
                  <a:lnTo>
                    <a:pt x="16985" y="5126"/>
                  </a:lnTo>
                  <a:cubicBezTo>
                    <a:pt x="17818" y="4106"/>
                    <a:pt x="17939" y="2675"/>
                    <a:pt x="17303" y="1514"/>
                  </a:cubicBezTo>
                  <a:cubicBezTo>
                    <a:pt x="16863" y="756"/>
                    <a:pt x="16115" y="213"/>
                    <a:pt x="15244" y="54"/>
                  </a:cubicBezTo>
                  <a:cubicBezTo>
                    <a:pt x="15048" y="18"/>
                    <a:pt x="14851" y="1"/>
                    <a:pt x="14656" y="1"/>
                  </a:cubicBezTo>
                  <a:close/>
                </a:path>
              </a:pathLst>
            </a:custGeom>
            <a:solidFill>
              <a:srgbClr val="FF835F"/>
            </a:solidFill>
            <a:ln>
              <a:noFill/>
            </a:ln>
          </p:spPr>
          <p:txBody>
            <a:bodyPr spcFirstLastPara="1" wrap="square" lIns="91425" tIns="91425" rIns="91425" bIns="91425" anchor="ctr" anchorCtr="0">
              <a:noAutofit/>
            </a:bodyPr>
            <a:lstStyle/>
            <a:p>
              <a:endParaRPr/>
            </a:p>
          </p:txBody>
        </p:sp>
        <p:sp>
          <p:nvSpPr>
            <p:cNvPr id="673" name="Google Shape;673;p35"/>
            <p:cNvSpPr/>
            <p:nvPr/>
          </p:nvSpPr>
          <p:spPr>
            <a:xfrm>
              <a:off x="6334074" y="1448898"/>
              <a:ext cx="1359649" cy="1617330"/>
            </a:xfrm>
            <a:custGeom>
              <a:avLst/>
              <a:gdLst/>
              <a:ahLst/>
              <a:cxnLst/>
              <a:rect l="l" t="t" r="r" b="b"/>
              <a:pathLst>
                <a:path w="16985" h="20204" extrusionOk="0">
                  <a:moveTo>
                    <a:pt x="14935" y="0"/>
                  </a:moveTo>
                  <a:lnTo>
                    <a:pt x="0" y="18510"/>
                  </a:lnTo>
                  <a:cubicBezTo>
                    <a:pt x="337" y="19315"/>
                    <a:pt x="1030" y="19942"/>
                    <a:pt x="1872" y="20204"/>
                  </a:cubicBezTo>
                  <a:lnTo>
                    <a:pt x="16985" y="1460"/>
                  </a:lnTo>
                  <a:cubicBezTo>
                    <a:pt x="16545" y="702"/>
                    <a:pt x="15796" y="159"/>
                    <a:pt x="14935" y="0"/>
                  </a:cubicBezTo>
                  <a:close/>
                </a:path>
              </a:pathLst>
            </a:custGeom>
            <a:solidFill>
              <a:srgbClr val="FFB034"/>
            </a:solidFill>
            <a:ln>
              <a:noFill/>
            </a:ln>
          </p:spPr>
          <p:txBody>
            <a:bodyPr spcFirstLastPara="1" wrap="square" lIns="91425" tIns="91425" rIns="91425" bIns="91425" anchor="ctr" anchorCtr="0">
              <a:noAutofit/>
            </a:bodyPr>
            <a:lstStyle/>
            <a:p>
              <a:endParaRPr/>
            </a:p>
          </p:txBody>
        </p:sp>
        <p:sp>
          <p:nvSpPr>
            <p:cNvPr id="674" name="Google Shape;674;p35"/>
            <p:cNvSpPr/>
            <p:nvPr/>
          </p:nvSpPr>
          <p:spPr>
            <a:xfrm>
              <a:off x="6279400" y="2786767"/>
              <a:ext cx="376075" cy="384960"/>
            </a:xfrm>
            <a:custGeom>
              <a:avLst/>
              <a:gdLst/>
              <a:ahLst/>
              <a:cxnLst/>
              <a:rect l="l" t="t" r="r" b="b"/>
              <a:pathLst>
                <a:path w="4698" h="4809" extrusionOk="0">
                  <a:moveTo>
                    <a:pt x="449" y="0"/>
                  </a:moveTo>
                  <a:cubicBezTo>
                    <a:pt x="449" y="0"/>
                    <a:pt x="49" y="4576"/>
                    <a:pt x="4" y="4800"/>
                  </a:cubicBezTo>
                  <a:lnTo>
                    <a:pt x="4" y="4800"/>
                  </a:lnTo>
                  <a:lnTo>
                    <a:pt x="4698" y="3416"/>
                  </a:lnTo>
                  <a:lnTo>
                    <a:pt x="449" y="0"/>
                  </a:lnTo>
                  <a:close/>
                  <a:moveTo>
                    <a:pt x="4" y="4800"/>
                  </a:moveTo>
                  <a:lnTo>
                    <a:pt x="0" y="4801"/>
                  </a:lnTo>
                  <a:cubicBezTo>
                    <a:pt x="0" y="4806"/>
                    <a:pt x="1" y="4808"/>
                    <a:pt x="1" y="4808"/>
                  </a:cubicBezTo>
                  <a:cubicBezTo>
                    <a:pt x="2" y="4808"/>
                    <a:pt x="3" y="4805"/>
                    <a:pt x="4" y="4800"/>
                  </a:cubicBezTo>
                  <a:close/>
                </a:path>
              </a:pathLst>
            </a:custGeom>
            <a:solidFill>
              <a:srgbClr val="FFC8AF"/>
            </a:solidFill>
            <a:ln>
              <a:noFill/>
            </a:ln>
          </p:spPr>
          <p:txBody>
            <a:bodyPr spcFirstLastPara="1" wrap="square" lIns="91425" tIns="91425" rIns="91425" bIns="91425" anchor="ctr" anchorCtr="0">
              <a:noAutofit/>
            </a:bodyPr>
            <a:lstStyle/>
            <a:p>
              <a:endParaRPr/>
            </a:p>
          </p:txBody>
        </p:sp>
        <p:sp>
          <p:nvSpPr>
            <p:cNvPr id="675" name="Google Shape;675;p35"/>
            <p:cNvSpPr/>
            <p:nvPr/>
          </p:nvSpPr>
          <p:spPr>
            <a:xfrm>
              <a:off x="6279400" y="3024194"/>
              <a:ext cx="143850" cy="146171"/>
            </a:xfrm>
            <a:custGeom>
              <a:avLst/>
              <a:gdLst/>
              <a:ahLst/>
              <a:cxnLst/>
              <a:rect l="l" t="t" r="r" b="b"/>
              <a:pathLst>
                <a:path w="1797" h="1826" extrusionOk="0">
                  <a:moveTo>
                    <a:pt x="178" y="1"/>
                  </a:moveTo>
                  <a:cubicBezTo>
                    <a:pt x="94" y="927"/>
                    <a:pt x="19" y="1732"/>
                    <a:pt x="0" y="1826"/>
                  </a:cubicBezTo>
                  <a:lnTo>
                    <a:pt x="1797" y="1302"/>
                  </a:lnTo>
                  <a:lnTo>
                    <a:pt x="178" y="1"/>
                  </a:lnTo>
                  <a:close/>
                </a:path>
              </a:pathLst>
            </a:custGeom>
            <a:solidFill>
              <a:srgbClr val="3F2732"/>
            </a:solidFill>
            <a:ln>
              <a:noFill/>
            </a:ln>
          </p:spPr>
          <p:txBody>
            <a:bodyPr spcFirstLastPara="1" wrap="square" lIns="91425" tIns="91425" rIns="91425" bIns="91425" anchor="ctr" anchorCtr="0">
              <a:noAutofit/>
            </a:bodyPr>
            <a:lstStyle/>
            <a:p>
              <a:endParaRPr/>
            </a:p>
          </p:txBody>
        </p:sp>
        <p:sp>
          <p:nvSpPr>
            <p:cNvPr id="676" name="Google Shape;676;p35"/>
            <p:cNvSpPr/>
            <p:nvPr/>
          </p:nvSpPr>
          <p:spPr>
            <a:xfrm>
              <a:off x="7261446" y="1444575"/>
              <a:ext cx="483982" cy="432830"/>
            </a:xfrm>
            <a:custGeom>
              <a:avLst/>
              <a:gdLst/>
              <a:ahLst/>
              <a:cxnLst/>
              <a:rect l="l" t="t" r="r" b="b"/>
              <a:pathLst>
                <a:path w="6046" h="5407" extrusionOk="0">
                  <a:moveTo>
                    <a:pt x="2758" y="1"/>
                  </a:moveTo>
                  <a:cubicBezTo>
                    <a:pt x="1782" y="1"/>
                    <a:pt x="849" y="436"/>
                    <a:pt x="234" y="1215"/>
                  </a:cubicBezTo>
                  <a:lnTo>
                    <a:pt x="0" y="1495"/>
                  </a:lnTo>
                  <a:lnTo>
                    <a:pt x="4857" y="5407"/>
                  </a:lnTo>
                  <a:lnTo>
                    <a:pt x="5081" y="5126"/>
                  </a:lnTo>
                  <a:cubicBezTo>
                    <a:pt x="5914" y="4106"/>
                    <a:pt x="6045" y="2675"/>
                    <a:pt x="5400" y="1523"/>
                  </a:cubicBezTo>
                  <a:cubicBezTo>
                    <a:pt x="4960" y="756"/>
                    <a:pt x="4211" y="213"/>
                    <a:pt x="3350" y="54"/>
                  </a:cubicBezTo>
                  <a:cubicBezTo>
                    <a:pt x="3152" y="18"/>
                    <a:pt x="2954" y="1"/>
                    <a:pt x="2758" y="1"/>
                  </a:cubicBezTo>
                  <a:close/>
                </a:path>
              </a:pathLst>
            </a:custGeom>
            <a:solidFill>
              <a:srgbClr val="3F2732"/>
            </a:solidFill>
            <a:ln>
              <a:noFill/>
            </a:ln>
          </p:spPr>
          <p:txBody>
            <a:bodyPr spcFirstLastPara="1" wrap="square" lIns="91425" tIns="91425" rIns="91425" bIns="91425" anchor="ctr" anchorCtr="0">
              <a:noAutofit/>
            </a:bodyPr>
            <a:lstStyle/>
            <a:p>
              <a:endParaRPr/>
            </a:p>
          </p:txBody>
        </p:sp>
        <p:sp>
          <p:nvSpPr>
            <p:cNvPr id="677" name="Google Shape;677;p35"/>
            <p:cNvSpPr/>
            <p:nvPr/>
          </p:nvSpPr>
          <p:spPr>
            <a:xfrm>
              <a:off x="7192524" y="1534551"/>
              <a:ext cx="480940" cy="398809"/>
            </a:xfrm>
            <a:custGeom>
              <a:avLst/>
              <a:gdLst/>
              <a:ahLst/>
              <a:cxnLst/>
              <a:rect l="l" t="t" r="r" b="b"/>
              <a:pathLst>
                <a:path w="6008" h="4982" extrusionOk="0">
                  <a:moveTo>
                    <a:pt x="791" y="0"/>
                  </a:moveTo>
                  <a:cubicBezTo>
                    <a:pt x="590" y="0"/>
                    <a:pt x="391" y="89"/>
                    <a:pt x="253" y="259"/>
                  </a:cubicBezTo>
                  <a:lnTo>
                    <a:pt x="244" y="278"/>
                  </a:lnTo>
                  <a:cubicBezTo>
                    <a:pt x="0" y="577"/>
                    <a:pt x="47" y="1008"/>
                    <a:pt x="346" y="1251"/>
                  </a:cubicBezTo>
                  <a:lnTo>
                    <a:pt x="4773" y="4826"/>
                  </a:lnTo>
                  <a:cubicBezTo>
                    <a:pt x="4902" y="4931"/>
                    <a:pt x="5057" y="4982"/>
                    <a:pt x="5211" y="4982"/>
                  </a:cubicBezTo>
                  <a:cubicBezTo>
                    <a:pt x="5413" y="4982"/>
                    <a:pt x="5613" y="4893"/>
                    <a:pt x="5746" y="4723"/>
                  </a:cubicBezTo>
                  <a:lnTo>
                    <a:pt x="5765" y="4704"/>
                  </a:lnTo>
                  <a:cubicBezTo>
                    <a:pt x="6008" y="4405"/>
                    <a:pt x="5961" y="3974"/>
                    <a:pt x="5662" y="3731"/>
                  </a:cubicBezTo>
                  <a:lnTo>
                    <a:pt x="1226" y="156"/>
                  </a:lnTo>
                  <a:cubicBezTo>
                    <a:pt x="1097" y="51"/>
                    <a:pt x="943" y="0"/>
                    <a:pt x="791" y="0"/>
                  </a:cubicBezTo>
                  <a:close/>
                </a:path>
              </a:pathLst>
            </a:custGeom>
            <a:solidFill>
              <a:srgbClr val="FAF4F2"/>
            </a:solidFill>
            <a:ln>
              <a:noFill/>
            </a:ln>
          </p:spPr>
          <p:txBody>
            <a:bodyPr spcFirstLastPara="1" wrap="square" lIns="91425" tIns="91425" rIns="91425" bIns="91425" anchor="ctr" anchorCtr="0">
              <a:noAutofit/>
            </a:bodyPr>
            <a:lstStyle/>
            <a:p>
              <a:endParaRPr/>
            </a:p>
          </p:txBody>
        </p:sp>
        <p:sp>
          <p:nvSpPr>
            <p:cNvPr id="678" name="Google Shape;678;p35"/>
            <p:cNvSpPr/>
            <p:nvPr/>
          </p:nvSpPr>
          <p:spPr>
            <a:xfrm>
              <a:off x="7066686" y="1700093"/>
              <a:ext cx="480940" cy="398249"/>
            </a:xfrm>
            <a:custGeom>
              <a:avLst/>
              <a:gdLst/>
              <a:ahLst/>
              <a:cxnLst/>
              <a:rect l="l" t="t" r="r" b="b"/>
              <a:pathLst>
                <a:path w="6008" h="4975" extrusionOk="0">
                  <a:moveTo>
                    <a:pt x="795" y="0"/>
                  </a:moveTo>
                  <a:cubicBezTo>
                    <a:pt x="593" y="0"/>
                    <a:pt x="391" y="89"/>
                    <a:pt x="253" y="259"/>
                  </a:cubicBezTo>
                  <a:lnTo>
                    <a:pt x="243" y="278"/>
                  </a:lnTo>
                  <a:cubicBezTo>
                    <a:pt x="0" y="577"/>
                    <a:pt x="47" y="1008"/>
                    <a:pt x="346" y="1251"/>
                  </a:cubicBezTo>
                  <a:lnTo>
                    <a:pt x="4773" y="4826"/>
                  </a:lnTo>
                  <a:cubicBezTo>
                    <a:pt x="4901" y="4926"/>
                    <a:pt x="5055" y="4975"/>
                    <a:pt x="5208" y="4975"/>
                  </a:cubicBezTo>
                  <a:cubicBezTo>
                    <a:pt x="5411" y="4975"/>
                    <a:pt x="5612" y="4889"/>
                    <a:pt x="5746" y="4723"/>
                  </a:cubicBezTo>
                  <a:lnTo>
                    <a:pt x="5765" y="4704"/>
                  </a:lnTo>
                  <a:cubicBezTo>
                    <a:pt x="6008" y="4405"/>
                    <a:pt x="5961" y="3965"/>
                    <a:pt x="5662" y="3731"/>
                  </a:cubicBezTo>
                  <a:lnTo>
                    <a:pt x="1226" y="156"/>
                  </a:lnTo>
                  <a:cubicBezTo>
                    <a:pt x="1101" y="51"/>
                    <a:pt x="948" y="0"/>
                    <a:pt x="795" y="0"/>
                  </a:cubicBezTo>
                  <a:close/>
                </a:path>
              </a:pathLst>
            </a:custGeom>
            <a:solidFill>
              <a:srgbClr val="FAF4F2"/>
            </a:solidFill>
            <a:ln>
              <a:noFill/>
            </a:ln>
          </p:spPr>
          <p:txBody>
            <a:bodyPr spcFirstLastPara="1" wrap="square" lIns="91425" tIns="91425" rIns="91425" bIns="91425" anchor="ctr" anchorCtr="0">
              <a:noAutofit/>
            </a:bodyPr>
            <a:lstStyle/>
            <a:p>
              <a:endParaRPr/>
            </a:p>
          </p:txBody>
        </p:sp>
        <p:sp>
          <p:nvSpPr>
            <p:cNvPr id="679" name="Google Shape;679;p35"/>
            <p:cNvSpPr/>
            <p:nvPr/>
          </p:nvSpPr>
          <p:spPr>
            <a:xfrm>
              <a:off x="7136329" y="1620684"/>
              <a:ext cx="481020" cy="398249"/>
            </a:xfrm>
            <a:custGeom>
              <a:avLst/>
              <a:gdLst/>
              <a:ahLst/>
              <a:cxnLst/>
              <a:rect l="l" t="t" r="r" b="b"/>
              <a:pathLst>
                <a:path w="6009" h="4975" extrusionOk="0">
                  <a:moveTo>
                    <a:pt x="798" y="0"/>
                  </a:moveTo>
                  <a:cubicBezTo>
                    <a:pt x="595" y="0"/>
                    <a:pt x="395" y="89"/>
                    <a:pt x="262" y="259"/>
                  </a:cubicBezTo>
                  <a:lnTo>
                    <a:pt x="244" y="278"/>
                  </a:lnTo>
                  <a:cubicBezTo>
                    <a:pt x="0" y="577"/>
                    <a:pt x="47" y="1008"/>
                    <a:pt x="347" y="1251"/>
                  </a:cubicBezTo>
                  <a:lnTo>
                    <a:pt x="4782" y="4826"/>
                  </a:lnTo>
                  <a:cubicBezTo>
                    <a:pt x="4907" y="4926"/>
                    <a:pt x="5059" y="4975"/>
                    <a:pt x="5211" y="4975"/>
                  </a:cubicBezTo>
                  <a:cubicBezTo>
                    <a:pt x="5413" y="4975"/>
                    <a:pt x="5616" y="4889"/>
                    <a:pt x="5755" y="4723"/>
                  </a:cubicBezTo>
                  <a:lnTo>
                    <a:pt x="5765" y="4704"/>
                  </a:lnTo>
                  <a:cubicBezTo>
                    <a:pt x="6008" y="4405"/>
                    <a:pt x="5961" y="3965"/>
                    <a:pt x="5662" y="3731"/>
                  </a:cubicBezTo>
                  <a:lnTo>
                    <a:pt x="1236" y="156"/>
                  </a:lnTo>
                  <a:cubicBezTo>
                    <a:pt x="1106" y="51"/>
                    <a:pt x="951" y="0"/>
                    <a:pt x="798" y="0"/>
                  </a:cubicBezTo>
                  <a:close/>
                </a:path>
              </a:pathLst>
            </a:custGeom>
            <a:solidFill>
              <a:srgbClr val="C5C2C2"/>
            </a:solidFill>
            <a:ln>
              <a:noFill/>
            </a:ln>
          </p:spPr>
          <p:txBody>
            <a:bodyPr spcFirstLastPara="1" wrap="square" lIns="91425" tIns="91425" rIns="91425" bIns="91425" anchor="ctr" anchorCtr="0">
              <a:noAutofit/>
            </a:bodyPr>
            <a:lstStyle/>
            <a:p>
              <a:endParaRPr/>
            </a:p>
          </p:txBody>
        </p:sp>
        <p:sp>
          <p:nvSpPr>
            <p:cNvPr id="680" name="Google Shape;680;p35"/>
            <p:cNvSpPr/>
            <p:nvPr/>
          </p:nvSpPr>
          <p:spPr>
            <a:xfrm>
              <a:off x="7119839" y="2040784"/>
              <a:ext cx="87335" cy="71885"/>
            </a:xfrm>
            <a:custGeom>
              <a:avLst/>
              <a:gdLst/>
              <a:ahLst/>
              <a:cxnLst/>
              <a:rect l="l" t="t" r="r" b="b"/>
              <a:pathLst>
                <a:path w="1091" h="898" extrusionOk="0">
                  <a:moveTo>
                    <a:pt x="217" y="1"/>
                  </a:moveTo>
                  <a:cubicBezTo>
                    <a:pt x="148" y="1"/>
                    <a:pt x="79" y="39"/>
                    <a:pt x="57" y="130"/>
                  </a:cubicBezTo>
                  <a:cubicBezTo>
                    <a:pt x="0" y="355"/>
                    <a:pt x="75" y="607"/>
                    <a:pt x="263" y="748"/>
                  </a:cubicBezTo>
                  <a:cubicBezTo>
                    <a:pt x="375" y="841"/>
                    <a:pt x="506" y="888"/>
                    <a:pt x="656" y="897"/>
                  </a:cubicBezTo>
                  <a:cubicBezTo>
                    <a:pt x="749" y="888"/>
                    <a:pt x="843" y="869"/>
                    <a:pt x="927" y="822"/>
                  </a:cubicBezTo>
                  <a:cubicBezTo>
                    <a:pt x="1090" y="733"/>
                    <a:pt x="1004" y="508"/>
                    <a:pt x="849" y="508"/>
                  </a:cubicBezTo>
                  <a:cubicBezTo>
                    <a:pt x="826" y="508"/>
                    <a:pt x="802" y="512"/>
                    <a:pt x="777" y="523"/>
                  </a:cubicBezTo>
                  <a:cubicBezTo>
                    <a:pt x="739" y="546"/>
                    <a:pt x="697" y="556"/>
                    <a:pt x="653" y="556"/>
                  </a:cubicBezTo>
                  <a:cubicBezTo>
                    <a:pt x="589" y="556"/>
                    <a:pt x="524" y="534"/>
                    <a:pt x="468" y="495"/>
                  </a:cubicBezTo>
                  <a:cubicBezTo>
                    <a:pt x="394" y="429"/>
                    <a:pt x="356" y="317"/>
                    <a:pt x="384" y="214"/>
                  </a:cubicBezTo>
                  <a:cubicBezTo>
                    <a:pt x="423" y="86"/>
                    <a:pt x="319" y="1"/>
                    <a:pt x="217" y="1"/>
                  </a:cubicBezTo>
                  <a:close/>
                </a:path>
              </a:pathLst>
            </a:custGeom>
            <a:solidFill>
              <a:srgbClr val="3F2732"/>
            </a:solidFill>
            <a:ln>
              <a:noFill/>
            </a:ln>
          </p:spPr>
          <p:txBody>
            <a:bodyPr spcFirstLastPara="1" wrap="square" lIns="91425" tIns="91425" rIns="91425" bIns="91425" anchor="ctr" anchorCtr="0">
              <a:noAutofit/>
            </a:bodyPr>
            <a:lstStyle/>
            <a:p>
              <a:endParaRPr/>
            </a:p>
          </p:txBody>
        </p:sp>
        <p:sp>
          <p:nvSpPr>
            <p:cNvPr id="681" name="Google Shape;681;p35"/>
            <p:cNvSpPr/>
            <p:nvPr/>
          </p:nvSpPr>
          <p:spPr>
            <a:xfrm>
              <a:off x="7101828" y="1977545"/>
              <a:ext cx="59317" cy="43707"/>
            </a:xfrm>
            <a:custGeom>
              <a:avLst/>
              <a:gdLst/>
              <a:ahLst/>
              <a:cxnLst/>
              <a:rect l="l" t="t" r="r" b="b"/>
              <a:pathLst>
                <a:path w="741" h="546" extrusionOk="0">
                  <a:moveTo>
                    <a:pt x="371" y="1"/>
                  </a:moveTo>
                  <a:cubicBezTo>
                    <a:pt x="300" y="1"/>
                    <a:pt x="230" y="26"/>
                    <a:pt x="179" y="78"/>
                  </a:cubicBezTo>
                  <a:cubicBezTo>
                    <a:pt x="1" y="256"/>
                    <a:pt x="123" y="546"/>
                    <a:pt x="375" y="546"/>
                  </a:cubicBezTo>
                  <a:cubicBezTo>
                    <a:pt x="619" y="546"/>
                    <a:pt x="740" y="256"/>
                    <a:pt x="562" y="78"/>
                  </a:cubicBezTo>
                  <a:cubicBezTo>
                    <a:pt x="511" y="26"/>
                    <a:pt x="441" y="1"/>
                    <a:pt x="371" y="1"/>
                  </a:cubicBezTo>
                  <a:close/>
                </a:path>
              </a:pathLst>
            </a:custGeom>
            <a:solidFill>
              <a:srgbClr val="3F2732"/>
            </a:solidFill>
            <a:ln>
              <a:noFill/>
            </a:ln>
          </p:spPr>
          <p:txBody>
            <a:bodyPr spcFirstLastPara="1" wrap="square" lIns="91425" tIns="91425" rIns="91425" bIns="91425" anchor="ctr" anchorCtr="0">
              <a:noAutofit/>
            </a:bodyPr>
            <a:lstStyle/>
            <a:p>
              <a:endParaRPr/>
            </a:p>
          </p:txBody>
        </p:sp>
        <p:sp>
          <p:nvSpPr>
            <p:cNvPr id="682" name="Google Shape;682;p35"/>
            <p:cNvSpPr/>
            <p:nvPr/>
          </p:nvSpPr>
          <p:spPr>
            <a:xfrm>
              <a:off x="7212696" y="2051911"/>
              <a:ext cx="58517" cy="44268"/>
            </a:xfrm>
            <a:custGeom>
              <a:avLst/>
              <a:gdLst/>
              <a:ahLst/>
              <a:cxnLst/>
              <a:rect l="l" t="t" r="r" b="b"/>
              <a:pathLst>
                <a:path w="731" h="553" extrusionOk="0">
                  <a:moveTo>
                    <a:pt x="361" y="0"/>
                  </a:moveTo>
                  <a:cubicBezTo>
                    <a:pt x="291" y="0"/>
                    <a:pt x="221" y="28"/>
                    <a:pt x="169" y="85"/>
                  </a:cubicBezTo>
                  <a:cubicBezTo>
                    <a:pt x="1" y="253"/>
                    <a:pt x="123" y="552"/>
                    <a:pt x="366" y="552"/>
                  </a:cubicBezTo>
                  <a:cubicBezTo>
                    <a:pt x="609" y="552"/>
                    <a:pt x="731" y="253"/>
                    <a:pt x="553" y="85"/>
                  </a:cubicBezTo>
                  <a:cubicBezTo>
                    <a:pt x="502" y="28"/>
                    <a:pt x="431" y="0"/>
                    <a:pt x="361" y="0"/>
                  </a:cubicBezTo>
                  <a:close/>
                </a:path>
              </a:pathLst>
            </a:custGeom>
            <a:solidFill>
              <a:srgbClr val="3F2732"/>
            </a:solidFill>
            <a:ln>
              <a:noFill/>
            </a:ln>
          </p:spPr>
          <p:txBody>
            <a:bodyPr spcFirstLastPara="1" wrap="square" lIns="91425" tIns="91425" rIns="91425" bIns="91425" anchor="ctr" anchorCtr="0">
              <a:noAutofit/>
            </a:bodyPr>
            <a:lstStyle/>
            <a:p>
              <a:endParaRPr/>
            </a:p>
          </p:txBody>
        </p:sp>
        <p:sp>
          <p:nvSpPr>
            <p:cNvPr id="683" name="Google Shape;683;p35"/>
            <p:cNvSpPr/>
            <p:nvPr/>
          </p:nvSpPr>
          <p:spPr>
            <a:xfrm>
              <a:off x="7186520" y="2120834"/>
              <a:ext cx="133443" cy="114311"/>
            </a:xfrm>
            <a:custGeom>
              <a:avLst/>
              <a:gdLst/>
              <a:ahLst/>
              <a:cxnLst/>
              <a:rect l="l" t="t" r="r" b="b"/>
              <a:pathLst>
                <a:path w="1667" h="1428" extrusionOk="0">
                  <a:moveTo>
                    <a:pt x="955" y="0"/>
                  </a:moveTo>
                  <a:cubicBezTo>
                    <a:pt x="319" y="0"/>
                    <a:pt x="0" y="768"/>
                    <a:pt x="450" y="1217"/>
                  </a:cubicBezTo>
                  <a:cubicBezTo>
                    <a:pt x="595" y="1362"/>
                    <a:pt x="773" y="1427"/>
                    <a:pt x="948" y="1427"/>
                  </a:cubicBezTo>
                  <a:cubicBezTo>
                    <a:pt x="1315" y="1427"/>
                    <a:pt x="1666" y="1142"/>
                    <a:pt x="1666" y="711"/>
                  </a:cubicBezTo>
                  <a:cubicBezTo>
                    <a:pt x="1666" y="318"/>
                    <a:pt x="1348" y="0"/>
                    <a:pt x="955" y="0"/>
                  </a:cubicBezTo>
                  <a:close/>
                </a:path>
              </a:pathLst>
            </a:custGeom>
            <a:solidFill>
              <a:srgbClr val="FFC8AF"/>
            </a:solidFill>
            <a:ln>
              <a:noFill/>
            </a:ln>
          </p:spPr>
          <p:txBody>
            <a:bodyPr spcFirstLastPara="1" wrap="square" lIns="91425" tIns="91425" rIns="91425" bIns="91425" anchor="ctr" anchorCtr="0">
              <a:noAutofit/>
            </a:bodyPr>
            <a:lstStyle/>
            <a:p>
              <a:endParaRPr/>
            </a:p>
          </p:txBody>
        </p:sp>
        <p:sp>
          <p:nvSpPr>
            <p:cNvPr id="684" name="Google Shape;684;p35"/>
            <p:cNvSpPr/>
            <p:nvPr/>
          </p:nvSpPr>
          <p:spPr>
            <a:xfrm>
              <a:off x="6946772" y="1961295"/>
              <a:ext cx="133443" cy="114311"/>
            </a:xfrm>
            <a:custGeom>
              <a:avLst/>
              <a:gdLst/>
              <a:ahLst/>
              <a:cxnLst/>
              <a:rect l="l" t="t" r="r" b="b"/>
              <a:pathLst>
                <a:path w="1667" h="1428" extrusionOk="0">
                  <a:moveTo>
                    <a:pt x="955" y="0"/>
                  </a:moveTo>
                  <a:cubicBezTo>
                    <a:pt x="319" y="0"/>
                    <a:pt x="1" y="767"/>
                    <a:pt x="450" y="1217"/>
                  </a:cubicBezTo>
                  <a:cubicBezTo>
                    <a:pt x="596" y="1362"/>
                    <a:pt x="775" y="1427"/>
                    <a:pt x="950" y="1427"/>
                  </a:cubicBezTo>
                  <a:cubicBezTo>
                    <a:pt x="1316" y="1427"/>
                    <a:pt x="1667" y="1144"/>
                    <a:pt x="1667" y="721"/>
                  </a:cubicBezTo>
                  <a:cubicBezTo>
                    <a:pt x="1667" y="318"/>
                    <a:pt x="1348" y="0"/>
                    <a:pt x="955" y="0"/>
                  </a:cubicBezTo>
                  <a:close/>
                </a:path>
              </a:pathLst>
            </a:custGeom>
            <a:solidFill>
              <a:srgbClr val="FFC8AF"/>
            </a:solidFill>
            <a:ln>
              <a:noFill/>
            </a:ln>
          </p:spPr>
          <p:txBody>
            <a:bodyPr spcFirstLastPara="1" wrap="square" lIns="91425" tIns="91425" rIns="91425" bIns="91425" anchor="ctr" anchorCtr="0">
              <a:noAutofit/>
            </a:bodyPr>
            <a:lstStyle/>
            <a:p>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2627" y="1295400"/>
            <a:ext cx="1614507" cy="141979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6200" y="3177548"/>
            <a:ext cx="1408060" cy="168235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0079" y="5042433"/>
            <a:ext cx="1316627" cy="1718930"/>
          </a:xfrm>
          <a:prstGeom prst="rect">
            <a:avLst/>
          </a:prstGeom>
        </p:spPr>
      </p:pic>
      <p:sp>
        <p:nvSpPr>
          <p:cNvPr id="7" name="TextBox 6"/>
          <p:cNvSpPr txBox="1"/>
          <p:nvPr/>
        </p:nvSpPr>
        <p:spPr>
          <a:xfrm>
            <a:off x="2439059" y="187337"/>
            <a:ext cx="7376160"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smtClean="0"/>
              <a:t>Cùng vượt qua thử thách của các bạn chữ cái nhé! </a:t>
            </a:r>
            <a:endParaRPr lang="en-US" sz="2400"/>
          </a:p>
        </p:txBody>
      </p:sp>
      <p:sp>
        <p:nvSpPr>
          <p:cNvPr id="8" name="TextBox 7"/>
          <p:cNvSpPr txBox="1"/>
          <p:nvPr/>
        </p:nvSpPr>
        <p:spPr>
          <a:xfrm>
            <a:off x="3810159" y="1589797"/>
            <a:ext cx="647700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smtClean="0"/>
              <a:t>Hai loài vật nào xuất hiện trong câu chuyện “Tớ nhớ cậu”.</a:t>
            </a:r>
            <a:endParaRPr lang="en-US" sz="2400"/>
          </a:p>
        </p:txBody>
      </p:sp>
      <p:sp>
        <p:nvSpPr>
          <p:cNvPr id="9" name="TextBox 8"/>
          <p:cNvSpPr txBox="1"/>
          <p:nvPr/>
        </p:nvSpPr>
        <p:spPr>
          <a:xfrm>
            <a:off x="3810159" y="3603227"/>
            <a:ext cx="647700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a:t>T</a:t>
            </a:r>
            <a:r>
              <a:rPr lang="en-US" sz="2400" smtClean="0"/>
              <a:t>rong câu chuyện “Tớ nhớ cậu”, khi chia tay sóc, kiến cảm thấy như thế nào?</a:t>
            </a:r>
            <a:endParaRPr lang="en-US" sz="2400"/>
          </a:p>
        </p:txBody>
      </p:sp>
      <p:sp>
        <p:nvSpPr>
          <p:cNvPr id="10" name="TextBox 9"/>
          <p:cNvSpPr txBox="1"/>
          <p:nvPr/>
        </p:nvSpPr>
        <p:spPr>
          <a:xfrm>
            <a:off x="3810159" y="5638800"/>
            <a:ext cx="647700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smtClean="0"/>
              <a:t>Tìm những từ ngữ để nói về tình bạn của sóc và kiến.</a:t>
            </a:r>
            <a:endParaRPr lang="en-US" sz="2400"/>
          </a:p>
        </p:txBody>
      </p:sp>
    </p:spTree>
    <p:extLst>
      <p:ext uri="{BB962C8B-B14F-4D97-AF65-F5344CB8AC3E}">
        <p14:creationId xmlns:p14="http://schemas.microsoft.com/office/powerpoint/2010/main" val="14200826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nextCondLst>
                <p:cond evt="onClick" delay="0">
                  <p:tgtEl>
                    <p:spTgt spid="6"/>
                  </p:tgtEl>
                </p:cond>
              </p:nextCondLst>
            </p:seq>
          </p:childTnLst>
        </p:cTn>
      </p:par>
    </p:tnLst>
    <p:bldLst>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grpSp>
        <p:nvGrpSpPr>
          <p:cNvPr id="562" name="Google Shape;562;p32"/>
          <p:cNvGrpSpPr/>
          <p:nvPr/>
        </p:nvGrpSpPr>
        <p:grpSpPr>
          <a:xfrm rot="1250031">
            <a:off x="1633767" y="5053774"/>
            <a:ext cx="1147683" cy="1331707"/>
            <a:chOff x="2443050" y="1165125"/>
            <a:chExt cx="617375" cy="714625"/>
          </a:xfrm>
        </p:grpSpPr>
        <p:sp>
          <p:nvSpPr>
            <p:cNvPr id="563" name="Google Shape;563;p32"/>
            <p:cNvSpPr/>
            <p:nvPr/>
          </p:nvSpPr>
          <p:spPr>
            <a:xfrm>
              <a:off x="2546800" y="1166675"/>
              <a:ext cx="108525" cy="123850"/>
            </a:xfrm>
            <a:custGeom>
              <a:avLst/>
              <a:gdLst/>
              <a:ahLst/>
              <a:cxnLst/>
              <a:rect l="l" t="t" r="r" b="b"/>
              <a:pathLst>
                <a:path w="4341" h="4954" extrusionOk="0">
                  <a:moveTo>
                    <a:pt x="1109" y="1"/>
                  </a:moveTo>
                  <a:cubicBezTo>
                    <a:pt x="978" y="60"/>
                    <a:pt x="871" y="168"/>
                    <a:pt x="811" y="299"/>
                  </a:cubicBezTo>
                  <a:cubicBezTo>
                    <a:pt x="0" y="1885"/>
                    <a:pt x="1443" y="4925"/>
                    <a:pt x="1443" y="4925"/>
                  </a:cubicBezTo>
                  <a:cubicBezTo>
                    <a:pt x="1534" y="4944"/>
                    <a:pt x="1629" y="4953"/>
                    <a:pt x="1726" y="4953"/>
                  </a:cubicBezTo>
                  <a:cubicBezTo>
                    <a:pt x="2548" y="4953"/>
                    <a:pt x="3573" y="4322"/>
                    <a:pt x="4340" y="3757"/>
                  </a:cubicBezTo>
                  <a:cubicBezTo>
                    <a:pt x="3434" y="1992"/>
                    <a:pt x="2039" y="716"/>
                    <a:pt x="1109" y="1"/>
                  </a:cubicBezTo>
                  <a:close/>
                </a:path>
              </a:pathLst>
            </a:custGeom>
            <a:solidFill>
              <a:srgbClr val="FCE5CD"/>
            </a:solidFill>
            <a:ln>
              <a:noFill/>
            </a:ln>
          </p:spPr>
          <p:txBody>
            <a:bodyPr spcFirstLastPara="1" wrap="square" lIns="91425" tIns="91425" rIns="91425" bIns="91425" anchor="ctr" anchorCtr="0">
              <a:noAutofit/>
            </a:bodyPr>
            <a:lstStyle/>
            <a:p>
              <a:endParaRPr/>
            </a:p>
          </p:txBody>
        </p:sp>
        <p:sp>
          <p:nvSpPr>
            <p:cNvPr id="564" name="Google Shape;564;p32"/>
            <p:cNvSpPr/>
            <p:nvPr/>
          </p:nvSpPr>
          <p:spPr>
            <a:xfrm>
              <a:off x="2574525" y="1165125"/>
              <a:ext cx="108225" cy="95475"/>
            </a:xfrm>
            <a:custGeom>
              <a:avLst/>
              <a:gdLst/>
              <a:ahLst/>
              <a:cxnLst/>
              <a:rect l="l" t="t" r="r" b="b"/>
              <a:pathLst>
                <a:path w="4329" h="3819" extrusionOk="0">
                  <a:moveTo>
                    <a:pt x="304" y="0"/>
                  </a:moveTo>
                  <a:cubicBezTo>
                    <a:pt x="193" y="0"/>
                    <a:pt x="91" y="20"/>
                    <a:pt x="0" y="63"/>
                  </a:cubicBezTo>
                  <a:cubicBezTo>
                    <a:pt x="930" y="778"/>
                    <a:pt x="2325" y="2054"/>
                    <a:pt x="3231" y="3819"/>
                  </a:cubicBezTo>
                  <a:cubicBezTo>
                    <a:pt x="3613" y="3533"/>
                    <a:pt x="3983" y="3223"/>
                    <a:pt x="4328" y="2901"/>
                  </a:cubicBezTo>
                  <a:cubicBezTo>
                    <a:pt x="4328" y="2901"/>
                    <a:pt x="1652" y="0"/>
                    <a:pt x="30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65" name="Google Shape;565;p32"/>
            <p:cNvSpPr/>
            <p:nvPr/>
          </p:nvSpPr>
          <p:spPr>
            <a:xfrm>
              <a:off x="2867550" y="1166675"/>
              <a:ext cx="108825" cy="123850"/>
            </a:xfrm>
            <a:custGeom>
              <a:avLst/>
              <a:gdLst/>
              <a:ahLst/>
              <a:cxnLst/>
              <a:rect l="l" t="t" r="r" b="b"/>
              <a:pathLst>
                <a:path w="4353" h="4954" extrusionOk="0">
                  <a:moveTo>
                    <a:pt x="3232" y="1"/>
                  </a:moveTo>
                  <a:cubicBezTo>
                    <a:pt x="2313" y="716"/>
                    <a:pt x="906" y="1992"/>
                    <a:pt x="0" y="3757"/>
                  </a:cubicBezTo>
                  <a:cubicBezTo>
                    <a:pt x="768" y="4322"/>
                    <a:pt x="1792" y="4953"/>
                    <a:pt x="2614" y="4953"/>
                  </a:cubicBezTo>
                  <a:cubicBezTo>
                    <a:pt x="2712" y="4953"/>
                    <a:pt x="2807" y="4944"/>
                    <a:pt x="2898" y="4925"/>
                  </a:cubicBezTo>
                  <a:cubicBezTo>
                    <a:pt x="2898" y="4925"/>
                    <a:pt x="4352" y="1885"/>
                    <a:pt x="3530" y="299"/>
                  </a:cubicBezTo>
                  <a:cubicBezTo>
                    <a:pt x="3470" y="168"/>
                    <a:pt x="3363" y="60"/>
                    <a:pt x="3232" y="1"/>
                  </a:cubicBezTo>
                  <a:close/>
                </a:path>
              </a:pathLst>
            </a:custGeom>
            <a:solidFill>
              <a:srgbClr val="FCE5CD"/>
            </a:solidFill>
            <a:ln>
              <a:noFill/>
            </a:ln>
          </p:spPr>
          <p:txBody>
            <a:bodyPr spcFirstLastPara="1" wrap="square" lIns="91425" tIns="91425" rIns="91425" bIns="91425" anchor="ctr" anchorCtr="0">
              <a:noAutofit/>
            </a:bodyPr>
            <a:lstStyle/>
            <a:p>
              <a:endParaRPr/>
            </a:p>
          </p:txBody>
        </p:sp>
        <p:sp>
          <p:nvSpPr>
            <p:cNvPr id="566" name="Google Shape;566;p32"/>
            <p:cNvSpPr/>
            <p:nvPr/>
          </p:nvSpPr>
          <p:spPr>
            <a:xfrm>
              <a:off x="2835350" y="1165125"/>
              <a:ext cx="108225" cy="95475"/>
            </a:xfrm>
            <a:custGeom>
              <a:avLst/>
              <a:gdLst/>
              <a:ahLst/>
              <a:cxnLst/>
              <a:rect l="l" t="t" r="r" b="b"/>
              <a:pathLst>
                <a:path w="4329" h="3819" extrusionOk="0">
                  <a:moveTo>
                    <a:pt x="4027" y="0"/>
                  </a:moveTo>
                  <a:cubicBezTo>
                    <a:pt x="2687" y="0"/>
                    <a:pt x="0" y="2901"/>
                    <a:pt x="0" y="2901"/>
                  </a:cubicBezTo>
                  <a:cubicBezTo>
                    <a:pt x="346" y="3223"/>
                    <a:pt x="716" y="3533"/>
                    <a:pt x="1097" y="3819"/>
                  </a:cubicBezTo>
                  <a:cubicBezTo>
                    <a:pt x="2004" y="2054"/>
                    <a:pt x="3399" y="778"/>
                    <a:pt x="4329" y="63"/>
                  </a:cubicBezTo>
                  <a:cubicBezTo>
                    <a:pt x="4239" y="20"/>
                    <a:pt x="4138" y="0"/>
                    <a:pt x="402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67" name="Google Shape;567;p32"/>
            <p:cNvSpPr/>
            <p:nvPr/>
          </p:nvSpPr>
          <p:spPr>
            <a:xfrm>
              <a:off x="2562000" y="1529750"/>
              <a:ext cx="56650" cy="35800"/>
            </a:xfrm>
            <a:custGeom>
              <a:avLst/>
              <a:gdLst/>
              <a:ahLst/>
              <a:cxnLst/>
              <a:rect l="l" t="t" r="r" b="b"/>
              <a:pathLst>
                <a:path w="2266" h="1432" extrusionOk="0">
                  <a:moveTo>
                    <a:pt x="1657" y="1"/>
                  </a:moveTo>
                  <a:cubicBezTo>
                    <a:pt x="1545" y="1"/>
                    <a:pt x="1434" y="5"/>
                    <a:pt x="1324" y="13"/>
                  </a:cubicBezTo>
                  <a:cubicBezTo>
                    <a:pt x="978" y="13"/>
                    <a:pt x="644" y="49"/>
                    <a:pt x="322" y="144"/>
                  </a:cubicBezTo>
                  <a:cubicBezTo>
                    <a:pt x="191" y="180"/>
                    <a:pt x="84" y="287"/>
                    <a:pt x="72" y="430"/>
                  </a:cubicBezTo>
                  <a:cubicBezTo>
                    <a:pt x="0" y="812"/>
                    <a:pt x="680" y="955"/>
                    <a:pt x="942" y="1038"/>
                  </a:cubicBezTo>
                  <a:cubicBezTo>
                    <a:pt x="1205" y="1122"/>
                    <a:pt x="1431" y="1217"/>
                    <a:pt x="1670" y="1301"/>
                  </a:cubicBezTo>
                  <a:cubicBezTo>
                    <a:pt x="1860" y="1360"/>
                    <a:pt x="2051" y="1408"/>
                    <a:pt x="2242" y="1432"/>
                  </a:cubicBezTo>
                  <a:cubicBezTo>
                    <a:pt x="2230" y="1253"/>
                    <a:pt x="2218" y="1074"/>
                    <a:pt x="2218" y="895"/>
                  </a:cubicBezTo>
                  <a:cubicBezTo>
                    <a:pt x="2206" y="609"/>
                    <a:pt x="2230" y="323"/>
                    <a:pt x="2266" y="37"/>
                  </a:cubicBezTo>
                  <a:cubicBezTo>
                    <a:pt x="2066" y="14"/>
                    <a:pt x="1860" y="1"/>
                    <a:pt x="1657" y="1"/>
                  </a:cubicBezTo>
                  <a:close/>
                </a:path>
              </a:pathLst>
            </a:custGeom>
            <a:solidFill>
              <a:srgbClr val="CB7A44"/>
            </a:solidFill>
            <a:ln>
              <a:noFill/>
            </a:ln>
          </p:spPr>
          <p:txBody>
            <a:bodyPr spcFirstLastPara="1" wrap="square" lIns="91425" tIns="91425" rIns="91425" bIns="91425" anchor="ctr" anchorCtr="0">
              <a:noAutofit/>
            </a:bodyPr>
            <a:lstStyle/>
            <a:p>
              <a:endParaRPr/>
            </a:p>
          </p:txBody>
        </p:sp>
        <p:sp>
          <p:nvSpPr>
            <p:cNvPr id="568" name="Google Shape;568;p32"/>
            <p:cNvSpPr/>
            <p:nvPr/>
          </p:nvSpPr>
          <p:spPr>
            <a:xfrm>
              <a:off x="2597775" y="1446850"/>
              <a:ext cx="50700" cy="40025"/>
            </a:xfrm>
            <a:custGeom>
              <a:avLst/>
              <a:gdLst/>
              <a:ahLst/>
              <a:cxnLst/>
              <a:rect l="l" t="t" r="r" b="b"/>
              <a:pathLst>
                <a:path w="2028" h="1601" extrusionOk="0">
                  <a:moveTo>
                    <a:pt x="479" y="0"/>
                  </a:moveTo>
                  <a:cubicBezTo>
                    <a:pt x="264" y="0"/>
                    <a:pt x="75" y="63"/>
                    <a:pt x="36" y="277"/>
                  </a:cubicBezTo>
                  <a:cubicBezTo>
                    <a:pt x="0" y="443"/>
                    <a:pt x="179" y="646"/>
                    <a:pt x="274" y="765"/>
                  </a:cubicBezTo>
                  <a:cubicBezTo>
                    <a:pt x="441" y="968"/>
                    <a:pt x="644" y="1135"/>
                    <a:pt x="871" y="1266"/>
                  </a:cubicBezTo>
                  <a:cubicBezTo>
                    <a:pt x="1014" y="1374"/>
                    <a:pt x="1169" y="1493"/>
                    <a:pt x="1324" y="1600"/>
                  </a:cubicBezTo>
                  <a:cubicBezTo>
                    <a:pt x="1419" y="1385"/>
                    <a:pt x="1526" y="1171"/>
                    <a:pt x="1646" y="968"/>
                  </a:cubicBezTo>
                  <a:cubicBezTo>
                    <a:pt x="1765" y="777"/>
                    <a:pt x="1896" y="598"/>
                    <a:pt x="2027" y="420"/>
                  </a:cubicBezTo>
                  <a:cubicBezTo>
                    <a:pt x="1920" y="372"/>
                    <a:pt x="1801" y="336"/>
                    <a:pt x="1741" y="312"/>
                  </a:cubicBezTo>
                  <a:cubicBezTo>
                    <a:pt x="1550" y="229"/>
                    <a:pt x="1336" y="157"/>
                    <a:pt x="1133" y="110"/>
                  </a:cubicBezTo>
                  <a:cubicBezTo>
                    <a:pt x="994" y="78"/>
                    <a:pt x="720" y="0"/>
                    <a:pt x="479" y="0"/>
                  </a:cubicBezTo>
                  <a:close/>
                </a:path>
              </a:pathLst>
            </a:custGeom>
            <a:solidFill>
              <a:srgbClr val="CB7A44"/>
            </a:solidFill>
            <a:ln>
              <a:noFill/>
            </a:ln>
          </p:spPr>
          <p:txBody>
            <a:bodyPr spcFirstLastPara="1" wrap="square" lIns="91425" tIns="91425" rIns="91425" bIns="91425" anchor="ctr" anchorCtr="0">
              <a:noAutofit/>
            </a:bodyPr>
            <a:lstStyle/>
            <a:p>
              <a:endParaRPr/>
            </a:p>
          </p:txBody>
        </p:sp>
        <p:sp>
          <p:nvSpPr>
            <p:cNvPr id="569" name="Google Shape;569;p32"/>
            <p:cNvSpPr/>
            <p:nvPr/>
          </p:nvSpPr>
          <p:spPr>
            <a:xfrm>
              <a:off x="2578100" y="1597850"/>
              <a:ext cx="52175" cy="20650"/>
            </a:xfrm>
            <a:custGeom>
              <a:avLst/>
              <a:gdLst/>
              <a:ahLst/>
              <a:cxnLst/>
              <a:rect l="l" t="t" r="r" b="b"/>
              <a:pathLst>
                <a:path w="2087" h="826" extrusionOk="0">
                  <a:moveTo>
                    <a:pt x="1564" y="1"/>
                  </a:moveTo>
                  <a:cubicBezTo>
                    <a:pt x="1206" y="1"/>
                    <a:pt x="846" y="41"/>
                    <a:pt x="501" y="127"/>
                  </a:cubicBezTo>
                  <a:cubicBezTo>
                    <a:pt x="370" y="163"/>
                    <a:pt x="60" y="210"/>
                    <a:pt x="0" y="377"/>
                  </a:cubicBezTo>
                  <a:cubicBezTo>
                    <a:pt x="0" y="425"/>
                    <a:pt x="12" y="473"/>
                    <a:pt x="24" y="520"/>
                  </a:cubicBezTo>
                  <a:cubicBezTo>
                    <a:pt x="24" y="652"/>
                    <a:pt x="60" y="675"/>
                    <a:pt x="203" y="723"/>
                  </a:cubicBezTo>
                  <a:cubicBezTo>
                    <a:pt x="421" y="790"/>
                    <a:pt x="647" y="826"/>
                    <a:pt x="874" y="826"/>
                  </a:cubicBezTo>
                  <a:cubicBezTo>
                    <a:pt x="933" y="826"/>
                    <a:pt x="991" y="823"/>
                    <a:pt x="1049" y="818"/>
                  </a:cubicBezTo>
                  <a:cubicBezTo>
                    <a:pt x="1395" y="818"/>
                    <a:pt x="1741" y="795"/>
                    <a:pt x="2087" y="747"/>
                  </a:cubicBezTo>
                  <a:cubicBezTo>
                    <a:pt x="1980" y="508"/>
                    <a:pt x="1896" y="258"/>
                    <a:pt x="1825" y="8"/>
                  </a:cubicBezTo>
                  <a:cubicBezTo>
                    <a:pt x="1738" y="3"/>
                    <a:pt x="1651" y="1"/>
                    <a:pt x="1564" y="1"/>
                  </a:cubicBezTo>
                  <a:close/>
                </a:path>
              </a:pathLst>
            </a:custGeom>
            <a:solidFill>
              <a:srgbClr val="CB7A44"/>
            </a:solidFill>
            <a:ln>
              <a:noFill/>
            </a:ln>
          </p:spPr>
          <p:txBody>
            <a:bodyPr spcFirstLastPara="1" wrap="square" lIns="91425" tIns="91425" rIns="91425" bIns="91425" anchor="ctr" anchorCtr="0">
              <a:noAutofit/>
            </a:bodyPr>
            <a:lstStyle/>
            <a:p>
              <a:endParaRPr/>
            </a:p>
          </p:txBody>
        </p:sp>
        <p:sp>
          <p:nvSpPr>
            <p:cNvPr id="570" name="Google Shape;570;p32"/>
            <p:cNvSpPr/>
            <p:nvPr/>
          </p:nvSpPr>
          <p:spPr>
            <a:xfrm>
              <a:off x="2443050" y="1543775"/>
              <a:ext cx="36100" cy="31025"/>
            </a:xfrm>
            <a:custGeom>
              <a:avLst/>
              <a:gdLst/>
              <a:ahLst/>
              <a:cxnLst/>
              <a:rect l="l" t="t" r="r" b="b"/>
              <a:pathLst>
                <a:path w="1444" h="1241" extrusionOk="0">
                  <a:moveTo>
                    <a:pt x="13" y="1"/>
                  </a:moveTo>
                  <a:cubicBezTo>
                    <a:pt x="13" y="96"/>
                    <a:pt x="1" y="191"/>
                    <a:pt x="1" y="299"/>
                  </a:cubicBezTo>
                  <a:cubicBezTo>
                    <a:pt x="1" y="609"/>
                    <a:pt x="13" y="931"/>
                    <a:pt x="36" y="1241"/>
                  </a:cubicBezTo>
                  <a:cubicBezTo>
                    <a:pt x="382" y="1241"/>
                    <a:pt x="740" y="1205"/>
                    <a:pt x="1098" y="1145"/>
                  </a:cubicBezTo>
                  <a:cubicBezTo>
                    <a:pt x="1217" y="1121"/>
                    <a:pt x="1443" y="1109"/>
                    <a:pt x="1432" y="954"/>
                  </a:cubicBezTo>
                  <a:cubicBezTo>
                    <a:pt x="1432" y="799"/>
                    <a:pt x="1157" y="621"/>
                    <a:pt x="1062" y="549"/>
                  </a:cubicBezTo>
                  <a:cubicBezTo>
                    <a:pt x="728" y="334"/>
                    <a:pt x="382" y="144"/>
                    <a:pt x="13" y="1"/>
                  </a:cubicBezTo>
                  <a:close/>
                </a:path>
              </a:pathLst>
            </a:custGeom>
            <a:solidFill>
              <a:srgbClr val="CB7A44"/>
            </a:solidFill>
            <a:ln>
              <a:noFill/>
            </a:ln>
          </p:spPr>
          <p:txBody>
            <a:bodyPr spcFirstLastPara="1" wrap="square" lIns="91425" tIns="91425" rIns="91425" bIns="91425" anchor="ctr" anchorCtr="0">
              <a:noAutofit/>
            </a:bodyPr>
            <a:lstStyle/>
            <a:p>
              <a:endParaRPr/>
            </a:p>
          </p:txBody>
        </p:sp>
        <p:sp>
          <p:nvSpPr>
            <p:cNvPr id="571" name="Google Shape;571;p32"/>
            <p:cNvSpPr/>
            <p:nvPr/>
          </p:nvSpPr>
          <p:spPr>
            <a:xfrm>
              <a:off x="2878575" y="1622175"/>
              <a:ext cx="59950" cy="66800"/>
            </a:xfrm>
            <a:custGeom>
              <a:avLst/>
              <a:gdLst/>
              <a:ahLst/>
              <a:cxnLst/>
              <a:rect l="l" t="t" r="r" b="b"/>
              <a:pathLst>
                <a:path w="2398" h="2672" extrusionOk="0">
                  <a:moveTo>
                    <a:pt x="990" y="1"/>
                  </a:moveTo>
                  <a:cubicBezTo>
                    <a:pt x="752" y="501"/>
                    <a:pt x="442" y="966"/>
                    <a:pt x="48" y="1372"/>
                  </a:cubicBezTo>
                  <a:lnTo>
                    <a:pt x="0" y="1419"/>
                  </a:lnTo>
                  <a:cubicBezTo>
                    <a:pt x="239" y="1706"/>
                    <a:pt x="513" y="1956"/>
                    <a:pt x="811" y="2171"/>
                  </a:cubicBezTo>
                  <a:cubicBezTo>
                    <a:pt x="966" y="2254"/>
                    <a:pt x="1109" y="2338"/>
                    <a:pt x="1264" y="2433"/>
                  </a:cubicBezTo>
                  <a:cubicBezTo>
                    <a:pt x="1407" y="2528"/>
                    <a:pt x="1574" y="2588"/>
                    <a:pt x="1741" y="2588"/>
                  </a:cubicBezTo>
                  <a:cubicBezTo>
                    <a:pt x="1896" y="2636"/>
                    <a:pt x="2051" y="2660"/>
                    <a:pt x="2218" y="2671"/>
                  </a:cubicBezTo>
                  <a:cubicBezTo>
                    <a:pt x="2218" y="2612"/>
                    <a:pt x="2254" y="2564"/>
                    <a:pt x="2302" y="2540"/>
                  </a:cubicBezTo>
                  <a:cubicBezTo>
                    <a:pt x="2385" y="2516"/>
                    <a:pt x="2397" y="2481"/>
                    <a:pt x="2326" y="2397"/>
                  </a:cubicBezTo>
                  <a:cubicBezTo>
                    <a:pt x="2314" y="2350"/>
                    <a:pt x="2314" y="2290"/>
                    <a:pt x="2337" y="2242"/>
                  </a:cubicBezTo>
                  <a:cubicBezTo>
                    <a:pt x="2290" y="2135"/>
                    <a:pt x="2242" y="2028"/>
                    <a:pt x="2194" y="1920"/>
                  </a:cubicBezTo>
                  <a:cubicBezTo>
                    <a:pt x="2182" y="1801"/>
                    <a:pt x="2135" y="1682"/>
                    <a:pt x="2051" y="1598"/>
                  </a:cubicBezTo>
                  <a:cubicBezTo>
                    <a:pt x="1741" y="1098"/>
                    <a:pt x="1384" y="621"/>
                    <a:pt x="1062" y="132"/>
                  </a:cubicBezTo>
                  <a:lnTo>
                    <a:pt x="990" y="1"/>
                  </a:lnTo>
                  <a:close/>
                </a:path>
              </a:pathLst>
            </a:custGeom>
            <a:solidFill>
              <a:srgbClr val="CB7A44"/>
            </a:solidFill>
            <a:ln>
              <a:noFill/>
            </a:ln>
          </p:spPr>
          <p:txBody>
            <a:bodyPr spcFirstLastPara="1" wrap="square" lIns="91425" tIns="91425" rIns="91425" bIns="91425" anchor="ctr" anchorCtr="0">
              <a:noAutofit/>
            </a:bodyPr>
            <a:lstStyle/>
            <a:p>
              <a:endParaRPr/>
            </a:p>
          </p:txBody>
        </p:sp>
        <p:sp>
          <p:nvSpPr>
            <p:cNvPr id="572" name="Google Shape;572;p32"/>
            <p:cNvSpPr/>
            <p:nvPr/>
          </p:nvSpPr>
          <p:spPr>
            <a:xfrm>
              <a:off x="2806125" y="1692225"/>
              <a:ext cx="32225" cy="40875"/>
            </a:xfrm>
            <a:custGeom>
              <a:avLst/>
              <a:gdLst/>
              <a:ahLst/>
              <a:cxnLst/>
              <a:rect l="l" t="t" r="r" b="b"/>
              <a:pathLst>
                <a:path w="1289" h="1635" extrusionOk="0">
                  <a:moveTo>
                    <a:pt x="907" y="1"/>
                  </a:moveTo>
                  <a:cubicBezTo>
                    <a:pt x="609" y="132"/>
                    <a:pt x="311" y="239"/>
                    <a:pt x="1" y="323"/>
                  </a:cubicBezTo>
                  <a:cubicBezTo>
                    <a:pt x="251" y="645"/>
                    <a:pt x="502" y="990"/>
                    <a:pt x="728" y="1336"/>
                  </a:cubicBezTo>
                  <a:cubicBezTo>
                    <a:pt x="809" y="1463"/>
                    <a:pt x="868" y="1635"/>
                    <a:pt x="1044" y="1635"/>
                  </a:cubicBezTo>
                  <a:cubicBezTo>
                    <a:pt x="1050" y="1635"/>
                    <a:pt x="1056" y="1635"/>
                    <a:pt x="1062" y="1634"/>
                  </a:cubicBezTo>
                  <a:cubicBezTo>
                    <a:pt x="1289" y="1610"/>
                    <a:pt x="1253" y="1384"/>
                    <a:pt x="1229" y="1229"/>
                  </a:cubicBezTo>
                  <a:cubicBezTo>
                    <a:pt x="1169" y="811"/>
                    <a:pt x="1062" y="394"/>
                    <a:pt x="907" y="1"/>
                  </a:cubicBezTo>
                  <a:close/>
                </a:path>
              </a:pathLst>
            </a:custGeom>
            <a:solidFill>
              <a:srgbClr val="CB7A44"/>
            </a:solidFill>
            <a:ln>
              <a:noFill/>
            </a:ln>
          </p:spPr>
          <p:txBody>
            <a:bodyPr spcFirstLastPara="1" wrap="square" lIns="91425" tIns="91425" rIns="91425" bIns="91425" anchor="ctr" anchorCtr="0">
              <a:noAutofit/>
            </a:bodyPr>
            <a:lstStyle/>
            <a:p>
              <a:endParaRPr/>
            </a:p>
          </p:txBody>
        </p:sp>
        <p:sp>
          <p:nvSpPr>
            <p:cNvPr id="573" name="Google Shape;573;p32"/>
            <p:cNvSpPr/>
            <p:nvPr/>
          </p:nvSpPr>
          <p:spPr>
            <a:xfrm>
              <a:off x="2624900" y="1663600"/>
              <a:ext cx="46225" cy="84150"/>
            </a:xfrm>
            <a:custGeom>
              <a:avLst/>
              <a:gdLst/>
              <a:ahLst/>
              <a:cxnLst/>
              <a:rect l="l" t="t" r="r" b="b"/>
              <a:pathLst>
                <a:path w="1849" h="3366" extrusionOk="0">
                  <a:moveTo>
                    <a:pt x="1407" y="1"/>
                  </a:moveTo>
                  <a:cubicBezTo>
                    <a:pt x="1371" y="37"/>
                    <a:pt x="1348" y="84"/>
                    <a:pt x="1324" y="120"/>
                  </a:cubicBezTo>
                  <a:cubicBezTo>
                    <a:pt x="1026" y="597"/>
                    <a:pt x="775" y="1086"/>
                    <a:pt x="573" y="1599"/>
                  </a:cubicBezTo>
                  <a:cubicBezTo>
                    <a:pt x="429" y="1956"/>
                    <a:pt x="322" y="2326"/>
                    <a:pt x="191" y="2684"/>
                  </a:cubicBezTo>
                  <a:cubicBezTo>
                    <a:pt x="119" y="2910"/>
                    <a:pt x="0" y="3125"/>
                    <a:pt x="12" y="3363"/>
                  </a:cubicBezTo>
                  <a:cubicBezTo>
                    <a:pt x="21" y="3365"/>
                    <a:pt x="31" y="3366"/>
                    <a:pt x="40" y="3366"/>
                  </a:cubicBezTo>
                  <a:cubicBezTo>
                    <a:pt x="240" y="3366"/>
                    <a:pt x="494" y="3024"/>
                    <a:pt x="596" y="2898"/>
                  </a:cubicBezTo>
                  <a:cubicBezTo>
                    <a:pt x="811" y="2588"/>
                    <a:pt x="1014" y="2266"/>
                    <a:pt x="1169" y="1921"/>
                  </a:cubicBezTo>
                  <a:cubicBezTo>
                    <a:pt x="1407" y="1444"/>
                    <a:pt x="1598" y="919"/>
                    <a:pt x="1848" y="430"/>
                  </a:cubicBezTo>
                  <a:cubicBezTo>
                    <a:pt x="1693" y="299"/>
                    <a:pt x="1550" y="144"/>
                    <a:pt x="1407" y="1"/>
                  </a:cubicBezTo>
                  <a:close/>
                </a:path>
              </a:pathLst>
            </a:custGeom>
            <a:solidFill>
              <a:srgbClr val="CB7A44"/>
            </a:solidFill>
            <a:ln>
              <a:noFill/>
            </a:ln>
          </p:spPr>
          <p:txBody>
            <a:bodyPr spcFirstLastPara="1" wrap="square" lIns="91425" tIns="91425" rIns="91425" bIns="91425" anchor="ctr" anchorCtr="0">
              <a:noAutofit/>
            </a:bodyPr>
            <a:lstStyle/>
            <a:p>
              <a:endParaRPr/>
            </a:p>
          </p:txBody>
        </p:sp>
        <p:sp>
          <p:nvSpPr>
            <p:cNvPr id="574" name="Google Shape;574;p32"/>
            <p:cNvSpPr/>
            <p:nvPr/>
          </p:nvSpPr>
          <p:spPr>
            <a:xfrm>
              <a:off x="2705375" y="1697900"/>
              <a:ext cx="28950" cy="70575"/>
            </a:xfrm>
            <a:custGeom>
              <a:avLst/>
              <a:gdLst/>
              <a:ahLst/>
              <a:cxnLst/>
              <a:rect l="l" t="t" r="r" b="b"/>
              <a:pathLst>
                <a:path w="1158" h="2823" extrusionOk="0">
                  <a:moveTo>
                    <a:pt x="287" y="0"/>
                  </a:moveTo>
                  <a:cubicBezTo>
                    <a:pt x="239" y="191"/>
                    <a:pt x="191" y="370"/>
                    <a:pt x="156" y="549"/>
                  </a:cubicBezTo>
                  <a:cubicBezTo>
                    <a:pt x="84" y="1038"/>
                    <a:pt x="48" y="1538"/>
                    <a:pt x="48" y="2039"/>
                  </a:cubicBezTo>
                  <a:cubicBezTo>
                    <a:pt x="48" y="2206"/>
                    <a:pt x="1" y="2731"/>
                    <a:pt x="239" y="2814"/>
                  </a:cubicBezTo>
                  <a:cubicBezTo>
                    <a:pt x="258" y="2820"/>
                    <a:pt x="277" y="2823"/>
                    <a:pt x="297" y="2823"/>
                  </a:cubicBezTo>
                  <a:cubicBezTo>
                    <a:pt x="442" y="2823"/>
                    <a:pt x="610" y="2683"/>
                    <a:pt x="704" y="2600"/>
                  </a:cubicBezTo>
                  <a:cubicBezTo>
                    <a:pt x="955" y="2361"/>
                    <a:pt x="978" y="1968"/>
                    <a:pt x="1026" y="1646"/>
                  </a:cubicBezTo>
                  <a:cubicBezTo>
                    <a:pt x="1086" y="1181"/>
                    <a:pt x="1110" y="704"/>
                    <a:pt x="1157" y="239"/>
                  </a:cubicBezTo>
                  <a:cubicBezTo>
                    <a:pt x="859" y="179"/>
                    <a:pt x="561" y="107"/>
                    <a:pt x="287" y="0"/>
                  </a:cubicBezTo>
                  <a:close/>
                </a:path>
              </a:pathLst>
            </a:custGeom>
            <a:solidFill>
              <a:srgbClr val="CB7A44"/>
            </a:solidFill>
            <a:ln>
              <a:noFill/>
            </a:ln>
          </p:spPr>
          <p:txBody>
            <a:bodyPr spcFirstLastPara="1" wrap="square" lIns="91425" tIns="91425" rIns="91425" bIns="91425" anchor="ctr" anchorCtr="0">
              <a:noAutofit/>
            </a:bodyPr>
            <a:lstStyle/>
            <a:p>
              <a:endParaRPr/>
            </a:p>
          </p:txBody>
        </p:sp>
        <p:sp>
          <p:nvSpPr>
            <p:cNvPr id="575" name="Google Shape;575;p32"/>
            <p:cNvSpPr/>
            <p:nvPr/>
          </p:nvSpPr>
          <p:spPr>
            <a:xfrm>
              <a:off x="2486875" y="1724000"/>
              <a:ext cx="60825" cy="23400"/>
            </a:xfrm>
            <a:custGeom>
              <a:avLst/>
              <a:gdLst/>
              <a:ahLst/>
              <a:cxnLst/>
              <a:rect l="l" t="t" r="r" b="b"/>
              <a:pathLst>
                <a:path w="2433" h="936" extrusionOk="0">
                  <a:moveTo>
                    <a:pt x="992" y="1"/>
                  </a:moveTo>
                  <a:cubicBezTo>
                    <a:pt x="895" y="1"/>
                    <a:pt x="799" y="2"/>
                    <a:pt x="704" y="5"/>
                  </a:cubicBezTo>
                  <a:lnTo>
                    <a:pt x="0" y="29"/>
                  </a:lnTo>
                  <a:cubicBezTo>
                    <a:pt x="167" y="339"/>
                    <a:pt x="358" y="637"/>
                    <a:pt x="549" y="936"/>
                  </a:cubicBezTo>
                  <a:cubicBezTo>
                    <a:pt x="704" y="888"/>
                    <a:pt x="871" y="852"/>
                    <a:pt x="1014" y="804"/>
                  </a:cubicBezTo>
                  <a:cubicBezTo>
                    <a:pt x="1372" y="769"/>
                    <a:pt x="1706" y="661"/>
                    <a:pt x="2004" y="482"/>
                  </a:cubicBezTo>
                  <a:cubicBezTo>
                    <a:pt x="2171" y="411"/>
                    <a:pt x="2314" y="327"/>
                    <a:pt x="2433" y="208"/>
                  </a:cubicBezTo>
                  <a:cubicBezTo>
                    <a:pt x="2409" y="53"/>
                    <a:pt x="1992" y="65"/>
                    <a:pt x="1861" y="41"/>
                  </a:cubicBezTo>
                  <a:cubicBezTo>
                    <a:pt x="1574" y="14"/>
                    <a:pt x="1282" y="1"/>
                    <a:pt x="992" y="1"/>
                  </a:cubicBezTo>
                  <a:close/>
                </a:path>
              </a:pathLst>
            </a:custGeom>
            <a:solidFill>
              <a:srgbClr val="CB7A44"/>
            </a:solidFill>
            <a:ln>
              <a:noFill/>
            </a:ln>
          </p:spPr>
          <p:txBody>
            <a:bodyPr spcFirstLastPara="1" wrap="square" lIns="91425" tIns="91425" rIns="91425" bIns="91425" anchor="ctr" anchorCtr="0">
              <a:noAutofit/>
            </a:bodyPr>
            <a:lstStyle/>
            <a:p>
              <a:endParaRPr/>
            </a:p>
          </p:txBody>
        </p:sp>
        <p:sp>
          <p:nvSpPr>
            <p:cNvPr id="576" name="Google Shape;576;p32"/>
            <p:cNvSpPr/>
            <p:nvPr/>
          </p:nvSpPr>
          <p:spPr>
            <a:xfrm>
              <a:off x="2676175" y="1837475"/>
              <a:ext cx="22675" cy="37500"/>
            </a:xfrm>
            <a:custGeom>
              <a:avLst/>
              <a:gdLst/>
              <a:ahLst/>
              <a:cxnLst/>
              <a:rect l="l" t="t" r="r" b="b"/>
              <a:pathLst>
                <a:path w="907" h="1500" extrusionOk="0">
                  <a:moveTo>
                    <a:pt x="529" y="1"/>
                  </a:moveTo>
                  <a:cubicBezTo>
                    <a:pt x="446" y="1"/>
                    <a:pt x="364" y="30"/>
                    <a:pt x="310" y="93"/>
                  </a:cubicBezTo>
                  <a:cubicBezTo>
                    <a:pt x="286" y="141"/>
                    <a:pt x="274" y="200"/>
                    <a:pt x="251" y="248"/>
                  </a:cubicBezTo>
                  <a:cubicBezTo>
                    <a:pt x="191" y="391"/>
                    <a:pt x="143" y="546"/>
                    <a:pt x="107" y="701"/>
                  </a:cubicBezTo>
                  <a:cubicBezTo>
                    <a:pt x="60" y="904"/>
                    <a:pt x="24" y="1106"/>
                    <a:pt x="0" y="1309"/>
                  </a:cubicBezTo>
                  <a:cubicBezTo>
                    <a:pt x="298" y="1381"/>
                    <a:pt x="596" y="1440"/>
                    <a:pt x="906" y="1500"/>
                  </a:cubicBezTo>
                  <a:cubicBezTo>
                    <a:pt x="906" y="1452"/>
                    <a:pt x="894" y="1416"/>
                    <a:pt x="882" y="1369"/>
                  </a:cubicBezTo>
                  <a:cubicBezTo>
                    <a:pt x="847" y="1095"/>
                    <a:pt x="823" y="820"/>
                    <a:pt x="763" y="534"/>
                  </a:cubicBezTo>
                  <a:cubicBezTo>
                    <a:pt x="739" y="427"/>
                    <a:pt x="716" y="308"/>
                    <a:pt x="668" y="200"/>
                  </a:cubicBezTo>
                  <a:cubicBezTo>
                    <a:pt x="656" y="141"/>
                    <a:pt x="632" y="69"/>
                    <a:pt x="608" y="9"/>
                  </a:cubicBezTo>
                  <a:cubicBezTo>
                    <a:pt x="582" y="4"/>
                    <a:pt x="555" y="1"/>
                    <a:pt x="529" y="1"/>
                  </a:cubicBezTo>
                  <a:close/>
                </a:path>
              </a:pathLst>
            </a:custGeom>
            <a:solidFill>
              <a:srgbClr val="CB7A44"/>
            </a:solidFill>
            <a:ln>
              <a:noFill/>
            </a:ln>
          </p:spPr>
          <p:txBody>
            <a:bodyPr spcFirstLastPara="1" wrap="square" lIns="91425" tIns="91425" rIns="91425" bIns="91425" anchor="ctr" anchorCtr="0">
              <a:noAutofit/>
            </a:bodyPr>
            <a:lstStyle/>
            <a:p>
              <a:endParaRPr/>
            </a:p>
          </p:txBody>
        </p:sp>
        <p:sp>
          <p:nvSpPr>
            <p:cNvPr id="577" name="Google Shape;577;p32"/>
            <p:cNvSpPr/>
            <p:nvPr/>
          </p:nvSpPr>
          <p:spPr>
            <a:xfrm>
              <a:off x="2753375" y="1827725"/>
              <a:ext cx="40575" cy="52025"/>
            </a:xfrm>
            <a:custGeom>
              <a:avLst/>
              <a:gdLst/>
              <a:ahLst/>
              <a:cxnLst/>
              <a:rect l="l" t="t" r="r" b="b"/>
              <a:pathLst>
                <a:path w="1623" h="2081" extrusionOk="0">
                  <a:moveTo>
                    <a:pt x="512" y="0"/>
                  </a:moveTo>
                  <a:cubicBezTo>
                    <a:pt x="476" y="0"/>
                    <a:pt x="437" y="12"/>
                    <a:pt x="382" y="42"/>
                  </a:cubicBezTo>
                  <a:cubicBezTo>
                    <a:pt x="203" y="149"/>
                    <a:pt x="84" y="340"/>
                    <a:pt x="72" y="554"/>
                  </a:cubicBezTo>
                  <a:cubicBezTo>
                    <a:pt x="0" y="1055"/>
                    <a:pt x="12" y="1568"/>
                    <a:pt x="120" y="2081"/>
                  </a:cubicBezTo>
                  <a:lnTo>
                    <a:pt x="132" y="2081"/>
                  </a:lnTo>
                  <a:cubicBezTo>
                    <a:pt x="644" y="2081"/>
                    <a:pt x="1133" y="2057"/>
                    <a:pt x="1622" y="2009"/>
                  </a:cubicBezTo>
                  <a:lnTo>
                    <a:pt x="1550" y="1795"/>
                  </a:lnTo>
                  <a:cubicBezTo>
                    <a:pt x="1407" y="1318"/>
                    <a:pt x="1217" y="841"/>
                    <a:pt x="978" y="388"/>
                  </a:cubicBezTo>
                  <a:cubicBezTo>
                    <a:pt x="895" y="221"/>
                    <a:pt x="847" y="89"/>
                    <a:pt x="680" y="42"/>
                  </a:cubicBezTo>
                  <a:cubicBezTo>
                    <a:pt x="604" y="21"/>
                    <a:pt x="560" y="0"/>
                    <a:pt x="512" y="0"/>
                  </a:cubicBezTo>
                  <a:close/>
                </a:path>
              </a:pathLst>
            </a:custGeom>
            <a:solidFill>
              <a:srgbClr val="CB7A44"/>
            </a:solidFill>
            <a:ln>
              <a:noFill/>
            </a:ln>
          </p:spPr>
          <p:txBody>
            <a:bodyPr spcFirstLastPara="1" wrap="square" lIns="91425" tIns="91425" rIns="91425" bIns="91425" anchor="ctr" anchorCtr="0">
              <a:noAutofit/>
            </a:bodyPr>
            <a:lstStyle/>
            <a:p>
              <a:endParaRPr/>
            </a:p>
          </p:txBody>
        </p:sp>
        <p:sp>
          <p:nvSpPr>
            <p:cNvPr id="578" name="Google Shape;578;p32"/>
            <p:cNvSpPr/>
            <p:nvPr/>
          </p:nvSpPr>
          <p:spPr>
            <a:xfrm>
              <a:off x="2857100" y="1788550"/>
              <a:ext cx="56675" cy="68550"/>
            </a:xfrm>
            <a:custGeom>
              <a:avLst/>
              <a:gdLst/>
              <a:ahLst/>
              <a:cxnLst/>
              <a:rect l="l" t="t" r="r" b="b"/>
              <a:pathLst>
                <a:path w="2267" h="2742" extrusionOk="0">
                  <a:moveTo>
                    <a:pt x="100" y="0"/>
                  </a:moveTo>
                  <a:cubicBezTo>
                    <a:pt x="35" y="0"/>
                    <a:pt x="1" y="31"/>
                    <a:pt x="1" y="130"/>
                  </a:cubicBezTo>
                  <a:cubicBezTo>
                    <a:pt x="1" y="679"/>
                    <a:pt x="359" y="1191"/>
                    <a:pt x="561" y="1680"/>
                  </a:cubicBezTo>
                  <a:cubicBezTo>
                    <a:pt x="621" y="1811"/>
                    <a:pt x="824" y="2276"/>
                    <a:pt x="1062" y="2742"/>
                  </a:cubicBezTo>
                  <a:cubicBezTo>
                    <a:pt x="1241" y="2670"/>
                    <a:pt x="1420" y="2598"/>
                    <a:pt x="1599" y="2515"/>
                  </a:cubicBezTo>
                  <a:cubicBezTo>
                    <a:pt x="1825" y="2420"/>
                    <a:pt x="2040" y="2288"/>
                    <a:pt x="2266" y="2181"/>
                  </a:cubicBezTo>
                  <a:cubicBezTo>
                    <a:pt x="2171" y="2026"/>
                    <a:pt x="2064" y="1895"/>
                    <a:pt x="1956" y="1752"/>
                  </a:cubicBezTo>
                  <a:cubicBezTo>
                    <a:pt x="1706" y="1418"/>
                    <a:pt x="1444" y="1084"/>
                    <a:pt x="1181" y="750"/>
                  </a:cubicBezTo>
                  <a:cubicBezTo>
                    <a:pt x="1026" y="571"/>
                    <a:pt x="883" y="393"/>
                    <a:pt x="728" y="226"/>
                  </a:cubicBezTo>
                  <a:cubicBezTo>
                    <a:pt x="585" y="106"/>
                    <a:pt x="418" y="47"/>
                    <a:pt x="239" y="23"/>
                  </a:cubicBezTo>
                  <a:cubicBezTo>
                    <a:pt x="184" y="10"/>
                    <a:pt x="137" y="0"/>
                    <a:pt x="100" y="0"/>
                  </a:cubicBezTo>
                  <a:close/>
                </a:path>
              </a:pathLst>
            </a:custGeom>
            <a:solidFill>
              <a:srgbClr val="CB7A44"/>
            </a:solidFill>
            <a:ln>
              <a:noFill/>
            </a:ln>
          </p:spPr>
          <p:txBody>
            <a:bodyPr spcFirstLastPara="1" wrap="square" lIns="91425" tIns="91425" rIns="91425" bIns="91425" anchor="ctr" anchorCtr="0">
              <a:noAutofit/>
            </a:bodyPr>
            <a:lstStyle/>
            <a:p>
              <a:endParaRPr/>
            </a:p>
          </p:txBody>
        </p:sp>
        <p:sp>
          <p:nvSpPr>
            <p:cNvPr id="579" name="Google Shape;579;p32"/>
            <p:cNvSpPr/>
            <p:nvPr/>
          </p:nvSpPr>
          <p:spPr>
            <a:xfrm>
              <a:off x="2443350" y="1224225"/>
              <a:ext cx="617075" cy="655525"/>
            </a:xfrm>
            <a:custGeom>
              <a:avLst/>
              <a:gdLst/>
              <a:ahLst/>
              <a:cxnLst/>
              <a:rect l="l" t="t" r="r" b="b"/>
              <a:pathLst>
                <a:path w="24683" h="26221" extrusionOk="0">
                  <a:moveTo>
                    <a:pt x="13069" y="0"/>
                  </a:moveTo>
                  <a:cubicBezTo>
                    <a:pt x="10804" y="0"/>
                    <a:pt x="8562" y="596"/>
                    <a:pt x="6606" y="1741"/>
                  </a:cubicBezTo>
                  <a:cubicBezTo>
                    <a:pt x="4627" y="2886"/>
                    <a:pt x="2970" y="4519"/>
                    <a:pt x="1801" y="6487"/>
                  </a:cubicBezTo>
                  <a:cubicBezTo>
                    <a:pt x="1348" y="7226"/>
                    <a:pt x="978" y="8013"/>
                    <a:pt x="692" y="8824"/>
                  </a:cubicBezTo>
                  <a:lnTo>
                    <a:pt x="776" y="8848"/>
                  </a:lnTo>
                  <a:cubicBezTo>
                    <a:pt x="1491" y="9086"/>
                    <a:pt x="2242" y="9360"/>
                    <a:pt x="2803" y="9873"/>
                  </a:cubicBezTo>
                  <a:cubicBezTo>
                    <a:pt x="3041" y="10088"/>
                    <a:pt x="3196" y="10338"/>
                    <a:pt x="2993" y="10636"/>
                  </a:cubicBezTo>
                  <a:cubicBezTo>
                    <a:pt x="2894" y="10758"/>
                    <a:pt x="2753" y="10828"/>
                    <a:pt x="2600" y="10828"/>
                  </a:cubicBezTo>
                  <a:cubicBezTo>
                    <a:pt x="2588" y="10828"/>
                    <a:pt x="2576" y="10828"/>
                    <a:pt x="2564" y="10827"/>
                  </a:cubicBezTo>
                  <a:cubicBezTo>
                    <a:pt x="2484" y="10832"/>
                    <a:pt x="2404" y="10834"/>
                    <a:pt x="2323" y="10834"/>
                  </a:cubicBezTo>
                  <a:cubicBezTo>
                    <a:pt x="2011" y="10834"/>
                    <a:pt x="1699" y="10798"/>
                    <a:pt x="1396" y="10732"/>
                  </a:cubicBezTo>
                  <a:cubicBezTo>
                    <a:pt x="1002" y="10672"/>
                    <a:pt x="621" y="10577"/>
                    <a:pt x="251" y="10457"/>
                  </a:cubicBezTo>
                  <a:cubicBezTo>
                    <a:pt x="96" y="11221"/>
                    <a:pt x="12" y="11996"/>
                    <a:pt x="1" y="12783"/>
                  </a:cubicBezTo>
                  <a:cubicBezTo>
                    <a:pt x="370" y="12926"/>
                    <a:pt x="716" y="13116"/>
                    <a:pt x="1050" y="13331"/>
                  </a:cubicBezTo>
                  <a:cubicBezTo>
                    <a:pt x="1145" y="13403"/>
                    <a:pt x="1420" y="13581"/>
                    <a:pt x="1420" y="13736"/>
                  </a:cubicBezTo>
                  <a:cubicBezTo>
                    <a:pt x="1420" y="13891"/>
                    <a:pt x="1193" y="13903"/>
                    <a:pt x="1074" y="13927"/>
                  </a:cubicBezTo>
                  <a:cubicBezTo>
                    <a:pt x="728" y="13987"/>
                    <a:pt x="370" y="14023"/>
                    <a:pt x="12" y="14023"/>
                  </a:cubicBezTo>
                  <a:cubicBezTo>
                    <a:pt x="48" y="14547"/>
                    <a:pt x="108" y="15072"/>
                    <a:pt x="203" y="15585"/>
                  </a:cubicBezTo>
                  <a:cubicBezTo>
                    <a:pt x="847" y="15704"/>
                    <a:pt x="1491" y="15883"/>
                    <a:pt x="2123" y="16109"/>
                  </a:cubicBezTo>
                  <a:cubicBezTo>
                    <a:pt x="2218" y="16145"/>
                    <a:pt x="2552" y="16229"/>
                    <a:pt x="2517" y="16407"/>
                  </a:cubicBezTo>
                  <a:cubicBezTo>
                    <a:pt x="2493" y="16503"/>
                    <a:pt x="2290" y="16539"/>
                    <a:pt x="2195" y="16550"/>
                  </a:cubicBezTo>
                  <a:cubicBezTo>
                    <a:pt x="1862" y="16602"/>
                    <a:pt x="1530" y="16636"/>
                    <a:pt x="1190" y="16636"/>
                  </a:cubicBezTo>
                  <a:cubicBezTo>
                    <a:pt x="1139" y="16636"/>
                    <a:pt x="1089" y="16635"/>
                    <a:pt x="1038" y="16634"/>
                  </a:cubicBezTo>
                  <a:cubicBezTo>
                    <a:pt x="835" y="16634"/>
                    <a:pt x="621" y="16622"/>
                    <a:pt x="406" y="16610"/>
                  </a:cubicBezTo>
                  <a:lnTo>
                    <a:pt x="406" y="16610"/>
                  </a:lnTo>
                  <a:cubicBezTo>
                    <a:pt x="501" y="17016"/>
                    <a:pt x="633" y="17421"/>
                    <a:pt x="764" y="17814"/>
                  </a:cubicBezTo>
                  <a:lnTo>
                    <a:pt x="1360" y="17814"/>
                  </a:lnTo>
                  <a:cubicBezTo>
                    <a:pt x="1460" y="17805"/>
                    <a:pt x="1560" y="17801"/>
                    <a:pt x="1661" y="17801"/>
                  </a:cubicBezTo>
                  <a:cubicBezTo>
                    <a:pt x="1824" y="17801"/>
                    <a:pt x="1989" y="17812"/>
                    <a:pt x="2159" y="17826"/>
                  </a:cubicBezTo>
                  <a:cubicBezTo>
                    <a:pt x="2350" y="17862"/>
                    <a:pt x="2540" y="17898"/>
                    <a:pt x="2731" y="17946"/>
                  </a:cubicBezTo>
                  <a:cubicBezTo>
                    <a:pt x="2838" y="18017"/>
                    <a:pt x="2934" y="18101"/>
                    <a:pt x="3029" y="18196"/>
                  </a:cubicBezTo>
                  <a:cubicBezTo>
                    <a:pt x="3137" y="18244"/>
                    <a:pt x="3137" y="18291"/>
                    <a:pt x="3029" y="18327"/>
                  </a:cubicBezTo>
                  <a:cubicBezTo>
                    <a:pt x="2982" y="18351"/>
                    <a:pt x="2946" y="18399"/>
                    <a:pt x="2946" y="18458"/>
                  </a:cubicBezTo>
                  <a:cubicBezTo>
                    <a:pt x="2862" y="18494"/>
                    <a:pt x="2779" y="18542"/>
                    <a:pt x="2707" y="18601"/>
                  </a:cubicBezTo>
                  <a:cubicBezTo>
                    <a:pt x="2697" y="18701"/>
                    <a:pt x="2638" y="18750"/>
                    <a:pt x="2535" y="18750"/>
                  </a:cubicBezTo>
                  <a:cubicBezTo>
                    <a:pt x="2515" y="18750"/>
                    <a:pt x="2493" y="18748"/>
                    <a:pt x="2469" y="18744"/>
                  </a:cubicBezTo>
                  <a:cubicBezTo>
                    <a:pt x="2040" y="18840"/>
                    <a:pt x="1610" y="18888"/>
                    <a:pt x="1181" y="18899"/>
                  </a:cubicBezTo>
                  <a:cubicBezTo>
                    <a:pt x="1288" y="19150"/>
                    <a:pt x="1408" y="19400"/>
                    <a:pt x="1539" y="19639"/>
                  </a:cubicBezTo>
                  <a:cubicBezTo>
                    <a:pt x="1598" y="19770"/>
                    <a:pt x="1670" y="19889"/>
                    <a:pt x="1741" y="20020"/>
                  </a:cubicBezTo>
                  <a:lnTo>
                    <a:pt x="2445" y="19996"/>
                  </a:lnTo>
                  <a:cubicBezTo>
                    <a:pt x="2540" y="19993"/>
                    <a:pt x="2636" y="19992"/>
                    <a:pt x="2733" y="19992"/>
                  </a:cubicBezTo>
                  <a:cubicBezTo>
                    <a:pt x="3023" y="19992"/>
                    <a:pt x="3315" y="20005"/>
                    <a:pt x="3602" y="20032"/>
                  </a:cubicBezTo>
                  <a:cubicBezTo>
                    <a:pt x="3733" y="20056"/>
                    <a:pt x="4150" y="20032"/>
                    <a:pt x="4174" y="20199"/>
                  </a:cubicBezTo>
                  <a:cubicBezTo>
                    <a:pt x="4055" y="20318"/>
                    <a:pt x="3912" y="20414"/>
                    <a:pt x="3745" y="20473"/>
                  </a:cubicBezTo>
                  <a:cubicBezTo>
                    <a:pt x="3447" y="20652"/>
                    <a:pt x="3113" y="20760"/>
                    <a:pt x="2755" y="20795"/>
                  </a:cubicBezTo>
                  <a:cubicBezTo>
                    <a:pt x="2612" y="20843"/>
                    <a:pt x="2445" y="20879"/>
                    <a:pt x="2290" y="20927"/>
                  </a:cubicBezTo>
                  <a:cubicBezTo>
                    <a:pt x="2910" y="21833"/>
                    <a:pt x="3637" y="22655"/>
                    <a:pt x="4472" y="23371"/>
                  </a:cubicBezTo>
                  <a:cubicBezTo>
                    <a:pt x="4651" y="23216"/>
                    <a:pt x="4818" y="23049"/>
                    <a:pt x="4997" y="22894"/>
                  </a:cubicBezTo>
                  <a:cubicBezTo>
                    <a:pt x="5247" y="22715"/>
                    <a:pt x="5521" y="22572"/>
                    <a:pt x="5819" y="22489"/>
                  </a:cubicBezTo>
                  <a:cubicBezTo>
                    <a:pt x="5969" y="22429"/>
                    <a:pt x="6127" y="22402"/>
                    <a:pt x="6287" y="22402"/>
                  </a:cubicBezTo>
                  <a:cubicBezTo>
                    <a:pt x="6318" y="22402"/>
                    <a:pt x="6349" y="22403"/>
                    <a:pt x="6380" y="22405"/>
                  </a:cubicBezTo>
                  <a:cubicBezTo>
                    <a:pt x="6559" y="22417"/>
                    <a:pt x="6618" y="22536"/>
                    <a:pt x="6630" y="22703"/>
                  </a:cubicBezTo>
                  <a:cubicBezTo>
                    <a:pt x="6642" y="22930"/>
                    <a:pt x="6583" y="23144"/>
                    <a:pt x="6463" y="23335"/>
                  </a:cubicBezTo>
                  <a:cubicBezTo>
                    <a:pt x="6261" y="23681"/>
                    <a:pt x="6022" y="24015"/>
                    <a:pt x="5772" y="24337"/>
                  </a:cubicBezTo>
                  <a:cubicBezTo>
                    <a:pt x="5819" y="24373"/>
                    <a:pt x="5879" y="24408"/>
                    <a:pt x="5927" y="24444"/>
                  </a:cubicBezTo>
                  <a:cubicBezTo>
                    <a:pt x="6976" y="25088"/>
                    <a:pt x="8109" y="25553"/>
                    <a:pt x="9301" y="25839"/>
                  </a:cubicBezTo>
                  <a:cubicBezTo>
                    <a:pt x="9337" y="25636"/>
                    <a:pt x="9361" y="25434"/>
                    <a:pt x="9408" y="25231"/>
                  </a:cubicBezTo>
                  <a:cubicBezTo>
                    <a:pt x="9444" y="25076"/>
                    <a:pt x="9492" y="24921"/>
                    <a:pt x="9564" y="24778"/>
                  </a:cubicBezTo>
                  <a:cubicBezTo>
                    <a:pt x="9575" y="24730"/>
                    <a:pt x="9599" y="24671"/>
                    <a:pt x="9611" y="24623"/>
                  </a:cubicBezTo>
                  <a:cubicBezTo>
                    <a:pt x="9674" y="24560"/>
                    <a:pt x="9751" y="24531"/>
                    <a:pt x="9832" y="24531"/>
                  </a:cubicBezTo>
                  <a:cubicBezTo>
                    <a:pt x="9857" y="24531"/>
                    <a:pt x="9883" y="24534"/>
                    <a:pt x="9909" y="24539"/>
                  </a:cubicBezTo>
                  <a:cubicBezTo>
                    <a:pt x="9933" y="24599"/>
                    <a:pt x="9957" y="24671"/>
                    <a:pt x="9981" y="24730"/>
                  </a:cubicBezTo>
                  <a:cubicBezTo>
                    <a:pt x="10017" y="24838"/>
                    <a:pt x="10052" y="24957"/>
                    <a:pt x="10076" y="25064"/>
                  </a:cubicBezTo>
                  <a:cubicBezTo>
                    <a:pt x="10124" y="25350"/>
                    <a:pt x="10160" y="25625"/>
                    <a:pt x="10184" y="25911"/>
                  </a:cubicBezTo>
                  <a:cubicBezTo>
                    <a:pt x="10184" y="25946"/>
                    <a:pt x="10195" y="25982"/>
                    <a:pt x="10207" y="26030"/>
                  </a:cubicBezTo>
                  <a:cubicBezTo>
                    <a:pt x="10959" y="26149"/>
                    <a:pt x="11734" y="26221"/>
                    <a:pt x="12509" y="26221"/>
                  </a:cubicBezTo>
                  <a:cubicBezTo>
                    <a:pt x="12413" y="25720"/>
                    <a:pt x="12389" y="25195"/>
                    <a:pt x="12461" y="24694"/>
                  </a:cubicBezTo>
                  <a:cubicBezTo>
                    <a:pt x="12485" y="24480"/>
                    <a:pt x="12604" y="24301"/>
                    <a:pt x="12783" y="24182"/>
                  </a:cubicBezTo>
                  <a:cubicBezTo>
                    <a:pt x="12833" y="24152"/>
                    <a:pt x="12869" y="24140"/>
                    <a:pt x="12904" y="24140"/>
                  </a:cubicBezTo>
                  <a:cubicBezTo>
                    <a:pt x="12952" y="24140"/>
                    <a:pt x="12998" y="24161"/>
                    <a:pt x="13081" y="24182"/>
                  </a:cubicBezTo>
                  <a:cubicBezTo>
                    <a:pt x="13248" y="24241"/>
                    <a:pt x="13284" y="24361"/>
                    <a:pt x="13379" y="24528"/>
                  </a:cubicBezTo>
                  <a:cubicBezTo>
                    <a:pt x="13606" y="24981"/>
                    <a:pt x="13796" y="25458"/>
                    <a:pt x="13940" y="25946"/>
                  </a:cubicBezTo>
                  <a:lnTo>
                    <a:pt x="14011" y="26149"/>
                  </a:lnTo>
                  <a:cubicBezTo>
                    <a:pt x="15239" y="26042"/>
                    <a:pt x="16455" y="25756"/>
                    <a:pt x="17612" y="25315"/>
                  </a:cubicBezTo>
                  <a:cubicBezTo>
                    <a:pt x="17362" y="24861"/>
                    <a:pt x="17159" y="24396"/>
                    <a:pt x="17099" y="24265"/>
                  </a:cubicBezTo>
                  <a:cubicBezTo>
                    <a:pt x="16897" y="23776"/>
                    <a:pt x="16539" y="23252"/>
                    <a:pt x="16539" y="22703"/>
                  </a:cubicBezTo>
                  <a:cubicBezTo>
                    <a:pt x="16539" y="22608"/>
                    <a:pt x="16576" y="22576"/>
                    <a:pt x="16647" y="22576"/>
                  </a:cubicBezTo>
                  <a:cubicBezTo>
                    <a:pt x="16682" y="22576"/>
                    <a:pt x="16726" y="22584"/>
                    <a:pt x="16777" y="22596"/>
                  </a:cubicBezTo>
                  <a:cubicBezTo>
                    <a:pt x="16956" y="22620"/>
                    <a:pt x="17123" y="22691"/>
                    <a:pt x="17266" y="22799"/>
                  </a:cubicBezTo>
                  <a:cubicBezTo>
                    <a:pt x="17421" y="22966"/>
                    <a:pt x="17576" y="23144"/>
                    <a:pt x="17719" y="23335"/>
                  </a:cubicBezTo>
                  <a:cubicBezTo>
                    <a:pt x="17982" y="23657"/>
                    <a:pt x="18244" y="23991"/>
                    <a:pt x="18494" y="24325"/>
                  </a:cubicBezTo>
                  <a:cubicBezTo>
                    <a:pt x="18602" y="24468"/>
                    <a:pt x="18709" y="24611"/>
                    <a:pt x="18816" y="24754"/>
                  </a:cubicBezTo>
                  <a:cubicBezTo>
                    <a:pt x="19460" y="24432"/>
                    <a:pt x="20080" y="24039"/>
                    <a:pt x="20665" y="23609"/>
                  </a:cubicBezTo>
                  <a:cubicBezTo>
                    <a:pt x="20581" y="23502"/>
                    <a:pt x="20498" y="23395"/>
                    <a:pt x="20414" y="23276"/>
                  </a:cubicBezTo>
                  <a:cubicBezTo>
                    <a:pt x="20295" y="23073"/>
                    <a:pt x="20200" y="22858"/>
                    <a:pt x="20104" y="22644"/>
                  </a:cubicBezTo>
                  <a:cubicBezTo>
                    <a:pt x="20021" y="22477"/>
                    <a:pt x="19937" y="22298"/>
                    <a:pt x="19878" y="22119"/>
                  </a:cubicBezTo>
                  <a:cubicBezTo>
                    <a:pt x="19842" y="22035"/>
                    <a:pt x="19818" y="21952"/>
                    <a:pt x="19818" y="21857"/>
                  </a:cubicBezTo>
                  <a:cubicBezTo>
                    <a:pt x="19830" y="21761"/>
                    <a:pt x="19818" y="21749"/>
                    <a:pt x="19961" y="21737"/>
                  </a:cubicBezTo>
                  <a:cubicBezTo>
                    <a:pt x="19981" y="21736"/>
                    <a:pt x="20000" y="21736"/>
                    <a:pt x="20019" y="21736"/>
                  </a:cubicBezTo>
                  <a:cubicBezTo>
                    <a:pt x="20412" y="21736"/>
                    <a:pt x="20752" y="21962"/>
                    <a:pt x="21070" y="22167"/>
                  </a:cubicBezTo>
                  <a:cubicBezTo>
                    <a:pt x="21237" y="22274"/>
                    <a:pt x="21392" y="22417"/>
                    <a:pt x="21535" y="22560"/>
                  </a:cubicBezTo>
                  <a:cubicBezTo>
                    <a:pt x="21595" y="22608"/>
                    <a:pt x="21642" y="22655"/>
                    <a:pt x="21702" y="22703"/>
                  </a:cubicBezTo>
                  <a:cubicBezTo>
                    <a:pt x="21940" y="22477"/>
                    <a:pt x="22179" y="22238"/>
                    <a:pt x="22394" y="21988"/>
                  </a:cubicBezTo>
                  <a:cubicBezTo>
                    <a:pt x="23502" y="20712"/>
                    <a:pt x="24289" y="19174"/>
                    <a:pt x="24683" y="17528"/>
                  </a:cubicBezTo>
                  <a:lnTo>
                    <a:pt x="18506" y="15597"/>
                  </a:lnTo>
                  <a:cubicBezTo>
                    <a:pt x="18471" y="15704"/>
                    <a:pt x="18423" y="15811"/>
                    <a:pt x="18387" y="15919"/>
                  </a:cubicBezTo>
                  <a:lnTo>
                    <a:pt x="18459" y="16050"/>
                  </a:lnTo>
                  <a:cubicBezTo>
                    <a:pt x="18781" y="16539"/>
                    <a:pt x="19126" y="17016"/>
                    <a:pt x="19448" y="17516"/>
                  </a:cubicBezTo>
                  <a:cubicBezTo>
                    <a:pt x="19520" y="17600"/>
                    <a:pt x="19580" y="17719"/>
                    <a:pt x="19591" y="17838"/>
                  </a:cubicBezTo>
                  <a:cubicBezTo>
                    <a:pt x="19639" y="17946"/>
                    <a:pt x="19687" y="18053"/>
                    <a:pt x="19735" y="18160"/>
                  </a:cubicBezTo>
                  <a:cubicBezTo>
                    <a:pt x="19711" y="18208"/>
                    <a:pt x="19699" y="18268"/>
                    <a:pt x="19723" y="18315"/>
                  </a:cubicBezTo>
                  <a:cubicBezTo>
                    <a:pt x="19782" y="18399"/>
                    <a:pt x="19782" y="18434"/>
                    <a:pt x="19699" y="18458"/>
                  </a:cubicBezTo>
                  <a:cubicBezTo>
                    <a:pt x="19651" y="18482"/>
                    <a:pt x="19615" y="18530"/>
                    <a:pt x="19603" y="18589"/>
                  </a:cubicBezTo>
                  <a:cubicBezTo>
                    <a:pt x="19448" y="18578"/>
                    <a:pt x="19293" y="18554"/>
                    <a:pt x="19138" y="18506"/>
                  </a:cubicBezTo>
                  <a:cubicBezTo>
                    <a:pt x="18960" y="18506"/>
                    <a:pt x="18793" y="18446"/>
                    <a:pt x="18649" y="18351"/>
                  </a:cubicBezTo>
                  <a:cubicBezTo>
                    <a:pt x="18506" y="18256"/>
                    <a:pt x="18351" y="18172"/>
                    <a:pt x="18208" y="18089"/>
                  </a:cubicBezTo>
                  <a:cubicBezTo>
                    <a:pt x="17898" y="17874"/>
                    <a:pt x="17624" y="17624"/>
                    <a:pt x="17386" y="17349"/>
                  </a:cubicBezTo>
                  <a:cubicBezTo>
                    <a:pt x="16825" y="17934"/>
                    <a:pt x="16145" y="18399"/>
                    <a:pt x="15406" y="18721"/>
                  </a:cubicBezTo>
                  <a:cubicBezTo>
                    <a:pt x="15561" y="19126"/>
                    <a:pt x="15669" y="19531"/>
                    <a:pt x="15728" y="19949"/>
                  </a:cubicBezTo>
                  <a:cubicBezTo>
                    <a:pt x="15740" y="20104"/>
                    <a:pt x="15788" y="20342"/>
                    <a:pt x="15561" y="20354"/>
                  </a:cubicBezTo>
                  <a:cubicBezTo>
                    <a:pt x="15550" y="20356"/>
                    <a:pt x="15538" y="20356"/>
                    <a:pt x="15528" y="20356"/>
                  </a:cubicBezTo>
                  <a:cubicBezTo>
                    <a:pt x="15363" y="20356"/>
                    <a:pt x="15306" y="20191"/>
                    <a:pt x="15227" y="20068"/>
                  </a:cubicBezTo>
                  <a:cubicBezTo>
                    <a:pt x="15001" y="19710"/>
                    <a:pt x="14750" y="19376"/>
                    <a:pt x="14500" y="19054"/>
                  </a:cubicBezTo>
                  <a:cubicBezTo>
                    <a:pt x="13916" y="19209"/>
                    <a:pt x="13308" y="19281"/>
                    <a:pt x="12699" y="19281"/>
                  </a:cubicBezTo>
                  <a:cubicBezTo>
                    <a:pt x="12342" y="19281"/>
                    <a:pt x="11996" y="19245"/>
                    <a:pt x="11638" y="19186"/>
                  </a:cubicBezTo>
                  <a:cubicBezTo>
                    <a:pt x="11591" y="19651"/>
                    <a:pt x="11567" y="20116"/>
                    <a:pt x="11507" y="20581"/>
                  </a:cubicBezTo>
                  <a:cubicBezTo>
                    <a:pt x="11471" y="20915"/>
                    <a:pt x="11436" y="21308"/>
                    <a:pt x="11185" y="21547"/>
                  </a:cubicBezTo>
                  <a:cubicBezTo>
                    <a:pt x="11091" y="21620"/>
                    <a:pt x="10923" y="21758"/>
                    <a:pt x="10778" y="21758"/>
                  </a:cubicBezTo>
                  <a:cubicBezTo>
                    <a:pt x="10758" y="21758"/>
                    <a:pt x="10739" y="21755"/>
                    <a:pt x="10720" y="21749"/>
                  </a:cubicBezTo>
                  <a:cubicBezTo>
                    <a:pt x="10482" y="21678"/>
                    <a:pt x="10529" y="21141"/>
                    <a:pt x="10529" y="20974"/>
                  </a:cubicBezTo>
                  <a:cubicBezTo>
                    <a:pt x="10529" y="20485"/>
                    <a:pt x="10565" y="19985"/>
                    <a:pt x="10637" y="19496"/>
                  </a:cubicBezTo>
                  <a:cubicBezTo>
                    <a:pt x="10672" y="19305"/>
                    <a:pt x="10720" y="19126"/>
                    <a:pt x="10768" y="18947"/>
                  </a:cubicBezTo>
                  <a:cubicBezTo>
                    <a:pt x="10386" y="18816"/>
                    <a:pt x="10029" y="18649"/>
                    <a:pt x="9695" y="18434"/>
                  </a:cubicBezTo>
                  <a:cubicBezTo>
                    <a:pt x="9492" y="18303"/>
                    <a:pt x="9301" y="18160"/>
                    <a:pt x="9110" y="18005"/>
                  </a:cubicBezTo>
                  <a:cubicBezTo>
                    <a:pt x="8860" y="18482"/>
                    <a:pt x="8669" y="19007"/>
                    <a:pt x="8431" y="19496"/>
                  </a:cubicBezTo>
                  <a:cubicBezTo>
                    <a:pt x="8276" y="19841"/>
                    <a:pt x="8073" y="20163"/>
                    <a:pt x="7858" y="20473"/>
                  </a:cubicBezTo>
                  <a:cubicBezTo>
                    <a:pt x="7756" y="20599"/>
                    <a:pt x="7502" y="20941"/>
                    <a:pt x="7302" y="20941"/>
                  </a:cubicBezTo>
                  <a:cubicBezTo>
                    <a:pt x="7293" y="20941"/>
                    <a:pt x="7283" y="20940"/>
                    <a:pt x="7274" y="20938"/>
                  </a:cubicBezTo>
                  <a:cubicBezTo>
                    <a:pt x="7262" y="20700"/>
                    <a:pt x="7381" y="20473"/>
                    <a:pt x="7453" y="20259"/>
                  </a:cubicBezTo>
                  <a:cubicBezTo>
                    <a:pt x="7584" y="19889"/>
                    <a:pt x="7691" y="19531"/>
                    <a:pt x="7835" y="19174"/>
                  </a:cubicBezTo>
                  <a:cubicBezTo>
                    <a:pt x="8037" y="18661"/>
                    <a:pt x="8288" y="18172"/>
                    <a:pt x="8574" y="17695"/>
                  </a:cubicBezTo>
                  <a:cubicBezTo>
                    <a:pt x="8598" y="17659"/>
                    <a:pt x="8633" y="17612"/>
                    <a:pt x="8657" y="17576"/>
                  </a:cubicBezTo>
                  <a:cubicBezTo>
                    <a:pt x="8264" y="17159"/>
                    <a:pt x="7930" y="16682"/>
                    <a:pt x="7668" y="16169"/>
                  </a:cubicBezTo>
                  <a:cubicBezTo>
                    <a:pt x="7596" y="16014"/>
                    <a:pt x="7536" y="15859"/>
                    <a:pt x="7465" y="15692"/>
                  </a:cubicBezTo>
                  <a:cubicBezTo>
                    <a:pt x="7131" y="15740"/>
                    <a:pt x="6785" y="15763"/>
                    <a:pt x="6439" y="15775"/>
                  </a:cubicBezTo>
                  <a:cubicBezTo>
                    <a:pt x="6395" y="15777"/>
                    <a:pt x="6351" y="15778"/>
                    <a:pt x="6306" y="15778"/>
                  </a:cubicBezTo>
                  <a:cubicBezTo>
                    <a:pt x="6062" y="15778"/>
                    <a:pt x="5813" y="15749"/>
                    <a:pt x="5581" y="15668"/>
                  </a:cubicBezTo>
                  <a:cubicBezTo>
                    <a:pt x="5450" y="15620"/>
                    <a:pt x="5414" y="15597"/>
                    <a:pt x="5402" y="15477"/>
                  </a:cubicBezTo>
                  <a:cubicBezTo>
                    <a:pt x="5390" y="15418"/>
                    <a:pt x="5390" y="15370"/>
                    <a:pt x="5390" y="15322"/>
                  </a:cubicBezTo>
                  <a:cubicBezTo>
                    <a:pt x="5438" y="15155"/>
                    <a:pt x="5748" y="15108"/>
                    <a:pt x="5891" y="15072"/>
                  </a:cubicBezTo>
                  <a:cubicBezTo>
                    <a:pt x="6236" y="14986"/>
                    <a:pt x="6596" y="14946"/>
                    <a:pt x="6954" y="14946"/>
                  </a:cubicBezTo>
                  <a:cubicBezTo>
                    <a:pt x="7041" y="14946"/>
                    <a:pt x="7128" y="14948"/>
                    <a:pt x="7215" y="14953"/>
                  </a:cubicBezTo>
                  <a:cubicBezTo>
                    <a:pt x="7095" y="14523"/>
                    <a:pt x="7024" y="14094"/>
                    <a:pt x="6988" y="13653"/>
                  </a:cubicBezTo>
                  <a:cubicBezTo>
                    <a:pt x="6785" y="13629"/>
                    <a:pt x="6594" y="13581"/>
                    <a:pt x="6416" y="13522"/>
                  </a:cubicBezTo>
                  <a:cubicBezTo>
                    <a:pt x="6165" y="13450"/>
                    <a:pt x="5927" y="13343"/>
                    <a:pt x="5688" y="13259"/>
                  </a:cubicBezTo>
                  <a:cubicBezTo>
                    <a:pt x="5438" y="13176"/>
                    <a:pt x="4746" y="13033"/>
                    <a:pt x="4818" y="12651"/>
                  </a:cubicBezTo>
                  <a:cubicBezTo>
                    <a:pt x="4830" y="12508"/>
                    <a:pt x="4937" y="12401"/>
                    <a:pt x="5068" y="12365"/>
                  </a:cubicBezTo>
                  <a:cubicBezTo>
                    <a:pt x="5390" y="12270"/>
                    <a:pt x="5724" y="12234"/>
                    <a:pt x="6058" y="12234"/>
                  </a:cubicBezTo>
                  <a:cubicBezTo>
                    <a:pt x="6176" y="12230"/>
                    <a:pt x="6292" y="12227"/>
                    <a:pt x="6408" y="12227"/>
                  </a:cubicBezTo>
                  <a:cubicBezTo>
                    <a:pt x="6608" y="12227"/>
                    <a:pt x="6808" y="12235"/>
                    <a:pt x="7012" y="12258"/>
                  </a:cubicBezTo>
                  <a:cubicBezTo>
                    <a:pt x="7083" y="11650"/>
                    <a:pt x="7250" y="11065"/>
                    <a:pt x="7501" y="10505"/>
                  </a:cubicBezTo>
                  <a:cubicBezTo>
                    <a:pt x="7346" y="10398"/>
                    <a:pt x="7191" y="10279"/>
                    <a:pt x="7048" y="10171"/>
                  </a:cubicBezTo>
                  <a:cubicBezTo>
                    <a:pt x="6821" y="10040"/>
                    <a:pt x="6618" y="9873"/>
                    <a:pt x="6451" y="9670"/>
                  </a:cubicBezTo>
                  <a:cubicBezTo>
                    <a:pt x="6356" y="9551"/>
                    <a:pt x="6177" y="9348"/>
                    <a:pt x="6213" y="9182"/>
                  </a:cubicBezTo>
                  <a:cubicBezTo>
                    <a:pt x="6253" y="8971"/>
                    <a:pt x="6444" y="8910"/>
                    <a:pt x="6663" y="8910"/>
                  </a:cubicBezTo>
                  <a:cubicBezTo>
                    <a:pt x="6902" y="8910"/>
                    <a:pt x="7173" y="8983"/>
                    <a:pt x="7310" y="9015"/>
                  </a:cubicBezTo>
                  <a:cubicBezTo>
                    <a:pt x="7513" y="9062"/>
                    <a:pt x="7715" y="9134"/>
                    <a:pt x="7918" y="9217"/>
                  </a:cubicBezTo>
                  <a:cubicBezTo>
                    <a:pt x="7966" y="9241"/>
                    <a:pt x="8097" y="9277"/>
                    <a:pt x="8204" y="9325"/>
                  </a:cubicBezTo>
                  <a:cubicBezTo>
                    <a:pt x="8705" y="8669"/>
                    <a:pt x="9349" y="8120"/>
                    <a:pt x="10076" y="7715"/>
                  </a:cubicBezTo>
                  <a:cubicBezTo>
                    <a:pt x="10971" y="7226"/>
                    <a:pt x="11972" y="6976"/>
                    <a:pt x="12998" y="6976"/>
                  </a:cubicBezTo>
                  <a:cubicBezTo>
                    <a:pt x="14393" y="6976"/>
                    <a:pt x="15573" y="7345"/>
                    <a:pt x="16539" y="8085"/>
                  </a:cubicBezTo>
                  <a:cubicBezTo>
                    <a:pt x="17505" y="8824"/>
                    <a:pt x="18161" y="9658"/>
                    <a:pt x="18506" y="10589"/>
                  </a:cubicBezTo>
                  <a:lnTo>
                    <a:pt x="24683" y="8764"/>
                  </a:lnTo>
                  <a:cubicBezTo>
                    <a:pt x="24170" y="6844"/>
                    <a:pt x="23324" y="5223"/>
                    <a:pt x="22143" y="3899"/>
                  </a:cubicBezTo>
                  <a:cubicBezTo>
                    <a:pt x="21010" y="2623"/>
                    <a:pt x="19603" y="1622"/>
                    <a:pt x="18018" y="966"/>
                  </a:cubicBezTo>
                  <a:cubicBezTo>
                    <a:pt x="16444" y="322"/>
                    <a:pt x="14762" y="0"/>
                    <a:pt x="13069"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80" name="Google Shape;580;p32"/>
            <p:cNvSpPr/>
            <p:nvPr/>
          </p:nvSpPr>
          <p:spPr>
            <a:xfrm>
              <a:off x="2938800" y="1767625"/>
              <a:ext cx="46825" cy="46550"/>
            </a:xfrm>
            <a:custGeom>
              <a:avLst/>
              <a:gdLst/>
              <a:ahLst/>
              <a:cxnLst/>
              <a:rect l="l" t="t" r="r" b="b"/>
              <a:pathLst>
                <a:path w="1873" h="1862" extrusionOk="0">
                  <a:moveTo>
                    <a:pt x="175" y="1"/>
                  </a:moveTo>
                  <a:cubicBezTo>
                    <a:pt x="164" y="1"/>
                    <a:pt x="154" y="1"/>
                    <a:pt x="143" y="1"/>
                  </a:cubicBezTo>
                  <a:cubicBezTo>
                    <a:pt x="12" y="13"/>
                    <a:pt x="24" y="25"/>
                    <a:pt x="0" y="133"/>
                  </a:cubicBezTo>
                  <a:cubicBezTo>
                    <a:pt x="0" y="216"/>
                    <a:pt x="24" y="299"/>
                    <a:pt x="60" y="383"/>
                  </a:cubicBezTo>
                  <a:cubicBezTo>
                    <a:pt x="119" y="562"/>
                    <a:pt x="191" y="729"/>
                    <a:pt x="286" y="896"/>
                  </a:cubicBezTo>
                  <a:cubicBezTo>
                    <a:pt x="370" y="1122"/>
                    <a:pt x="477" y="1337"/>
                    <a:pt x="596" y="1540"/>
                  </a:cubicBezTo>
                  <a:cubicBezTo>
                    <a:pt x="668" y="1647"/>
                    <a:pt x="751" y="1754"/>
                    <a:pt x="847" y="1861"/>
                  </a:cubicBezTo>
                  <a:cubicBezTo>
                    <a:pt x="1204" y="1587"/>
                    <a:pt x="1550" y="1289"/>
                    <a:pt x="1872" y="967"/>
                  </a:cubicBezTo>
                  <a:cubicBezTo>
                    <a:pt x="1824" y="919"/>
                    <a:pt x="1765" y="872"/>
                    <a:pt x="1705" y="824"/>
                  </a:cubicBezTo>
                  <a:cubicBezTo>
                    <a:pt x="1574" y="669"/>
                    <a:pt x="1407" y="550"/>
                    <a:pt x="1252" y="431"/>
                  </a:cubicBezTo>
                  <a:cubicBezTo>
                    <a:pt x="927" y="221"/>
                    <a:pt x="579" y="1"/>
                    <a:pt x="175" y="1"/>
                  </a:cubicBezTo>
                  <a:close/>
                </a:path>
              </a:pathLst>
            </a:custGeom>
            <a:solidFill>
              <a:srgbClr val="CB7A44"/>
            </a:solidFill>
            <a:ln>
              <a:noFill/>
            </a:ln>
          </p:spPr>
          <p:txBody>
            <a:bodyPr spcFirstLastPara="1" wrap="square" lIns="91425" tIns="91425" rIns="91425" bIns="91425" anchor="ctr" anchorCtr="0">
              <a:noAutofit/>
            </a:bodyPr>
            <a:lstStyle/>
            <a:p>
              <a:endParaRPr/>
            </a:p>
          </p:txBody>
        </p:sp>
        <p:sp>
          <p:nvSpPr>
            <p:cNvPr id="581" name="Google Shape;581;p32"/>
            <p:cNvSpPr/>
            <p:nvPr/>
          </p:nvSpPr>
          <p:spPr>
            <a:xfrm>
              <a:off x="2448125" y="1613825"/>
              <a:ext cx="59050" cy="26250"/>
            </a:xfrm>
            <a:custGeom>
              <a:avLst/>
              <a:gdLst/>
              <a:ahLst/>
              <a:cxnLst/>
              <a:rect l="l" t="t" r="r" b="b"/>
              <a:pathLst>
                <a:path w="2362" h="1050" extrusionOk="0">
                  <a:moveTo>
                    <a:pt x="0" y="1"/>
                  </a:moveTo>
                  <a:lnTo>
                    <a:pt x="0" y="1"/>
                  </a:lnTo>
                  <a:cubicBezTo>
                    <a:pt x="60" y="346"/>
                    <a:pt x="132" y="680"/>
                    <a:pt x="215" y="1014"/>
                  </a:cubicBezTo>
                  <a:cubicBezTo>
                    <a:pt x="430" y="1026"/>
                    <a:pt x="632" y="1038"/>
                    <a:pt x="847" y="1050"/>
                  </a:cubicBezTo>
                  <a:cubicBezTo>
                    <a:pt x="1229" y="1050"/>
                    <a:pt x="1622" y="1026"/>
                    <a:pt x="2004" y="966"/>
                  </a:cubicBezTo>
                  <a:cubicBezTo>
                    <a:pt x="2099" y="943"/>
                    <a:pt x="2302" y="919"/>
                    <a:pt x="2326" y="811"/>
                  </a:cubicBezTo>
                  <a:cubicBezTo>
                    <a:pt x="2361" y="645"/>
                    <a:pt x="2027" y="561"/>
                    <a:pt x="1920" y="513"/>
                  </a:cubicBezTo>
                  <a:cubicBezTo>
                    <a:pt x="1300" y="287"/>
                    <a:pt x="656" y="120"/>
                    <a:pt x="0" y="1"/>
                  </a:cubicBezTo>
                  <a:close/>
                </a:path>
              </a:pathLst>
            </a:custGeom>
            <a:solidFill>
              <a:srgbClr val="CB7A44"/>
            </a:solidFill>
            <a:ln>
              <a:noFill/>
            </a:ln>
          </p:spPr>
          <p:txBody>
            <a:bodyPr spcFirstLastPara="1" wrap="square" lIns="91425" tIns="91425" rIns="91425" bIns="91425" anchor="ctr" anchorCtr="0">
              <a:noAutofit/>
            </a:bodyPr>
            <a:lstStyle/>
            <a:p>
              <a:endParaRPr/>
            </a:p>
          </p:txBody>
        </p:sp>
        <p:sp>
          <p:nvSpPr>
            <p:cNvPr id="582" name="Google Shape;582;p32"/>
            <p:cNvSpPr/>
            <p:nvPr/>
          </p:nvSpPr>
          <p:spPr>
            <a:xfrm>
              <a:off x="2555150" y="1783975"/>
              <a:ext cx="53975" cy="48075"/>
            </a:xfrm>
            <a:custGeom>
              <a:avLst/>
              <a:gdLst/>
              <a:ahLst/>
              <a:cxnLst/>
              <a:rect l="l" t="t" r="r" b="b"/>
              <a:pathLst>
                <a:path w="2159" h="1923" extrusionOk="0">
                  <a:moveTo>
                    <a:pt x="1813" y="0"/>
                  </a:moveTo>
                  <a:cubicBezTo>
                    <a:pt x="1654" y="0"/>
                    <a:pt x="1496" y="25"/>
                    <a:pt x="1347" y="75"/>
                  </a:cubicBezTo>
                  <a:cubicBezTo>
                    <a:pt x="1049" y="170"/>
                    <a:pt x="775" y="313"/>
                    <a:pt x="525" y="492"/>
                  </a:cubicBezTo>
                  <a:cubicBezTo>
                    <a:pt x="346" y="647"/>
                    <a:pt x="179" y="802"/>
                    <a:pt x="0" y="957"/>
                  </a:cubicBezTo>
                  <a:cubicBezTo>
                    <a:pt x="417" y="1315"/>
                    <a:pt x="847" y="1637"/>
                    <a:pt x="1300" y="1923"/>
                  </a:cubicBezTo>
                  <a:cubicBezTo>
                    <a:pt x="1550" y="1613"/>
                    <a:pt x="1789" y="1267"/>
                    <a:pt x="1991" y="921"/>
                  </a:cubicBezTo>
                  <a:cubicBezTo>
                    <a:pt x="2099" y="731"/>
                    <a:pt x="2158" y="516"/>
                    <a:pt x="2158" y="301"/>
                  </a:cubicBezTo>
                  <a:cubicBezTo>
                    <a:pt x="2146" y="134"/>
                    <a:pt x="2087" y="15"/>
                    <a:pt x="1908" y="3"/>
                  </a:cubicBezTo>
                  <a:cubicBezTo>
                    <a:pt x="1876" y="1"/>
                    <a:pt x="1844" y="0"/>
                    <a:pt x="1813" y="0"/>
                  </a:cubicBezTo>
                  <a:close/>
                </a:path>
              </a:pathLst>
            </a:custGeom>
            <a:solidFill>
              <a:srgbClr val="CB7A44"/>
            </a:solidFill>
            <a:ln>
              <a:noFill/>
            </a:ln>
          </p:spPr>
          <p:txBody>
            <a:bodyPr spcFirstLastPara="1" wrap="square" lIns="91425" tIns="91425" rIns="91425" bIns="91425" anchor="ctr" anchorCtr="0">
              <a:noAutofit/>
            </a:bodyPr>
            <a:lstStyle/>
            <a:p>
              <a:endParaRPr/>
            </a:p>
          </p:txBody>
        </p:sp>
        <p:sp>
          <p:nvSpPr>
            <p:cNvPr id="583" name="Google Shape;583;p32"/>
            <p:cNvSpPr/>
            <p:nvPr/>
          </p:nvSpPr>
          <p:spPr>
            <a:xfrm>
              <a:off x="2462425" y="1669125"/>
              <a:ext cx="59350" cy="27600"/>
            </a:xfrm>
            <a:custGeom>
              <a:avLst/>
              <a:gdLst/>
              <a:ahLst/>
              <a:cxnLst/>
              <a:rect l="l" t="t" r="r" b="b"/>
              <a:pathLst>
                <a:path w="2374" h="1104" extrusionOk="0">
                  <a:moveTo>
                    <a:pt x="992" y="1"/>
                  </a:moveTo>
                  <a:cubicBezTo>
                    <a:pt x="859" y="1"/>
                    <a:pt x="728" y="6"/>
                    <a:pt x="597" y="18"/>
                  </a:cubicBezTo>
                  <a:lnTo>
                    <a:pt x="1" y="18"/>
                  </a:lnTo>
                  <a:cubicBezTo>
                    <a:pt x="132" y="376"/>
                    <a:pt x="263" y="746"/>
                    <a:pt x="418" y="1103"/>
                  </a:cubicBezTo>
                  <a:cubicBezTo>
                    <a:pt x="847" y="1092"/>
                    <a:pt x="1277" y="1044"/>
                    <a:pt x="1706" y="937"/>
                  </a:cubicBezTo>
                  <a:cubicBezTo>
                    <a:pt x="1737" y="944"/>
                    <a:pt x="1765" y="948"/>
                    <a:pt x="1791" y="948"/>
                  </a:cubicBezTo>
                  <a:cubicBezTo>
                    <a:pt x="1882" y="948"/>
                    <a:pt x="1935" y="899"/>
                    <a:pt x="1944" y="805"/>
                  </a:cubicBezTo>
                  <a:cubicBezTo>
                    <a:pt x="2016" y="746"/>
                    <a:pt x="2099" y="686"/>
                    <a:pt x="2183" y="662"/>
                  </a:cubicBezTo>
                  <a:cubicBezTo>
                    <a:pt x="2183" y="603"/>
                    <a:pt x="2219" y="555"/>
                    <a:pt x="2266" y="531"/>
                  </a:cubicBezTo>
                  <a:cubicBezTo>
                    <a:pt x="2374" y="495"/>
                    <a:pt x="2374" y="448"/>
                    <a:pt x="2266" y="400"/>
                  </a:cubicBezTo>
                  <a:cubicBezTo>
                    <a:pt x="2171" y="305"/>
                    <a:pt x="2075" y="221"/>
                    <a:pt x="1968" y="150"/>
                  </a:cubicBezTo>
                  <a:cubicBezTo>
                    <a:pt x="1777" y="102"/>
                    <a:pt x="1587" y="54"/>
                    <a:pt x="1396" y="18"/>
                  </a:cubicBezTo>
                  <a:cubicBezTo>
                    <a:pt x="1259" y="6"/>
                    <a:pt x="1125" y="1"/>
                    <a:pt x="992" y="1"/>
                  </a:cubicBezTo>
                  <a:close/>
                </a:path>
              </a:pathLst>
            </a:custGeom>
            <a:solidFill>
              <a:srgbClr val="CB7A44"/>
            </a:solidFill>
            <a:ln>
              <a:noFill/>
            </a:ln>
          </p:spPr>
          <p:txBody>
            <a:bodyPr spcFirstLastPara="1" wrap="square" lIns="91425" tIns="91425" rIns="91425" bIns="91425" anchor="ctr" anchorCtr="0">
              <a:noAutofit/>
            </a:bodyPr>
            <a:lstStyle/>
            <a:p>
              <a:endParaRPr/>
            </a:p>
          </p:txBody>
        </p:sp>
        <p:sp>
          <p:nvSpPr>
            <p:cNvPr id="584" name="Google Shape;584;p32"/>
            <p:cNvSpPr/>
            <p:nvPr/>
          </p:nvSpPr>
          <p:spPr>
            <a:xfrm>
              <a:off x="2449600" y="1444800"/>
              <a:ext cx="73675" cy="50300"/>
            </a:xfrm>
            <a:custGeom>
              <a:avLst/>
              <a:gdLst/>
              <a:ahLst/>
              <a:cxnLst/>
              <a:rect l="l" t="t" r="r" b="b"/>
              <a:pathLst>
                <a:path w="2947" h="2012" extrusionOk="0">
                  <a:moveTo>
                    <a:pt x="442" y="1"/>
                  </a:moveTo>
                  <a:cubicBezTo>
                    <a:pt x="263" y="537"/>
                    <a:pt x="108" y="1074"/>
                    <a:pt x="1" y="1634"/>
                  </a:cubicBezTo>
                  <a:cubicBezTo>
                    <a:pt x="371" y="1754"/>
                    <a:pt x="764" y="1849"/>
                    <a:pt x="1146" y="1909"/>
                  </a:cubicBezTo>
                  <a:cubicBezTo>
                    <a:pt x="1449" y="1975"/>
                    <a:pt x="1768" y="2011"/>
                    <a:pt x="2078" y="2011"/>
                  </a:cubicBezTo>
                  <a:cubicBezTo>
                    <a:pt x="2157" y="2011"/>
                    <a:pt x="2236" y="2009"/>
                    <a:pt x="2314" y="2004"/>
                  </a:cubicBezTo>
                  <a:cubicBezTo>
                    <a:pt x="2326" y="2005"/>
                    <a:pt x="2338" y="2005"/>
                    <a:pt x="2350" y="2005"/>
                  </a:cubicBezTo>
                  <a:cubicBezTo>
                    <a:pt x="2503" y="2005"/>
                    <a:pt x="2644" y="1935"/>
                    <a:pt x="2743" y="1813"/>
                  </a:cubicBezTo>
                  <a:cubicBezTo>
                    <a:pt x="2946" y="1515"/>
                    <a:pt x="2803" y="1265"/>
                    <a:pt x="2553" y="1050"/>
                  </a:cubicBezTo>
                  <a:cubicBezTo>
                    <a:pt x="1992" y="537"/>
                    <a:pt x="1241" y="263"/>
                    <a:pt x="526" y="25"/>
                  </a:cubicBezTo>
                  <a:lnTo>
                    <a:pt x="442" y="1"/>
                  </a:lnTo>
                  <a:close/>
                </a:path>
              </a:pathLst>
            </a:custGeom>
            <a:solidFill>
              <a:srgbClr val="CB7A44"/>
            </a:solidFill>
            <a:ln>
              <a:noFill/>
            </a:ln>
          </p:spPr>
          <p:txBody>
            <a:bodyPr spcFirstLastPara="1" wrap="square" lIns="91425" tIns="91425" rIns="91425" bIns="91425" anchor="ctr" anchorCtr="0">
              <a:noAutofit/>
            </a:bodyPr>
            <a:lstStyle/>
            <a:p>
              <a:endParaRPr/>
            </a:p>
          </p:txBody>
        </p:sp>
        <p:sp>
          <p:nvSpPr>
            <p:cNvPr id="585" name="Google Shape;585;p32"/>
            <p:cNvSpPr/>
            <p:nvPr/>
          </p:nvSpPr>
          <p:spPr>
            <a:xfrm>
              <a:off x="2729225" y="1312450"/>
              <a:ext cx="53075" cy="30725"/>
            </a:xfrm>
            <a:custGeom>
              <a:avLst/>
              <a:gdLst/>
              <a:ahLst/>
              <a:cxnLst/>
              <a:rect l="l" t="t" r="r" b="b"/>
              <a:pathLst>
                <a:path w="2123" h="1229" extrusionOk="0">
                  <a:moveTo>
                    <a:pt x="1454" y="1"/>
                  </a:moveTo>
                  <a:cubicBezTo>
                    <a:pt x="1052" y="1"/>
                    <a:pt x="579" y="147"/>
                    <a:pt x="382" y="382"/>
                  </a:cubicBezTo>
                  <a:cubicBezTo>
                    <a:pt x="1" y="811"/>
                    <a:pt x="1288" y="1229"/>
                    <a:pt x="1288" y="1229"/>
                  </a:cubicBezTo>
                  <a:cubicBezTo>
                    <a:pt x="1467" y="1145"/>
                    <a:pt x="2123" y="847"/>
                    <a:pt x="2111" y="382"/>
                  </a:cubicBezTo>
                  <a:cubicBezTo>
                    <a:pt x="2105" y="114"/>
                    <a:pt x="1807" y="1"/>
                    <a:pt x="145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6" name="Google Shape;586;p32"/>
            <p:cNvSpPr/>
            <p:nvPr/>
          </p:nvSpPr>
          <p:spPr>
            <a:xfrm>
              <a:off x="2760050" y="1340550"/>
              <a:ext cx="6750" cy="16050"/>
            </a:xfrm>
            <a:custGeom>
              <a:avLst/>
              <a:gdLst/>
              <a:ahLst/>
              <a:cxnLst/>
              <a:rect l="l" t="t" r="r" b="b"/>
              <a:pathLst>
                <a:path w="270" h="642" extrusionOk="0">
                  <a:moveTo>
                    <a:pt x="80" y="0"/>
                  </a:moveTo>
                  <a:cubicBezTo>
                    <a:pt x="42" y="0"/>
                    <a:pt x="1" y="32"/>
                    <a:pt x="8" y="81"/>
                  </a:cubicBezTo>
                  <a:lnTo>
                    <a:pt x="127" y="594"/>
                  </a:lnTo>
                  <a:cubicBezTo>
                    <a:pt x="139" y="606"/>
                    <a:pt x="151" y="629"/>
                    <a:pt x="175" y="641"/>
                  </a:cubicBezTo>
                  <a:lnTo>
                    <a:pt x="210" y="641"/>
                  </a:lnTo>
                  <a:cubicBezTo>
                    <a:pt x="246" y="629"/>
                    <a:pt x="270" y="594"/>
                    <a:pt x="258" y="558"/>
                  </a:cubicBezTo>
                  <a:lnTo>
                    <a:pt x="139" y="57"/>
                  </a:lnTo>
                  <a:cubicBezTo>
                    <a:pt x="134" y="17"/>
                    <a:pt x="108" y="0"/>
                    <a:pt x="8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7" name="Google Shape;587;p32"/>
            <p:cNvSpPr/>
            <p:nvPr/>
          </p:nvSpPr>
          <p:spPr>
            <a:xfrm>
              <a:off x="2733400" y="1345400"/>
              <a:ext cx="60250" cy="16550"/>
            </a:xfrm>
            <a:custGeom>
              <a:avLst/>
              <a:gdLst/>
              <a:ahLst/>
              <a:cxnLst/>
              <a:rect l="l" t="t" r="r" b="b"/>
              <a:pathLst>
                <a:path w="2410" h="662" extrusionOk="0">
                  <a:moveTo>
                    <a:pt x="2391" y="0"/>
                  </a:moveTo>
                  <a:cubicBezTo>
                    <a:pt x="2382" y="0"/>
                    <a:pt x="2373" y="6"/>
                    <a:pt x="2373" y="18"/>
                  </a:cubicBezTo>
                  <a:cubicBezTo>
                    <a:pt x="2373" y="18"/>
                    <a:pt x="2314" y="531"/>
                    <a:pt x="2016" y="531"/>
                  </a:cubicBezTo>
                  <a:lnTo>
                    <a:pt x="2004" y="531"/>
                  </a:lnTo>
                  <a:cubicBezTo>
                    <a:pt x="1753" y="507"/>
                    <a:pt x="1503" y="447"/>
                    <a:pt x="1252" y="376"/>
                  </a:cubicBezTo>
                  <a:cubicBezTo>
                    <a:pt x="1252" y="370"/>
                    <a:pt x="1250" y="367"/>
                    <a:pt x="1247" y="367"/>
                  </a:cubicBezTo>
                  <a:cubicBezTo>
                    <a:pt x="1244" y="367"/>
                    <a:pt x="1241" y="370"/>
                    <a:pt x="1241" y="376"/>
                  </a:cubicBezTo>
                  <a:cubicBezTo>
                    <a:pt x="1026" y="541"/>
                    <a:pt x="836" y="627"/>
                    <a:pt x="656" y="627"/>
                  </a:cubicBezTo>
                  <a:cubicBezTo>
                    <a:pt x="616" y="627"/>
                    <a:pt x="576" y="623"/>
                    <a:pt x="537" y="614"/>
                  </a:cubicBezTo>
                  <a:cubicBezTo>
                    <a:pt x="322" y="555"/>
                    <a:pt x="144" y="423"/>
                    <a:pt x="36" y="233"/>
                  </a:cubicBezTo>
                  <a:cubicBezTo>
                    <a:pt x="36" y="227"/>
                    <a:pt x="33" y="224"/>
                    <a:pt x="29" y="224"/>
                  </a:cubicBezTo>
                  <a:cubicBezTo>
                    <a:pt x="24" y="224"/>
                    <a:pt x="18" y="227"/>
                    <a:pt x="12" y="233"/>
                  </a:cubicBezTo>
                  <a:cubicBezTo>
                    <a:pt x="0" y="233"/>
                    <a:pt x="0" y="245"/>
                    <a:pt x="0" y="257"/>
                  </a:cubicBezTo>
                  <a:cubicBezTo>
                    <a:pt x="120" y="447"/>
                    <a:pt x="311" y="602"/>
                    <a:pt x="525" y="650"/>
                  </a:cubicBezTo>
                  <a:cubicBezTo>
                    <a:pt x="573" y="662"/>
                    <a:pt x="609" y="662"/>
                    <a:pt x="656" y="662"/>
                  </a:cubicBezTo>
                  <a:cubicBezTo>
                    <a:pt x="871" y="650"/>
                    <a:pt x="1086" y="567"/>
                    <a:pt x="1252" y="412"/>
                  </a:cubicBezTo>
                  <a:cubicBezTo>
                    <a:pt x="1491" y="495"/>
                    <a:pt x="1741" y="543"/>
                    <a:pt x="1992" y="567"/>
                  </a:cubicBezTo>
                  <a:lnTo>
                    <a:pt x="2016" y="567"/>
                  </a:lnTo>
                  <a:cubicBezTo>
                    <a:pt x="2338" y="567"/>
                    <a:pt x="2409" y="42"/>
                    <a:pt x="2409" y="18"/>
                  </a:cubicBezTo>
                  <a:cubicBezTo>
                    <a:pt x="2409" y="6"/>
                    <a:pt x="2400" y="0"/>
                    <a:pt x="239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8" name="Google Shape;588;p32"/>
            <p:cNvSpPr/>
            <p:nvPr/>
          </p:nvSpPr>
          <p:spPr>
            <a:xfrm>
              <a:off x="2684800" y="1308525"/>
              <a:ext cx="24775" cy="21625"/>
            </a:xfrm>
            <a:custGeom>
              <a:avLst/>
              <a:gdLst/>
              <a:ahLst/>
              <a:cxnLst/>
              <a:rect l="l" t="t" r="r" b="b"/>
              <a:pathLst>
                <a:path w="991" h="865" extrusionOk="0">
                  <a:moveTo>
                    <a:pt x="542" y="1"/>
                  </a:moveTo>
                  <a:cubicBezTo>
                    <a:pt x="529" y="1"/>
                    <a:pt x="515" y="1"/>
                    <a:pt x="502" y="3"/>
                  </a:cubicBezTo>
                  <a:cubicBezTo>
                    <a:pt x="132" y="50"/>
                    <a:pt x="1" y="515"/>
                    <a:pt x="275" y="754"/>
                  </a:cubicBezTo>
                  <a:cubicBezTo>
                    <a:pt x="359" y="830"/>
                    <a:pt x="459" y="865"/>
                    <a:pt x="556" y="865"/>
                  </a:cubicBezTo>
                  <a:cubicBezTo>
                    <a:pt x="778" y="865"/>
                    <a:pt x="991" y="688"/>
                    <a:pt x="991" y="432"/>
                  </a:cubicBezTo>
                  <a:cubicBezTo>
                    <a:pt x="979" y="195"/>
                    <a:pt x="776" y="1"/>
                    <a:pt x="54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9" name="Google Shape;589;p32"/>
            <p:cNvSpPr/>
            <p:nvPr/>
          </p:nvSpPr>
          <p:spPr>
            <a:xfrm>
              <a:off x="2811200" y="1304400"/>
              <a:ext cx="25075" cy="21650"/>
            </a:xfrm>
            <a:custGeom>
              <a:avLst/>
              <a:gdLst/>
              <a:ahLst/>
              <a:cxnLst/>
              <a:rect l="l" t="t" r="r" b="b"/>
              <a:pathLst>
                <a:path w="1003" h="866" extrusionOk="0">
                  <a:moveTo>
                    <a:pt x="525" y="0"/>
                  </a:moveTo>
                  <a:cubicBezTo>
                    <a:pt x="517" y="0"/>
                    <a:pt x="509" y="0"/>
                    <a:pt x="501" y="1"/>
                  </a:cubicBezTo>
                  <a:cubicBezTo>
                    <a:pt x="132" y="60"/>
                    <a:pt x="1" y="513"/>
                    <a:pt x="275" y="752"/>
                  </a:cubicBezTo>
                  <a:cubicBezTo>
                    <a:pt x="364" y="830"/>
                    <a:pt x="468" y="865"/>
                    <a:pt x="568" y="865"/>
                  </a:cubicBezTo>
                  <a:cubicBezTo>
                    <a:pt x="789" y="865"/>
                    <a:pt x="994" y="696"/>
                    <a:pt x="1002" y="442"/>
                  </a:cubicBezTo>
                  <a:cubicBezTo>
                    <a:pt x="979" y="187"/>
                    <a:pt x="776" y="0"/>
                    <a:pt x="5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0" name="Google Shape;590;p32"/>
            <p:cNvSpPr/>
            <p:nvPr/>
          </p:nvSpPr>
          <p:spPr>
            <a:xfrm>
              <a:off x="2839825" y="1322650"/>
              <a:ext cx="144000" cy="23525"/>
            </a:xfrm>
            <a:custGeom>
              <a:avLst/>
              <a:gdLst/>
              <a:ahLst/>
              <a:cxnLst/>
              <a:rect l="l" t="t" r="r" b="b"/>
              <a:pathLst>
                <a:path w="5760" h="941" extrusionOk="0">
                  <a:moveTo>
                    <a:pt x="5237" y="1"/>
                  </a:moveTo>
                  <a:cubicBezTo>
                    <a:pt x="3219" y="1"/>
                    <a:pt x="69" y="869"/>
                    <a:pt x="36" y="880"/>
                  </a:cubicBezTo>
                  <a:cubicBezTo>
                    <a:pt x="12" y="892"/>
                    <a:pt x="0" y="904"/>
                    <a:pt x="12" y="928"/>
                  </a:cubicBezTo>
                  <a:cubicBezTo>
                    <a:pt x="12" y="928"/>
                    <a:pt x="12" y="940"/>
                    <a:pt x="24" y="940"/>
                  </a:cubicBezTo>
                  <a:lnTo>
                    <a:pt x="48" y="940"/>
                  </a:lnTo>
                  <a:cubicBezTo>
                    <a:pt x="81" y="940"/>
                    <a:pt x="3255" y="63"/>
                    <a:pt x="5260" y="63"/>
                  </a:cubicBezTo>
                  <a:cubicBezTo>
                    <a:pt x="5423" y="63"/>
                    <a:pt x="5578" y="69"/>
                    <a:pt x="5724" y="81"/>
                  </a:cubicBezTo>
                  <a:cubicBezTo>
                    <a:pt x="5728" y="84"/>
                    <a:pt x="5732" y="85"/>
                    <a:pt x="5736" y="85"/>
                  </a:cubicBezTo>
                  <a:cubicBezTo>
                    <a:pt x="5752" y="85"/>
                    <a:pt x="5760" y="67"/>
                    <a:pt x="5760" y="58"/>
                  </a:cubicBezTo>
                  <a:cubicBezTo>
                    <a:pt x="5760" y="34"/>
                    <a:pt x="5748" y="22"/>
                    <a:pt x="5736" y="22"/>
                  </a:cubicBezTo>
                  <a:cubicBezTo>
                    <a:pt x="5580" y="8"/>
                    <a:pt x="5413" y="1"/>
                    <a:pt x="5237" y="1"/>
                  </a:cubicBezTo>
                  <a:close/>
                </a:path>
              </a:pathLst>
            </a:custGeom>
            <a:solidFill>
              <a:srgbClr val="FCE5CD"/>
            </a:solidFill>
            <a:ln>
              <a:noFill/>
            </a:ln>
          </p:spPr>
          <p:txBody>
            <a:bodyPr spcFirstLastPara="1" wrap="square" lIns="91425" tIns="91425" rIns="91425" bIns="91425" anchor="ctr" anchorCtr="0">
              <a:noAutofit/>
            </a:bodyPr>
            <a:lstStyle/>
            <a:p>
              <a:endParaRPr/>
            </a:p>
          </p:txBody>
        </p:sp>
        <p:sp>
          <p:nvSpPr>
            <p:cNvPr id="591" name="Google Shape;591;p32"/>
            <p:cNvSpPr/>
            <p:nvPr/>
          </p:nvSpPr>
          <p:spPr>
            <a:xfrm>
              <a:off x="2845175" y="1366400"/>
              <a:ext cx="144600" cy="20125"/>
            </a:xfrm>
            <a:custGeom>
              <a:avLst/>
              <a:gdLst/>
              <a:ahLst/>
              <a:cxnLst/>
              <a:rect l="l" t="t" r="r" b="b"/>
              <a:pathLst>
                <a:path w="5784" h="805" extrusionOk="0">
                  <a:moveTo>
                    <a:pt x="37" y="1"/>
                  </a:moveTo>
                  <a:cubicBezTo>
                    <a:pt x="25" y="1"/>
                    <a:pt x="1" y="13"/>
                    <a:pt x="1" y="25"/>
                  </a:cubicBezTo>
                  <a:cubicBezTo>
                    <a:pt x="1" y="37"/>
                    <a:pt x="13" y="49"/>
                    <a:pt x="25" y="60"/>
                  </a:cubicBezTo>
                  <a:lnTo>
                    <a:pt x="37" y="60"/>
                  </a:lnTo>
                  <a:cubicBezTo>
                    <a:pt x="72" y="60"/>
                    <a:pt x="3924" y="96"/>
                    <a:pt x="5736" y="800"/>
                  </a:cubicBezTo>
                  <a:cubicBezTo>
                    <a:pt x="5740" y="803"/>
                    <a:pt x="5744" y="805"/>
                    <a:pt x="5749" y="805"/>
                  </a:cubicBezTo>
                  <a:cubicBezTo>
                    <a:pt x="5760" y="805"/>
                    <a:pt x="5772" y="796"/>
                    <a:pt x="5772" y="788"/>
                  </a:cubicBezTo>
                  <a:cubicBezTo>
                    <a:pt x="5784" y="764"/>
                    <a:pt x="5772" y="752"/>
                    <a:pt x="5760" y="740"/>
                  </a:cubicBezTo>
                  <a:cubicBezTo>
                    <a:pt x="3936" y="37"/>
                    <a:pt x="72" y="1"/>
                    <a:pt x="37" y="1"/>
                  </a:cubicBezTo>
                  <a:close/>
                </a:path>
              </a:pathLst>
            </a:custGeom>
            <a:solidFill>
              <a:srgbClr val="FCE5CD"/>
            </a:solidFill>
            <a:ln>
              <a:noFill/>
            </a:ln>
          </p:spPr>
          <p:txBody>
            <a:bodyPr spcFirstLastPara="1" wrap="square" lIns="91425" tIns="91425" rIns="91425" bIns="91425" anchor="ctr" anchorCtr="0">
              <a:noAutofit/>
            </a:bodyPr>
            <a:lstStyle/>
            <a:p>
              <a:endParaRPr/>
            </a:p>
          </p:txBody>
        </p:sp>
        <p:sp>
          <p:nvSpPr>
            <p:cNvPr id="592" name="Google Shape;592;p32"/>
            <p:cNvSpPr/>
            <p:nvPr/>
          </p:nvSpPr>
          <p:spPr>
            <a:xfrm>
              <a:off x="2848175" y="1350175"/>
              <a:ext cx="119250" cy="6725"/>
            </a:xfrm>
            <a:custGeom>
              <a:avLst/>
              <a:gdLst/>
              <a:ahLst/>
              <a:cxnLst/>
              <a:rect l="l" t="t" r="r" b="b"/>
              <a:pathLst>
                <a:path w="4770" h="269" extrusionOk="0">
                  <a:moveTo>
                    <a:pt x="3424" y="1"/>
                  </a:moveTo>
                  <a:cubicBezTo>
                    <a:pt x="1757" y="1"/>
                    <a:pt x="55" y="209"/>
                    <a:pt x="36" y="209"/>
                  </a:cubicBezTo>
                  <a:cubicBezTo>
                    <a:pt x="0" y="221"/>
                    <a:pt x="0" y="268"/>
                    <a:pt x="36" y="268"/>
                  </a:cubicBezTo>
                  <a:lnTo>
                    <a:pt x="48" y="268"/>
                  </a:lnTo>
                  <a:cubicBezTo>
                    <a:pt x="67" y="268"/>
                    <a:pt x="1762" y="61"/>
                    <a:pt x="3425" y="61"/>
                  </a:cubicBezTo>
                  <a:cubicBezTo>
                    <a:pt x="3871" y="61"/>
                    <a:pt x="4314" y="75"/>
                    <a:pt x="4722" y="113"/>
                  </a:cubicBezTo>
                  <a:cubicBezTo>
                    <a:pt x="4726" y="114"/>
                    <a:pt x="4729" y="115"/>
                    <a:pt x="4732" y="115"/>
                  </a:cubicBezTo>
                  <a:cubicBezTo>
                    <a:pt x="4769" y="115"/>
                    <a:pt x="4766" y="54"/>
                    <a:pt x="4722" y="54"/>
                  </a:cubicBezTo>
                  <a:cubicBezTo>
                    <a:pt x="4314" y="16"/>
                    <a:pt x="3870" y="1"/>
                    <a:pt x="3424" y="1"/>
                  </a:cubicBezTo>
                  <a:close/>
                </a:path>
              </a:pathLst>
            </a:custGeom>
            <a:solidFill>
              <a:srgbClr val="FCE5CD"/>
            </a:solidFill>
            <a:ln>
              <a:noFill/>
            </a:ln>
          </p:spPr>
          <p:txBody>
            <a:bodyPr spcFirstLastPara="1" wrap="square" lIns="91425" tIns="91425" rIns="91425" bIns="91425" anchor="ctr" anchorCtr="0">
              <a:noAutofit/>
            </a:bodyPr>
            <a:lstStyle/>
            <a:p>
              <a:endParaRPr/>
            </a:p>
          </p:txBody>
        </p:sp>
        <p:sp>
          <p:nvSpPr>
            <p:cNvPr id="593" name="Google Shape;593;p32"/>
            <p:cNvSpPr/>
            <p:nvPr/>
          </p:nvSpPr>
          <p:spPr>
            <a:xfrm>
              <a:off x="2543500" y="1344150"/>
              <a:ext cx="145500" cy="8875"/>
            </a:xfrm>
            <a:custGeom>
              <a:avLst/>
              <a:gdLst/>
              <a:ahLst/>
              <a:cxnLst/>
              <a:rect l="l" t="t" r="r" b="b"/>
              <a:pathLst>
                <a:path w="5820" h="355" extrusionOk="0">
                  <a:moveTo>
                    <a:pt x="3132" y="0"/>
                  </a:moveTo>
                  <a:cubicBezTo>
                    <a:pt x="2043" y="0"/>
                    <a:pt x="847" y="66"/>
                    <a:pt x="25" y="295"/>
                  </a:cubicBezTo>
                  <a:cubicBezTo>
                    <a:pt x="13" y="295"/>
                    <a:pt x="1" y="318"/>
                    <a:pt x="1" y="330"/>
                  </a:cubicBezTo>
                  <a:cubicBezTo>
                    <a:pt x="1" y="342"/>
                    <a:pt x="13" y="354"/>
                    <a:pt x="25" y="354"/>
                  </a:cubicBezTo>
                  <a:lnTo>
                    <a:pt x="49" y="354"/>
                  </a:lnTo>
                  <a:cubicBezTo>
                    <a:pt x="851" y="128"/>
                    <a:pt x="2022" y="64"/>
                    <a:pt x="3097" y="64"/>
                  </a:cubicBezTo>
                  <a:cubicBezTo>
                    <a:pt x="4513" y="64"/>
                    <a:pt x="5764" y="175"/>
                    <a:pt x="5784" y="175"/>
                  </a:cubicBezTo>
                  <a:cubicBezTo>
                    <a:pt x="5796" y="175"/>
                    <a:pt x="5820" y="163"/>
                    <a:pt x="5820" y="152"/>
                  </a:cubicBezTo>
                  <a:cubicBezTo>
                    <a:pt x="5820" y="128"/>
                    <a:pt x="5808" y="116"/>
                    <a:pt x="5784" y="116"/>
                  </a:cubicBezTo>
                  <a:cubicBezTo>
                    <a:pt x="5764" y="109"/>
                    <a:pt x="4536" y="0"/>
                    <a:pt x="3132" y="0"/>
                  </a:cubicBezTo>
                  <a:close/>
                </a:path>
              </a:pathLst>
            </a:custGeom>
            <a:solidFill>
              <a:srgbClr val="FCE5CD"/>
            </a:solidFill>
            <a:ln>
              <a:noFill/>
            </a:ln>
          </p:spPr>
          <p:txBody>
            <a:bodyPr spcFirstLastPara="1" wrap="square" lIns="91425" tIns="91425" rIns="91425" bIns="91425" anchor="ctr" anchorCtr="0">
              <a:noAutofit/>
            </a:bodyPr>
            <a:lstStyle/>
            <a:p>
              <a:endParaRPr/>
            </a:p>
          </p:txBody>
        </p:sp>
        <p:sp>
          <p:nvSpPr>
            <p:cNvPr id="594" name="Google Shape;594;p32"/>
            <p:cNvSpPr/>
            <p:nvPr/>
          </p:nvSpPr>
          <p:spPr>
            <a:xfrm>
              <a:off x="2548875" y="1368975"/>
              <a:ext cx="138950" cy="45675"/>
            </a:xfrm>
            <a:custGeom>
              <a:avLst/>
              <a:gdLst/>
              <a:ahLst/>
              <a:cxnLst/>
              <a:rect l="l" t="t" r="r" b="b"/>
              <a:pathLst>
                <a:path w="5558" h="1827" extrusionOk="0">
                  <a:moveTo>
                    <a:pt x="5526" y="0"/>
                  </a:moveTo>
                  <a:cubicBezTo>
                    <a:pt x="5521" y="0"/>
                    <a:pt x="5516" y="2"/>
                    <a:pt x="5509" y="5"/>
                  </a:cubicBezTo>
                  <a:cubicBezTo>
                    <a:pt x="5474" y="5"/>
                    <a:pt x="1682" y="744"/>
                    <a:pt x="24" y="1770"/>
                  </a:cubicBezTo>
                  <a:cubicBezTo>
                    <a:pt x="13" y="1770"/>
                    <a:pt x="1" y="1794"/>
                    <a:pt x="13" y="1806"/>
                  </a:cubicBezTo>
                  <a:cubicBezTo>
                    <a:pt x="13" y="1818"/>
                    <a:pt x="24" y="1818"/>
                    <a:pt x="24" y="1818"/>
                  </a:cubicBezTo>
                  <a:cubicBezTo>
                    <a:pt x="30" y="1824"/>
                    <a:pt x="36" y="1827"/>
                    <a:pt x="42" y="1827"/>
                  </a:cubicBezTo>
                  <a:cubicBezTo>
                    <a:pt x="48" y="1827"/>
                    <a:pt x="54" y="1824"/>
                    <a:pt x="60" y="1818"/>
                  </a:cubicBezTo>
                  <a:cubicBezTo>
                    <a:pt x="1706" y="804"/>
                    <a:pt x="5486" y="77"/>
                    <a:pt x="5521" y="65"/>
                  </a:cubicBezTo>
                  <a:cubicBezTo>
                    <a:pt x="5545" y="65"/>
                    <a:pt x="5557" y="41"/>
                    <a:pt x="5545" y="29"/>
                  </a:cubicBezTo>
                  <a:cubicBezTo>
                    <a:pt x="5545" y="12"/>
                    <a:pt x="5539" y="0"/>
                    <a:pt x="5526" y="0"/>
                  </a:cubicBezTo>
                  <a:close/>
                </a:path>
              </a:pathLst>
            </a:custGeom>
            <a:solidFill>
              <a:srgbClr val="FCE5CD"/>
            </a:solidFill>
            <a:ln>
              <a:noFill/>
            </a:ln>
          </p:spPr>
          <p:txBody>
            <a:bodyPr spcFirstLastPara="1" wrap="square" lIns="91425" tIns="91425" rIns="91425" bIns="91425" anchor="ctr" anchorCtr="0">
              <a:noAutofit/>
            </a:bodyPr>
            <a:lstStyle/>
            <a:p>
              <a:endParaRPr/>
            </a:p>
          </p:txBody>
        </p:sp>
        <p:sp>
          <p:nvSpPr>
            <p:cNvPr id="595" name="Google Shape;595;p32"/>
            <p:cNvSpPr/>
            <p:nvPr/>
          </p:nvSpPr>
          <p:spPr>
            <a:xfrm>
              <a:off x="2564975" y="1358650"/>
              <a:ext cx="117775" cy="19100"/>
            </a:xfrm>
            <a:custGeom>
              <a:avLst/>
              <a:gdLst/>
              <a:ahLst/>
              <a:cxnLst/>
              <a:rect l="l" t="t" r="r" b="b"/>
              <a:pathLst>
                <a:path w="4711" h="764" extrusionOk="0">
                  <a:moveTo>
                    <a:pt x="4675" y="1"/>
                  </a:moveTo>
                  <a:cubicBezTo>
                    <a:pt x="4651" y="1"/>
                    <a:pt x="1896" y="168"/>
                    <a:pt x="24" y="692"/>
                  </a:cubicBezTo>
                  <a:cubicBezTo>
                    <a:pt x="12" y="704"/>
                    <a:pt x="1" y="716"/>
                    <a:pt x="1" y="740"/>
                  </a:cubicBezTo>
                  <a:cubicBezTo>
                    <a:pt x="1" y="740"/>
                    <a:pt x="12" y="752"/>
                    <a:pt x="24" y="764"/>
                  </a:cubicBezTo>
                  <a:lnTo>
                    <a:pt x="36" y="764"/>
                  </a:lnTo>
                  <a:cubicBezTo>
                    <a:pt x="1908" y="239"/>
                    <a:pt x="4651" y="72"/>
                    <a:pt x="4675" y="72"/>
                  </a:cubicBezTo>
                  <a:cubicBezTo>
                    <a:pt x="4687" y="60"/>
                    <a:pt x="4710" y="49"/>
                    <a:pt x="4710" y="37"/>
                  </a:cubicBezTo>
                  <a:cubicBezTo>
                    <a:pt x="4699" y="13"/>
                    <a:pt x="4687" y="1"/>
                    <a:pt x="4675" y="1"/>
                  </a:cubicBezTo>
                  <a:close/>
                </a:path>
              </a:pathLst>
            </a:custGeom>
            <a:solidFill>
              <a:srgbClr val="FCE5CD"/>
            </a:solidFill>
            <a:ln>
              <a:noFill/>
            </a:ln>
          </p:spPr>
          <p:txBody>
            <a:bodyPr spcFirstLastPara="1" wrap="square" lIns="91425" tIns="91425" rIns="91425" bIns="91425" anchor="ctr" anchorCtr="0">
              <a:noAutofit/>
            </a:bodyPr>
            <a:lstStyle/>
            <a:p>
              <a:endParaRPr/>
            </a:p>
          </p:txBody>
        </p:sp>
      </p:grpSp>
      <p:grpSp>
        <p:nvGrpSpPr>
          <p:cNvPr id="596" name="Google Shape;596;p32"/>
          <p:cNvGrpSpPr/>
          <p:nvPr/>
        </p:nvGrpSpPr>
        <p:grpSpPr>
          <a:xfrm rot="-1102830">
            <a:off x="10822159" y="660816"/>
            <a:ext cx="1250733" cy="1202775"/>
            <a:chOff x="288400" y="1235500"/>
            <a:chExt cx="672850" cy="645450"/>
          </a:xfrm>
        </p:grpSpPr>
        <p:sp>
          <p:nvSpPr>
            <p:cNvPr id="597" name="Google Shape;597;p32"/>
            <p:cNvSpPr/>
            <p:nvPr/>
          </p:nvSpPr>
          <p:spPr>
            <a:xfrm>
              <a:off x="674450" y="1742300"/>
              <a:ext cx="58450" cy="45175"/>
            </a:xfrm>
            <a:custGeom>
              <a:avLst/>
              <a:gdLst/>
              <a:ahLst/>
              <a:cxnLst/>
              <a:rect l="l" t="t" r="r" b="b"/>
              <a:pathLst>
                <a:path w="2338" h="1807" extrusionOk="0">
                  <a:moveTo>
                    <a:pt x="1884" y="1"/>
                  </a:moveTo>
                  <a:cubicBezTo>
                    <a:pt x="1884" y="1"/>
                    <a:pt x="0" y="847"/>
                    <a:pt x="573" y="1420"/>
                  </a:cubicBezTo>
                  <a:cubicBezTo>
                    <a:pt x="887" y="1734"/>
                    <a:pt x="1375" y="1807"/>
                    <a:pt x="1758" y="1807"/>
                  </a:cubicBezTo>
                  <a:cubicBezTo>
                    <a:pt x="2086" y="1807"/>
                    <a:pt x="2337" y="1754"/>
                    <a:pt x="2337" y="1754"/>
                  </a:cubicBezTo>
                  <a:lnTo>
                    <a:pt x="1884" y="1"/>
                  </a:lnTo>
                  <a:close/>
                </a:path>
              </a:pathLst>
            </a:custGeom>
            <a:solidFill>
              <a:srgbClr val="E3E5E5"/>
            </a:solidFill>
            <a:ln>
              <a:noFill/>
            </a:ln>
          </p:spPr>
          <p:txBody>
            <a:bodyPr spcFirstLastPara="1" wrap="square" lIns="91425" tIns="91425" rIns="91425" bIns="91425" anchor="ctr" anchorCtr="0">
              <a:noAutofit/>
            </a:bodyPr>
            <a:lstStyle/>
            <a:p>
              <a:endParaRPr/>
            </a:p>
          </p:txBody>
        </p:sp>
        <p:sp>
          <p:nvSpPr>
            <p:cNvPr id="598" name="Google Shape;598;p32"/>
            <p:cNvSpPr/>
            <p:nvPr/>
          </p:nvSpPr>
          <p:spPr>
            <a:xfrm>
              <a:off x="820525" y="1506275"/>
              <a:ext cx="59625" cy="45275"/>
            </a:xfrm>
            <a:custGeom>
              <a:avLst/>
              <a:gdLst/>
              <a:ahLst/>
              <a:cxnLst/>
              <a:rect l="l" t="t" r="r" b="b"/>
              <a:pathLst>
                <a:path w="2385" h="1811" extrusionOk="0">
                  <a:moveTo>
                    <a:pt x="711" y="1"/>
                  </a:moveTo>
                  <a:cubicBezTo>
                    <a:pt x="320" y="1"/>
                    <a:pt x="0" y="82"/>
                    <a:pt x="0" y="82"/>
                  </a:cubicBezTo>
                  <a:lnTo>
                    <a:pt x="537" y="1811"/>
                  </a:lnTo>
                  <a:cubicBezTo>
                    <a:pt x="537" y="1811"/>
                    <a:pt x="2385" y="892"/>
                    <a:pt x="1777" y="332"/>
                  </a:cubicBezTo>
                  <a:cubicBezTo>
                    <a:pt x="1491" y="69"/>
                    <a:pt x="1071" y="1"/>
                    <a:pt x="71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599" name="Google Shape;599;p32"/>
            <p:cNvSpPr/>
            <p:nvPr/>
          </p:nvSpPr>
          <p:spPr>
            <a:xfrm>
              <a:off x="805900" y="1461150"/>
              <a:ext cx="59350" cy="45100"/>
            </a:xfrm>
            <a:custGeom>
              <a:avLst/>
              <a:gdLst/>
              <a:ahLst/>
              <a:cxnLst/>
              <a:rect l="l" t="t" r="r" b="b"/>
              <a:pathLst>
                <a:path w="2374" h="1804" extrusionOk="0">
                  <a:moveTo>
                    <a:pt x="717" y="1"/>
                  </a:moveTo>
                  <a:cubicBezTo>
                    <a:pt x="323" y="1"/>
                    <a:pt x="1" y="86"/>
                    <a:pt x="1" y="86"/>
                  </a:cubicBezTo>
                  <a:lnTo>
                    <a:pt x="525" y="1803"/>
                  </a:lnTo>
                  <a:cubicBezTo>
                    <a:pt x="525" y="1803"/>
                    <a:pt x="2374" y="897"/>
                    <a:pt x="1777" y="336"/>
                  </a:cubicBezTo>
                  <a:cubicBezTo>
                    <a:pt x="1489" y="70"/>
                    <a:pt x="1074" y="1"/>
                    <a:pt x="717"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600" name="Google Shape;600;p32"/>
            <p:cNvSpPr/>
            <p:nvPr/>
          </p:nvSpPr>
          <p:spPr>
            <a:xfrm>
              <a:off x="791300" y="1416000"/>
              <a:ext cx="59350" cy="45225"/>
            </a:xfrm>
            <a:custGeom>
              <a:avLst/>
              <a:gdLst/>
              <a:ahLst/>
              <a:cxnLst/>
              <a:rect l="l" t="t" r="r" b="b"/>
              <a:pathLst>
                <a:path w="2374" h="1809" extrusionOk="0">
                  <a:moveTo>
                    <a:pt x="694" y="0"/>
                  </a:moveTo>
                  <a:cubicBezTo>
                    <a:pt x="311" y="0"/>
                    <a:pt x="1" y="80"/>
                    <a:pt x="1" y="80"/>
                  </a:cubicBezTo>
                  <a:lnTo>
                    <a:pt x="525" y="1809"/>
                  </a:lnTo>
                  <a:cubicBezTo>
                    <a:pt x="525" y="1809"/>
                    <a:pt x="2373" y="890"/>
                    <a:pt x="1765" y="342"/>
                  </a:cubicBezTo>
                  <a:cubicBezTo>
                    <a:pt x="1476" y="70"/>
                    <a:pt x="1053" y="0"/>
                    <a:pt x="694"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601" name="Google Shape;601;p32"/>
            <p:cNvSpPr/>
            <p:nvPr/>
          </p:nvSpPr>
          <p:spPr>
            <a:xfrm>
              <a:off x="776400" y="1370950"/>
              <a:ext cx="59350" cy="44975"/>
            </a:xfrm>
            <a:custGeom>
              <a:avLst/>
              <a:gdLst/>
              <a:ahLst/>
              <a:cxnLst/>
              <a:rect l="l" t="t" r="r" b="b"/>
              <a:pathLst>
                <a:path w="2374" h="1799" extrusionOk="0">
                  <a:moveTo>
                    <a:pt x="707" y="0"/>
                  </a:moveTo>
                  <a:cubicBezTo>
                    <a:pt x="317" y="0"/>
                    <a:pt x="0" y="81"/>
                    <a:pt x="0" y="81"/>
                  </a:cubicBezTo>
                  <a:lnTo>
                    <a:pt x="537" y="1798"/>
                  </a:lnTo>
                  <a:cubicBezTo>
                    <a:pt x="537" y="1798"/>
                    <a:pt x="2373" y="892"/>
                    <a:pt x="1777" y="332"/>
                  </a:cubicBezTo>
                  <a:cubicBezTo>
                    <a:pt x="1486" y="69"/>
                    <a:pt x="1066" y="0"/>
                    <a:pt x="707"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602" name="Google Shape;602;p32"/>
            <p:cNvSpPr/>
            <p:nvPr/>
          </p:nvSpPr>
          <p:spPr>
            <a:xfrm>
              <a:off x="761800" y="1325675"/>
              <a:ext cx="59325" cy="45225"/>
            </a:xfrm>
            <a:custGeom>
              <a:avLst/>
              <a:gdLst/>
              <a:ahLst/>
              <a:cxnLst/>
              <a:rect l="l" t="t" r="r" b="b"/>
              <a:pathLst>
                <a:path w="2373" h="1809" extrusionOk="0">
                  <a:moveTo>
                    <a:pt x="693" y="1"/>
                  </a:moveTo>
                  <a:cubicBezTo>
                    <a:pt x="311" y="1"/>
                    <a:pt x="0" y="80"/>
                    <a:pt x="0" y="80"/>
                  </a:cubicBezTo>
                  <a:lnTo>
                    <a:pt x="525" y="1809"/>
                  </a:lnTo>
                  <a:cubicBezTo>
                    <a:pt x="525" y="1809"/>
                    <a:pt x="2373" y="891"/>
                    <a:pt x="1765" y="342"/>
                  </a:cubicBezTo>
                  <a:cubicBezTo>
                    <a:pt x="1476" y="71"/>
                    <a:pt x="1053" y="1"/>
                    <a:pt x="693"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603" name="Google Shape;603;p32"/>
            <p:cNvSpPr/>
            <p:nvPr/>
          </p:nvSpPr>
          <p:spPr>
            <a:xfrm>
              <a:off x="747175" y="1280625"/>
              <a:ext cx="59350" cy="45275"/>
            </a:xfrm>
            <a:custGeom>
              <a:avLst/>
              <a:gdLst/>
              <a:ahLst/>
              <a:cxnLst/>
              <a:rect l="l" t="t" r="r" b="b"/>
              <a:pathLst>
                <a:path w="2374" h="1811" extrusionOk="0">
                  <a:moveTo>
                    <a:pt x="706" y="0"/>
                  </a:moveTo>
                  <a:cubicBezTo>
                    <a:pt x="318" y="0"/>
                    <a:pt x="1" y="81"/>
                    <a:pt x="1" y="81"/>
                  </a:cubicBezTo>
                  <a:lnTo>
                    <a:pt x="525" y="1810"/>
                  </a:lnTo>
                  <a:cubicBezTo>
                    <a:pt x="525" y="1810"/>
                    <a:pt x="2374" y="892"/>
                    <a:pt x="1766" y="332"/>
                  </a:cubicBezTo>
                  <a:cubicBezTo>
                    <a:pt x="1480" y="69"/>
                    <a:pt x="1063" y="0"/>
                    <a:pt x="706"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604" name="Google Shape;604;p32"/>
            <p:cNvSpPr/>
            <p:nvPr/>
          </p:nvSpPr>
          <p:spPr>
            <a:xfrm>
              <a:off x="732275" y="1235500"/>
              <a:ext cx="59350" cy="45075"/>
            </a:xfrm>
            <a:custGeom>
              <a:avLst/>
              <a:gdLst/>
              <a:ahLst/>
              <a:cxnLst/>
              <a:rect l="l" t="t" r="r" b="b"/>
              <a:pathLst>
                <a:path w="2374" h="1803" extrusionOk="0">
                  <a:moveTo>
                    <a:pt x="716" y="0"/>
                  </a:moveTo>
                  <a:cubicBezTo>
                    <a:pt x="323" y="0"/>
                    <a:pt x="1" y="86"/>
                    <a:pt x="1" y="86"/>
                  </a:cubicBezTo>
                  <a:lnTo>
                    <a:pt x="525" y="1803"/>
                  </a:lnTo>
                  <a:cubicBezTo>
                    <a:pt x="525" y="1803"/>
                    <a:pt x="2373" y="885"/>
                    <a:pt x="1765" y="336"/>
                  </a:cubicBezTo>
                  <a:cubicBezTo>
                    <a:pt x="1482" y="70"/>
                    <a:pt x="1070" y="0"/>
                    <a:pt x="716"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605" name="Google Shape;605;p32"/>
            <p:cNvSpPr/>
            <p:nvPr/>
          </p:nvSpPr>
          <p:spPr>
            <a:xfrm>
              <a:off x="688150" y="1782850"/>
              <a:ext cx="58450" cy="44900"/>
            </a:xfrm>
            <a:custGeom>
              <a:avLst/>
              <a:gdLst/>
              <a:ahLst/>
              <a:cxnLst/>
              <a:rect l="l" t="t" r="r" b="b"/>
              <a:pathLst>
                <a:path w="2338" h="1796" extrusionOk="0">
                  <a:moveTo>
                    <a:pt x="1873" y="0"/>
                  </a:moveTo>
                  <a:cubicBezTo>
                    <a:pt x="1873" y="0"/>
                    <a:pt x="1" y="835"/>
                    <a:pt x="573" y="1419"/>
                  </a:cubicBezTo>
                  <a:cubicBezTo>
                    <a:pt x="885" y="1725"/>
                    <a:pt x="1366" y="1796"/>
                    <a:pt x="1747" y="1796"/>
                  </a:cubicBezTo>
                  <a:cubicBezTo>
                    <a:pt x="2081" y="1796"/>
                    <a:pt x="2338" y="1741"/>
                    <a:pt x="2338" y="1741"/>
                  </a:cubicBezTo>
                  <a:lnTo>
                    <a:pt x="1873" y="0"/>
                  </a:lnTo>
                  <a:close/>
                </a:path>
              </a:pathLst>
            </a:custGeom>
            <a:solidFill>
              <a:srgbClr val="E3E5E5"/>
            </a:solidFill>
            <a:ln>
              <a:noFill/>
            </a:ln>
          </p:spPr>
          <p:txBody>
            <a:bodyPr spcFirstLastPara="1" wrap="square" lIns="91425" tIns="91425" rIns="91425" bIns="91425" anchor="ctr" anchorCtr="0">
              <a:noAutofit/>
            </a:bodyPr>
            <a:lstStyle/>
            <a:p>
              <a:endParaRPr/>
            </a:p>
          </p:txBody>
        </p:sp>
        <p:sp>
          <p:nvSpPr>
            <p:cNvPr id="606" name="Google Shape;606;p32"/>
            <p:cNvSpPr/>
            <p:nvPr/>
          </p:nvSpPr>
          <p:spPr>
            <a:xfrm>
              <a:off x="697700" y="1821000"/>
              <a:ext cx="58750" cy="45025"/>
            </a:xfrm>
            <a:custGeom>
              <a:avLst/>
              <a:gdLst/>
              <a:ahLst/>
              <a:cxnLst/>
              <a:rect l="l" t="t" r="r" b="b"/>
              <a:pathLst>
                <a:path w="2350" h="1801" extrusionOk="0">
                  <a:moveTo>
                    <a:pt x="1884" y="1"/>
                  </a:moveTo>
                  <a:cubicBezTo>
                    <a:pt x="1884" y="1"/>
                    <a:pt x="0" y="847"/>
                    <a:pt x="585" y="1420"/>
                  </a:cubicBezTo>
                  <a:cubicBezTo>
                    <a:pt x="886" y="1728"/>
                    <a:pt x="1360" y="1800"/>
                    <a:pt x="1741" y="1800"/>
                  </a:cubicBezTo>
                  <a:cubicBezTo>
                    <a:pt x="2083" y="1800"/>
                    <a:pt x="2349" y="1742"/>
                    <a:pt x="2349" y="1742"/>
                  </a:cubicBezTo>
                  <a:lnTo>
                    <a:pt x="1884" y="1"/>
                  </a:lnTo>
                  <a:close/>
                </a:path>
              </a:pathLst>
            </a:custGeom>
            <a:solidFill>
              <a:srgbClr val="E3E5E5"/>
            </a:solidFill>
            <a:ln>
              <a:noFill/>
            </a:ln>
          </p:spPr>
          <p:txBody>
            <a:bodyPr spcFirstLastPara="1" wrap="square" lIns="91425" tIns="91425" rIns="91425" bIns="91425" anchor="ctr" anchorCtr="0">
              <a:noAutofit/>
            </a:bodyPr>
            <a:lstStyle/>
            <a:p>
              <a:endParaRPr/>
            </a:p>
          </p:txBody>
        </p:sp>
        <p:sp>
          <p:nvSpPr>
            <p:cNvPr id="607" name="Google Shape;607;p32"/>
            <p:cNvSpPr/>
            <p:nvPr/>
          </p:nvSpPr>
          <p:spPr>
            <a:xfrm>
              <a:off x="509600" y="1732175"/>
              <a:ext cx="58450" cy="44900"/>
            </a:xfrm>
            <a:custGeom>
              <a:avLst/>
              <a:gdLst/>
              <a:ahLst/>
              <a:cxnLst/>
              <a:rect l="l" t="t" r="r" b="b"/>
              <a:pathLst>
                <a:path w="2338" h="1796" extrusionOk="0">
                  <a:moveTo>
                    <a:pt x="466" y="0"/>
                  </a:moveTo>
                  <a:lnTo>
                    <a:pt x="0" y="1741"/>
                  </a:lnTo>
                  <a:cubicBezTo>
                    <a:pt x="0" y="1741"/>
                    <a:pt x="258" y="1796"/>
                    <a:pt x="591" y="1796"/>
                  </a:cubicBezTo>
                  <a:cubicBezTo>
                    <a:pt x="972" y="1796"/>
                    <a:pt x="1454" y="1725"/>
                    <a:pt x="1765" y="1419"/>
                  </a:cubicBezTo>
                  <a:cubicBezTo>
                    <a:pt x="2338" y="835"/>
                    <a:pt x="466" y="0"/>
                    <a:pt x="466" y="0"/>
                  </a:cubicBezTo>
                  <a:close/>
                </a:path>
              </a:pathLst>
            </a:custGeom>
            <a:solidFill>
              <a:srgbClr val="E3E5E5"/>
            </a:solidFill>
            <a:ln>
              <a:noFill/>
            </a:ln>
          </p:spPr>
          <p:txBody>
            <a:bodyPr spcFirstLastPara="1" wrap="square" lIns="91425" tIns="91425" rIns="91425" bIns="91425" anchor="ctr" anchorCtr="0">
              <a:noAutofit/>
            </a:bodyPr>
            <a:lstStyle/>
            <a:p>
              <a:endParaRPr/>
            </a:p>
          </p:txBody>
        </p:sp>
        <p:sp>
          <p:nvSpPr>
            <p:cNvPr id="608" name="Google Shape;608;p32"/>
            <p:cNvSpPr/>
            <p:nvPr/>
          </p:nvSpPr>
          <p:spPr>
            <a:xfrm>
              <a:off x="495900" y="1772425"/>
              <a:ext cx="58725" cy="45175"/>
            </a:xfrm>
            <a:custGeom>
              <a:avLst/>
              <a:gdLst/>
              <a:ahLst/>
              <a:cxnLst/>
              <a:rect l="l" t="t" r="r" b="b"/>
              <a:pathLst>
                <a:path w="2349" h="1807" extrusionOk="0">
                  <a:moveTo>
                    <a:pt x="465" y="0"/>
                  </a:moveTo>
                  <a:lnTo>
                    <a:pt x="0" y="1753"/>
                  </a:lnTo>
                  <a:cubicBezTo>
                    <a:pt x="0" y="1753"/>
                    <a:pt x="251" y="1806"/>
                    <a:pt x="580" y="1806"/>
                  </a:cubicBezTo>
                  <a:cubicBezTo>
                    <a:pt x="963" y="1806"/>
                    <a:pt x="1450" y="1734"/>
                    <a:pt x="1765" y="1419"/>
                  </a:cubicBezTo>
                  <a:cubicBezTo>
                    <a:pt x="2349" y="847"/>
                    <a:pt x="465" y="0"/>
                    <a:pt x="465" y="0"/>
                  </a:cubicBezTo>
                  <a:close/>
                </a:path>
              </a:pathLst>
            </a:custGeom>
            <a:solidFill>
              <a:srgbClr val="E3E5E5"/>
            </a:solidFill>
            <a:ln>
              <a:noFill/>
            </a:ln>
          </p:spPr>
          <p:txBody>
            <a:bodyPr spcFirstLastPara="1" wrap="square" lIns="91425" tIns="91425" rIns="91425" bIns="91425" anchor="ctr" anchorCtr="0">
              <a:noAutofit/>
            </a:bodyPr>
            <a:lstStyle/>
            <a:p>
              <a:endParaRPr/>
            </a:p>
          </p:txBody>
        </p:sp>
        <p:sp>
          <p:nvSpPr>
            <p:cNvPr id="609" name="Google Shape;609;p32"/>
            <p:cNvSpPr/>
            <p:nvPr/>
          </p:nvSpPr>
          <p:spPr>
            <a:xfrm>
              <a:off x="478300" y="1810875"/>
              <a:ext cx="58450" cy="44900"/>
            </a:xfrm>
            <a:custGeom>
              <a:avLst/>
              <a:gdLst/>
              <a:ahLst/>
              <a:cxnLst/>
              <a:rect l="l" t="t" r="r" b="b"/>
              <a:pathLst>
                <a:path w="2338" h="1796" extrusionOk="0">
                  <a:moveTo>
                    <a:pt x="454" y="0"/>
                  </a:moveTo>
                  <a:lnTo>
                    <a:pt x="0" y="1741"/>
                  </a:lnTo>
                  <a:cubicBezTo>
                    <a:pt x="0" y="1741"/>
                    <a:pt x="258" y="1796"/>
                    <a:pt x="591" y="1796"/>
                  </a:cubicBezTo>
                  <a:cubicBezTo>
                    <a:pt x="972" y="1796"/>
                    <a:pt x="1454" y="1725"/>
                    <a:pt x="1765" y="1419"/>
                  </a:cubicBezTo>
                  <a:cubicBezTo>
                    <a:pt x="2338" y="835"/>
                    <a:pt x="454" y="0"/>
                    <a:pt x="454" y="0"/>
                  </a:cubicBezTo>
                  <a:close/>
                </a:path>
              </a:pathLst>
            </a:custGeom>
            <a:solidFill>
              <a:srgbClr val="E3E5E5"/>
            </a:solidFill>
            <a:ln>
              <a:noFill/>
            </a:ln>
          </p:spPr>
          <p:txBody>
            <a:bodyPr spcFirstLastPara="1" wrap="square" lIns="91425" tIns="91425" rIns="91425" bIns="91425" anchor="ctr" anchorCtr="0">
              <a:noAutofit/>
            </a:bodyPr>
            <a:lstStyle/>
            <a:p>
              <a:endParaRPr/>
            </a:p>
          </p:txBody>
        </p:sp>
        <p:sp>
          <p:nvSpPr>
            <p:cNvPr id="610" name="Google Shape;610;p32"/>
            <p:cNvSpPr/>
            <p:nvPr/>
          </p:nvSpPr>
          <p:spPr>
            <a:xfrm>
              <a:off x="288400" y="1235550"/>
              <a:ext cx="648100" cy="645400"/>
            </a:xfrm>
            <a:custGeom>
              <a:avLst/>
              <a:gdLst/>
              <a:ahLst/>
              <a:cxnLst/>
              <a:rect l="l" t="t" r="r" b="b"/>
              <a:pathLst>
                <a:path w="25924" h="25816" extrusionOk="0">
                  <a:moveTo>
                    <a:pt x="13964" y="7429"/>
                  </a:moveTo>
                  <a:lnTo>
                    <a:pt x="15490" y="13343"/>
                  </a:lnTo>
                  <a:lnTo>
                    <a:pt x="15490" y="13343"/>
                  </a:lnTo>
                  <a:lnTo>
                    <a:pt x="11913" y="13045"/>
                  </a:lnTo>
                  <a:lnTo>
                    <a:pt x="13964" y="7429"/>
                  </a:lnTo>
                  <a:close/>
                  <a:moveTo>
                    <a:pt x="10923" y="0"/>
                  </a:moveTo>
                  <a:lnTo>
                    <a:pt x="1" y="24587"/>
                  </a:lnTo>
                  <a:lnTo>
                    <a:pt x="7298" y="25553"/>
                  </a:lnTo>
                  <a:lnTo>
                    <a:pt x="9385" y="19913"/>
                  </a:lnTo>
                  <a:lnTo>
                    <a:pt x="17326" y="20271"/>
                  </a:lnTo>
                  <a:lnTo>
                    <a:pt x="18781" y="25815"/>
                  </a:lnTo>
                  <a:lnTo>
                    <a:pt x="25923" y="24718"/>
                  </a:lnTo>
                  <a:lnTo>
                    <a:pt x="17827" y="60"/>
                  </a:lnTo>
                  <a:lnTo>
                    <a:pt x="10923"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11" name="Google Shape;611;p32"/>
            <p:cNvSpPr/>
            <p:nvPr/>
          </p:nvSpPr>
          <p:spPr>
            <a:xfrm>
              <a:off x="903975" y="1776375"/>
              <a:ext cx="48025" cy="41975"/>
            </a:xfrm>
            <a:custGeom>
              <a:avLst/>
              <a:gdLst/>
              <a:ahLst/>
              <a:cxnLst/>
              <a:rect l="l" t="t" r="r" b="b"/>
              <a:pathLst>
                <a:path w="1921" h="1679" extrusionOk="0">
                  <a:moveTo>
                    <a:pt x="856" y="0"/>
                  </a:moveTo>
                  <a:cubicBezTo>
                    <a:pt x="439" y="0"/>
                    <a:pt x="1" y="271"/>
                    <a:pt x="1" y="271"/>
                  </a:cubicBezTo>
                  <a:lnTo>
                    <a:pt x="263" y="1678"/>
                  </a:lnTo>
                  <a:cubicBezTo>
                    <a:pt x="263" y="1678"/>
                    <a:pt x="1921" y="1571"/>
                    <a:pt x="1503" y="450"/>
                  </a:cubicBezTo>
                  <a:cubicBezTo>
                    <a:pt x="1370" y="106"/>
                    <a:pt x="1117" y="0"/>
                    <a:pt x="856" y="0"/>
                  </a:cubicBezTo>
                  <a:close/>
                </a:path>
              </a:pathLst>
            </a:custGeom>
            <a:solidFill>
              <a:srgbClr val="77DBCB"/>
            </a:solidFill>
            <a:ln>
              <a:noFill/>
            </a:ln>
          </p:spPr>
          <p:txBody>
            <a:bodyPr spcFirstLastPara="1" wrap="square" lIns="91425" tIns="91425" rIns="91425" bIns="91425" anchor="ctr" anchorCtr="0">
              <a:noAutofit/>
            </a:bodyPr>
            <a:lstStyle/>
            <a:p>
              <a:endParaRPr/>
            </a:p>
          </p:txBody>
        </p:sp>
        <p:sp>
          <p:nvSpPr>
            <p:cNvPr id="612" name="Google Shape;612;p32"/>
            <p:cNvSpPr/>
            <p:nvPr/>
          </p:nvSpPr>
          <p:spPr>
            <a:xfrm>
              <a:off x="913225" y="1811250"/>
              <a:ext cx="48025" cy="41975"/>
            </a:xfrm>
            <a:custGeom>
              <a:avLst/>
              <a:gdLst/>
              <a:ahLst/>
              <a:cxnLst/>
              <a:rect l="l" t="t" r="r" b="b"/>
              <a:pathLst>
                <a:path w="1921" h="1679" extrusionOk="0">
                  <a:moveTo>
                    <a:pt x="853" y="1"/>
                  </a:moveTo>
                  <a:cubicBezTo>
                    <a:pt x="438" y="1"/>
                    <a:pt x="0" y="271"/>
                    <a:pt x="0" y="271"/>
                  </a:cubicBezTo>
                  <a:lnTo>
                    <a:pt x="251" y="1679"/>
                  </a:lnTo>
                  <a:cubicBezTo>
                    <a:pt x="251" y="1679"/>
                    <a:pt x="1920" y="1571"/>
                    <a:pt x="1491" y="450"/>
                  </a:cubicBezTo>
                  <a:cubicBezTo>
                    <a:pt x="1362" y="106"/>
                    <a:pt x="1112" y="1"/>
                    <a:pt x="853" y="1"/>
                  </a:cubicBezTo>
                  <a:close/>
                </a:path>
              </a:pathLst>
            </a:custGeom>
            <a:solidFill>
              <a:srgbClr val="77DBCB"/>
            </a:solidFill>
            <a:ln>
              <a:noFill/>
            </a:ln>
          </p:spPr>
          <p:txBody>
            <a:bodyPr spcFirstLastPara="1" wrap="square" lIns="91425" tIns="91425" rIns="91425" bIns="91425" anchor="ctr" anchorCtr="0">
              <a:noAutofit/>
            </a:bodyPr>
            <a:lstStyle/>
            <a:p>
              <a:endParaRPr/>
            </a:p>
          </p:txBody>
        </p:sp>
        <p:sp>
          <p:nvSpPr>
            <p:cNvPr id="613" name="Google Shape;613;p32"/>
            <p:cNvSpPr/>
            <p:nvPr/>
          </p:nvSpPr>
          <p:spPr>
            <a:xfrm>
              <a:off x="917100" y="1793625"/>
              <a:ext cx="12850" cy="9775"/>
            </a:xfrm>
            <a:custGeom>
              <a:avLst/>
              <a:gdLst/>
              <a:ahLst/>
              <a:cxnLst/>
              <a:rect l="l" t="t" r="r" b="b"/>
              <a:pathLst>
                <a:path w="514" h="391" extrusionOk="0">
                  <a:moveTo>
                    <a:pt x="284" y="0"/>
                  </a:moveTo>
                  <a:cubicBezTo>
                    <a:pt x="261" y="0"/>
                    <a:pt x="238" y="4"/>
                    <a:pt x="215" y="11"/>
                  </a:cubicBezTo>
                  <a:cubicBezTo>
                    <a:pt x="84" y="35"/>
                    <a:pt x="0" y="142"/>
                    <a:pt x="12" y="249"/>
                  </a:cubicBezTo>
                  <a:cubicBezTo>
                    <a:pt x="51" y="335"/>
                    <a:pt x="135" y="391"/>
                    <a:pt x="222" y="391"/>
                  </a:cubicBezTo>
                  <a:cubicBezTo>
                    <a:pt x="244" y="391"/>
                    <a:pt x="265" y="387"/>
                    <a:pt x="287" y="380"/>
                  </a:cubicBezTo>
                  <a:cubicBezTo>
                    <a:pt x="430" y="356"/>
                    <a:pt x="513" y="249"/>
                    <a:pt x="501" y="154"/>
                  </a:cubicBezTo>
                  <a:cubicBezTo>
                    <a:pt x="463" y="58"/>
                    <a:pt x="378" y="0"/>
                    <a:pt x="284"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614" name="Google Shape;614;p32"/>
            <p:cNvSpPr/>
            <p:nvPr/>
          </p:nvSpPr>
          <p:spPr>
            <a:xfrm>
              <a:off x="928125" y="1827300"/>
              <a:ext cx="13150" cy="9775"/>
            </a:xfrm>
            <a:custGeom>
              <a:avLst/>
              <a:gdLst/>
              <a:ahLst/>
              <a:cxnLst/>
              <a:rect l="l" t="t" r="r" b="b"/>
              <a:pathLst>
                <a:path w="526" h="391" extrusionOk="0">
                  <a:moveTo>
                    <a:pt x="296" y="1"/>
                  </a:moveTo>
                  <a:cubicBezTo>
                    <a:pt x="274" y="1"/>
                    <a:pt x="250" y="4"/>
                    <a:pt x="227" y="11"/>
                  </a:cubicBezTo>
                  <a:cubicBezTo>
                    <a:pt x="96" y="35"/>
                    <a:pt x="1" y="142"/>
                    <a:pt x="24" y="238"/>
                  </a:cubicBezTo>
                  <a:cubicBezTo>
                    <a:pt x="53" y="334"/>
                    <a:pt x="144" y="391"/>
                    <a:pt x="234" y="391"/>
                  </a:cubicBezTo>
                  <a:cubicBezTo>
                    <a:pt x="256" y="391"/>
                    <a:pt x="278" y="388"/>
                    <a:pt x="299" y="381"/>
                  </a:cubicBezTo>
                  <a:cubicBezTo>
                    <a:pt x="430" y="357"/>
                    <a:pt x="525" y="250"/>
                    <a:pt x="501" y="154"/>
                  </a:cubicBezTo>
                  <a:cubicBezTo>
                    <a:pt x="473" y="58"/>
                    <a:pt x="390" y="1"/>
                    <a:pt x="296"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615" name="Google Shape;615;p32"/>
            <p:cNvSpPr/>
            <p:nvPr/>
          </p:nvSpPr>
          <p:spPr>
            <a:xfrm>
              <a:off x="832725" y="1532775"/>
              <a:ext cx="86775" cy="75725"/>
            </a:xfrm>
            <a:custGeom>
              <a:avLst/>
              <a:gdLst/>
              <a:ahLst/>
              <a:cxnLst/>
              <a:rect l="l" t="t" r="r" b="b"/>
              <a:pathLst>
                <a:path w="3471" h="3029" extrusionOk="0">
                  <a:moveTo>
                    <a:pt x="1549" y="1"/>
                  </a:moveTo>
                  <a:cubicBezTo>
                    <a:pt x="796" y="1"/>
                    <a:pt x="1" y="488"/>
                    <a:pt x="1" y="488"/>
                  </a:cubicBezTo>
                  <a:lnTo>
                    <a:pt x="478" y="3028"/>
                  </a:lnTo>
                  <a:cubicBezTo>
                    <a:pt x="478" y="3028"/>
                    <a:pt x="3471" y="2825"/>
                    <a:pt x="2708" y="810"/>
                  </a:cubicBezTo>
                  <a:cubicBezTo>
                    <a:pt x="2474" y="191"/>
                    <a:pt x="2019" y="1"/>
                    <a:pt x="1549" y="1"/>
                  </a:cubicBezTo>
                  <a:close/>
                </a:path>
              </a:pathLst>
            </a:custGeom>
            <a:solidFill>
              <a:srgbClr val="77DBCB"/>
            </a:solidFill>
            <a:ln>
              <a:noFill/>
            </a:ln>
          </p:spPr>
          <p:txBody>
            <a:bodyPr spcFirstLastPara="1" wrap="square" lIns="91425" tIns="91425" rIns="91425" bIns="91425" anchor="ctr" anchorCtr="0">
              <a:noAutofit/>
            </a:bodyPr>
            <a:lstStyle/>
            <a:p>
              <a:endParaRPr/>
            </a:p>
          </p:txBody>
        </p:sp>
        <p:sp>
          <p:nvSpPr>
            <p:cNvPr id="616" name="Google Shape;616;p32"/>
            <p:cNvSpPr/>
            <p:nvPr/>
          </p:nvSpPr>
          <p:spPr>
            <a:xfrm>
              <a:off x="848825" y="1595675"/>
              <a:ext cx="86775" cy="75700"/>
            </a:xfrm>
            <a:custGeom>
              <a:avLst/>
              <a:gdLst/>
              <a:ahLst/>
              <a:cxnLst/>
              <a:rect l="l" t="t" r="r" b="b"/>
              <a:pathLst>
                <a:path w="3471" h="3028" extrusionOk="0">
                  <a:moveTo>
                    <a:pt x="1549" y="0"/>
                  </a:moveTo>
                  <a:cubicBezTo>
                    <a:pt x="796" y="0"/>
                    <a:pt x="1" y="488"/>
                    <a:pt x="1" y="488"/>
                  </a:cubicBezTo>
                  <a:lnTo>
                    <a:pt x="478" y="3028"/>
                  </a:lnTo>
                  <a:cubicBezTo>
                    <a:pt x="478" y="3028"/>
                    <a:pt x="3471" y="2825"/>
                    <a:pt x="2708" y="810"/>
                  </a:cubicBezTo>
                  <a:cubicBezTo>
                    <a:pt x="2474" y="191"/>
                    <a:pt x="2019" y="0"/>
                    <a:pt x="1549" y="0"/>
                  </a:cubicBezTo>
                  <a:close/>
                </a:path>
              </a:pathLst>
            </a:custGeom>
            <a:solidFill>
              <a:srgbClr val="77DBCB"/>
            </a:solidFill>
            <a:ln>
              <a:noFill/>
            </a:ln>
          </p:spPr>
          <p:txBody>
            <a:bodyPr spcFirstLastPara="1" wrap="square" lIns="91425" tIns="91425" rIns="91425" bIns="91425" anchor="ctr" anchorCtr="0">
              <a:noAutofit/>
            </a:bodyPr>
            <a:lstStyle/>
            <a:p>
              <a:endParaRPr/>
            </a:p>
          </p:txBody>
        </p:sp>
        <p:sp>
          <p:nvSpPr>
            <p:cNvPr id="617" name="Google Shape;617;p32"/>
            <p:cNvSpPr/>
            <p:nvPr/>
          </p:nvSpPr>
          <p:spPr>
            <a:xfrm>
              <a:off x="856275" y="1564075"/>
              <a:ext cx="23575" cy="16975"/>
            </a:xfrm>
            <a:custGeom>
              <a:avLst/>
              <a:gdLst/>
              <a:ahLst/>
              <a:cxnLst/>
              <a:rect l="l" t="t" r="r" b="b"/>
              <a:pathLst>
                <a:path w="943" h="679" extrusionOk="0">
                  <a:moveTo>
                    <a:pt x="512" y="1"/>
                  </a:moveTo>
                  <a:cubicBezTo>
                    <a:pt x="478" y="1"/>
                    <a:pt x="442" y="4"/>
                    <a:pt x="406" y="11"/>
                  </a:cubicBezTo>
                  <a:cubicBezTo>
                    <a:pt x="168" y="59"/>
                    <a:pt x="1" y="250"/>
                    <a:pt x="37" y="429"/>
                  </a:cubicBezTo>
                  <a:cubicBezTo>
                    <a:pt x="67" y="579"/>
                    <a:pt x="223" y="678"/>
                    <a:pt x="420" y="678"/>
                  </a:cubicBezTo>
                  <a:cubicBezTo>
                    <a:pt x="458" y="678"/>
                    <a:pt x="497" y="675"/>
                    <a:pt x="538" y="667"/>
                  </a:cubicBezTo>
                  <a:cubicBezTo>
                    <a:pt x="776" y="631"/>
                    <a:pt x="943" y="441"/>
                    <a:pt x="907" y="262"/>
                  </a:cubicBezTo>
                  <a:cubicBezTo>
                    <a:pt x="877" y="110"/>
                    <a:pt x="709" y="1"/>
                    <a:pt x="512"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618" name="Google Shape;618;p32"/>
            <p:cNvSpPr/>
            <p:nvPr/>
          </p:nvSpPr>
          <p:spPr>
            <a:xfrm>
              <a:off x="876550" y="1624900"/>
              <a:ext cx="23575" cy="17250"/>
            </a:xfrm>
            <a:custGeom>
              <a:avLst/>
              <a:gdLst/>
              <a:ahLst/>
              <a:cxnLst/>
              <a:rect l="l" t="t" r="r" b="b"/>
              <a:pathLst>
                <a:path w="943" h="690" extrusionOk="0">
                  <a:moveTo>
                    <a:pt x="512" y="0"/>
                  </a:moveTo>
                  <a:cubicBezTo>
                    <a:pt x="478" y="0"/>
                    <a:pt x="442" y="4"/>
                    <a:pt x="406" y="11"/>
                  </a:cubicBezTo>
                  <a:cubicBezTo>
                    <a:pt x="168" y="58"/>
                    <a:pt x="1" y="249"/>
                    <a:pt x="37" y="428"/>
                  </a:cubicBezTo>
                  <a:cubicBezTo>
                    <a:pt x="67" y="580"/>
                    <a:pt x="235" y="689"/>
                    <a:pt x="431" y="689"/>
                  </a:cubicBezTo>
                  <a:cubicBezTo>
                    <a:pt x="466" y="689"/>
                    <a:pt x="502" y="686"/>
                    <a:pt x="537" y="678"/>
                  </a:cubicBezTo>
                  <a:cubicBezTo>
                    <a:pt x="776" y="631"/>
                    <a:pt x="943" y="440"/>
                    <a:pt x="907" y="261"/>
                  </a:cubicBezTo>
                  <a:cubicBezTo>
                    <a:pt x="877" y="109"/>
                    <a:pt x="708" y="0"/>
                    <a:pt x="512"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619" name="Google Shape;619;p32"/>
            <p:cNvSpPr/>
            <p:nvPr/>
          </p:nvSpPr>
          <p:spPr>
            <a:xfrm>
              <a:off x="438650" y="1641150"/>
              <a:ext cx="28950" cy="47675"/>
            </a:xfrm>
            <a:custGeom>
              <a:avLst/>
              <a:gdLst/>
              <a:ahLst/>
              <a:cxnLst/>
              <a:rect l="l" t="t" r="r" b="b"/>
              <a:pathLst>
                <a:path w="1158" h="1907" extrusionOk="0">
                  <a:moveTo>
                    <a:pt x="767" y="0"/>
                  </a:moveTo>
                  <a:cubicBezTo>
                    <a:pt x="526" y="0"/>
                    <a:pt x="243" y="357"/>
                    <a:pt x="120" y="851"/>
                  </a:cubicBezTo>
                  <a:cubicBezTo>
                    <a:pt x="1" y="1376"/>
                    <a:pt x="96" y="1853"/>
                    <a:pt x="346" y="1901"/>
                  </a:cubicBezTo>
                  <a:cubicBezTo>
                    <a:pt x="365" y="1905"/>
                    <a:pt x="384" y="1907"/>
                    <a:pt x="403" y="1907"/>
                  </a:cubicBezTo>
                  <a:cubicBezTo>
                    <a:pt x="650" y="1907"/>
                    <a:pt x="916" y="1553"/>
                    <a:pt x="1038" y="1066"/>
                  </a:cubicBezTo>
                  <a:cubicBezTo>
                    <a:pt x="1157" y="541"/>
                    <a:pt x="1062" y="64"/>
                    <a:pt x="811" y="5"/>
                  </a:cubicBezTo>
                  <a:cubicBezTo>
                    <a:pt x="797" y="2"/>
                    <a:pt x="782" y="0"/>
                    <a:pt x="767" y="0"/>
                  </a:cubicBezTo>
                  <a:close/>
                </a:path>
              </a:pathLst>
            </a:custGeom>
            <a:solidFill>
              <a:srgbClr val="77DBCB"/>
            </a:solidFill>
            <a:ln>
              <a:noFill/>
            </a:ln>
          </p:spPr>
          <p:txBody>
            <a:bodyPr spcFirstLastPara="1" wrap="square" lIns="91425" tIns="91425" rIns="91425" bIns="91425" anchor="ctr" anchorCtr="0">
              <a:noAutofit/>
            </a:bodyPr>
            <a:lstStyle/>
            <a:p>
              <a:endParaRPr/>
            </a:p>
          </p:txBody>
        </p:sp>
        <p:sp>
          <p:nvSpPr>
            <p:cNvPr id="620" name="Google Shape;620;p32"/>
            <p:cNvSpPr/>
            <p:nvPr/>
          </p:nvSpPr>
          <p:spPr>
            <a:xfrm>
              <a:off x="486350" y="1580875"/>
              <a:ext cx="19400" cy="29950"/>
            </a:xfrm>
            <a:custGeom>
              <a:avLst/>
              <a:gdLst/>
              <a:ahLst/>
              <a:cxnLst/>
              <a:rect l="l" t="t" r="r" b="b"/>
              <a:pathLst>
                <a:path w="776" h="1198" extrusionOk="0">
                  <a:moveTo>
                    <a:pt x="540" y="0"/>
                  </a:moveTo>
                  <a:cubicBezTo>
                    <a:pt x="391" y="0"/>
                    <a:pt x="205" y="205"/>
                    <a:pt x="108" y="508"/>
                  </a:cubicBezTo>
                  <a:cubicBezTo>
                    <a:pt x="0" y="830"/>
                    <a:pt x="36" y="1140"/>
                    <a:pt x="191" y="1187"/>
                  </a:cubicBezTo>
                  <a:cubicBezTo>
                    <a:pt x="208" y="1194"/>
                    <a:pt x="225" y="1197"/>
                    <a:pt x="243" y="1197"/>
                  </a:cubicBezTo>
                  <a:cubicBezTo>
                    <a:pt x="392" y="1197"/>
                    <a:pt x="574" y="986"/>
                    <a:pt x="680" y="699"/>
                  </a:cubicBezTo>
                  <a:cubicBezTo>
                    <a:pt x="775" y="365"/>
                    <a:pt x="740" y="55"/>
                    <a:pt x="585" y="7"/>
                  </a:cubicBezTo>
                  <a:cubicBezTo>
                    <a:pt x="570" y="3"/>
                    <a:pt x="555" y="0"/>
                    <a:pt x="540" y="0"/>
                  </a:cubicBezTo>
                  <a:close/>
                </a:path>
              </a:pathLst>
            </a:custGeom>
            <a:solidFill>
              <a:srgbClr val="77DBCB"/>
            </a:solidFill>
            <a:ln>
              <a:noFill/>
            </a:ln>
          </p:spPr>
          <p:txBody>
            <a:bodyPr spcFirstLastPara="1" wrap="square" lIns="91425" tIns="91425" rIns="91425" bIns="91425" anchor="ctr" anchorCtr="0">
              <a:noAutofit/>
            </a:bodyPr>
            <a:lstStyle/>
            <a:p>
              <a:endParaRPr/>
            </a:p>
          </p:txBody>
        </p:sp>
        <p:sp>
          <p:nvSpPr>
            <p:cNvPr id="621" name="Google Shape;621;p32"/>
            <p:cNvSpPr/>
            <p:nvPr/>
          </p:nvSpPr>
          <p:spPr>
            <a:xfrm>
              <a:off x="437750" y="1556375"/>
              <a:ext cx="38200" cy="62425"/>
            </a:xfrm>
            <a:custGeom>
              <a:avLst/>
              <a:gdLst/>
              <a:ahLst/>
              <a:cxnLst/>
              <a:rect l="l" t="t" r="r" b="b"/>
              <a:pathLst>
                <a:path w="1528" h="2497" extrusionOk="0">
                  <a:moveTo>
                    <a:pt x="988" y="0"/>
                  </a:moveTo>
                  <a:cubicBezTo>
                    <a:pt x="672" y="0"/>
                    <a:pt x="322" y="476"/>
                    <a:pt x="168" y="1106"/>
                  </a:cubicBezTo>
                  <a:cubicBezTo>
                    <a:pt x="1" y="1786"/>
                    <a:pt x="132" y="2406"/>
                    <a:pt x="466" y="2489"/>
                  </a:cubicBezTo>
                  <a:cubicBezTo>
                    <a:pt x="488" y="2494"/>
                    <a:pt x="510" y="2496"/>
                    <a:pt x="532" y="2496"/>
                  </a:cubicBezTo>
                  <a:cubicBezTo>
                    <a:pt x="850" y="2496"/>
                    <a:pt x="1204" y="2028"/>
                    <a:pt x="1360" y="1392"/>
                  </a:cubicBezTo>
                  <a:cubicBezTo>
                    <a:pt x="1527" y="713"/>
                    <a:pt x="1396" y="93"/>
                    <a:pt x="1062" y="9"/>
                  </a:cubicBezTo>
                  <a:cubicBezTo>
                    <a:pt x="1038" y="3"/>
                    <a:pt x="1013" y="0"/>
                    <a:pt x="988" y="0"/>
                  </a:cubicBezTo>
                  <a:close/>
                </a:path>
              </a:pathLst>
            </a:custGeom>
            <a:solidFill>
              <a:srgbClr val="77DBCB"/>
            </a:solidFill>
            <a:ln>
              <a:noFill/>
            </a:ln>
          </p:spPr>
          <p:txBody>
            <a:bodyPr spcFirstLastPara="1" wrap="square" lIns="91425" tIns="91425" rIns="91425" bIns="91425" anchor="ctr" anchorCtr="0">
              <a:noAutofit/>
            </a:bodyPr>
            <a:lstStyle/>
            <a:p>
              <a:endParaRPr/>
            </a:p>
          </p:txBody>
        </p:sp>
        <p:sp>
          <p:nvSpPr>
            <p:cNvPr id="622" name="Google Shape;622;p32"/>
            <p:cNvSpPr/>
            <p:nvPr/>
          </p:nvSpPr>
          <p:spPr>
            <a:xfrm>
              <a:off x="523025" y="1453000"/>
              <a:ext cx="19700" cy="29925"/>
            </a:xfrm>
            <a:custGeom>
              <a:avLst/>
              <a:gdLst/>
              <a:ahLst/>
              <a:cxnLst/>
              <a:rect l="l" t="t" r="r" b="b"/>
              <a:pathLst>
                <a:path w="788" h="1197" extrusionOk="0">
                  <a:moveTo>
                    <a:pt x="551" y="0"/>
                  </a:moveTo>
                  <a:cubicBezTo>
                    <a:pt x="402" y="0"/>
                    <a:pt x="217" y="205"/>
                    <a:pt x="119" y="507"/>
                  </a:cubicBezTo>
                  <a:cubicBezTo>
                    <a:pt x="0" y="829"/>
                    <a:pt x="48" y="1139"/>
                    <a:pt x="203" y="1187"/>
                  </a:cubicBezTo>
                  <a:cubicBezTo>
                    <a:pt x="220" y="1194"/>
                    <a:pt x="237" y="1197"/>
                    <a:pt x="255" y="1197"/>
                  </a:cubicBezTo>
                  <a:cubicBezTo>
                    <a:pt x="403" y="1197"/>
                    <a:pt x="584" y="985"/>
                    <a:pt x="680" y="698"/>
                  </a:cubicBezTo>
                  <a:cubicBezTo>
                    <a:pt x="787" y="364"/>
                    <a:pt x="751" y="66"/>
                    <a:pt x="596" y="7"/>
                  </a:cubicBezTo>
                  <a:cubicBezTo>
                    <a:pt x="582" y="2"/>
                    <a:pt x="567" y="0"/>
                    <a:pt x="551" y="0"/>
                  </a:cubicBezTo>
                  <a:close/>
                </a:path>
              </a:pathLst>
            </a:custGeom>
            <a:solidFill>
              <a:srgbClr val="77DBCB"/>
            </a:solidFill>
            <a:ln>
              <a:noFill/>
            </a:ln>
          </p:spPr>
          <p:txBody>
            <a:bodyPr spcFirstLastPara="1" wrap="square" lIns="91425" tIns="91425" rIns="91425" bIns="91425" anchor="ctr" anchorCtr="0">
              <a:noAutofit/>
            </a:bodyPr>
            <a:lstStyle/>
            <a:p>
              <a:endParaRPr/>
            </a:p>
          </p:txBody>
        </p:sp>
        <p:sp>
          <p:nvSpPr>
            <p:cNvPr id="623" name="Google Shape;623;p32"/>
            <p:cNvSpPr/>
            <p:nvPr/>
          </p:nvSpPr>
          <p:spPr>
            <a:xfrm>
              <a:off x="683100" y="1444850"/>
              <a:ext cx="20300" cy="29450"/>
            </a:xfrm>
            <a:custGeom>
              <a:avLst/>
              <a:gdLst/>
              <a:ahLst/>
              <a:cxnLst/>
              <a:rect l="l" t="t" r="r" b="b"/>
              <a:pathLst>
                <a:path w="812" h="1178" extrusionOk="0">
                  <a:moveTo>
                    <a:pt x="234" y="1"/>
                  </a:moveTo>
                  <a:cubicBezTo>
                    <a:pt x="215" y="1"/>
                    <a:pt x="197" y="4"/>
                    <a:pt x="179" y="11"/>
                  </a:cubicBezTo>
                  <a:cubicBezTo>
                    <a:pt x="24" y="70"/>
                    <a:pt x="0" y="380"/>
                    <a:pt x="131" y="702"/>
                  </a:cubicBezTo>
                  <a:cubicBezTo>
                    <a:pt x="247" y="986"/>
                    <a:pt x="437" y="1178"/>
                    <a:pt x="587" y="1178"/>
                  </a:cubicBezTo>
                  <a:cubicBezTo>
                    <a:pt x="607" y="1178"/>
                    <a:pt x="626" y="1174"/>
                    <a:pt x="644" y="1167"/>
                  </a:cubicBezTo>
                  <a:cubicBezTo>
                    <a:pt x="787" y="1108"/>
                    <a:pt x="811" y="798"/>
                    <a:pt x="692" y="476"/>
                  </a:cubicBezTo>
                  <a:cubicBezTo>
                    <a:pt x="575" y="201"/>
                    <a:pt x="384" y="1"/>
                    <a:pt x="234" y="1"/>
                  </a:cubicBezTo>
                  <a:close/>
                </a:path>
              </a:pathLst>
            </a:custGeom>
            <a:solidFill>
              <a:srgbClr val="77DBCB"/>
            </a:solidFill>
            <a:ln>
              <a:noFill/>
            </a:ln>
          </p:spPr>
          <p:txBody>
            <a:bodyPr spcFirstLastPara="1" wrap="square" lIns="91425" tIns="91425" rIns="91425" bIns="91425" anchor="ctr" anchorCtr="0">
              <a:noAutofit/>
            </a:bodyPr>
            <a:lstStyle/>
            <a:p>
              <a:endParaRPr/>
            </a:p>
          </p:txBody>
        </p:sp>
        <p:sp>
          <p:nvSpPr>
            <p:cNvPr id="624" name="Google Shape;624;p32"/>
            <p:cNvSpPr/>
            <p:nvPr/>
          </p:nvSpPr>
          <p:spPr>
            <a:xfrm>
              <a:off x="718875" y="1453025"/>
              <a:ext cx="31900" cy="46175"/>
            </a:xfrm>
            <a:custGeom>
              <a:avLst/>
              <a:gdLst/>
              <a:ahLst/>
              <a:cxnLst/>
              <a:rect l="l" t="t" r="r" b="b"/>
              <a:pathLst>
                <a:path w="1276" h="1847" extrusionOk="0">
                  <a:moveTo>
                    <a:pt x="363" y="1"/>
                  </a:moveTo>
                  <a:cubicBezTo>
                    <a:pt x="332" y="1"/>
                    <a:pt x="303" y="6"/>
                    <a:pt x="274" y="18"/>
                  </a:cubicBezTo>
                  <a:cubicBezTo>
                    <a:pt x="36" y="113"/>
                    <a:pt x="0" y="602"/>
                    <a:pt x="203" y="1091"/>
                  </a:cubicBezTo>
                  <a:cubicBezTo>
                    <a:pt x="382" y="1534"/>
                    <a:pt x="683" y="1846"/>
                    <a:pt x="915" y="1846"/>
                  </a:cubicBezTo>
                  <a:cubicBezTo>
                    <a:pt x="945" y="1846"/>
                    <a:pt x="974" y="1841"/>
                    <a:pt x="1002" y="1830"/>
                  </a:cubicBezTo>
                  <a:cubicBezTo>
                    <a:pt x="1240" y="1735"/>
                    <a:pt x="1276" y="1246"/>
                    <a:pt x="1073" y="745"/>
                  </a:cubicBezTo>
                  <a:cubicBezTo>
                    <a:pt x="894" y="303"/>
                    <a:pt x="595" y="1"/>
                    <a:pt x="363" y="1"/>
                  </a:cubicBezTo>
                  <a:close/>
                </a:path>
              </a:pathLst>
            </a:custGeom>
            <a:solidFill>
              <a:srgbClr val="77DBCB"/>
            </a:solidFill>
            <a:ln>
              <a:noFill/>
            </a:ln>
          </p:spPr>
          <p:txBody>
            <a:bodyPr spcFirstLastPara="1" wrap="square" lIns="91425" tIns="91425" rIns="91425" bIns="91425" anchor="ctr" anchorCtr="0">
              <a:noAutofit/>
            </a:bodyPr>
            <a:lstStyle/>
            <a:p>
              <a:endParaRPr/>
            </a:p>
          </p:txBody>
        </p:sp>
        <p:sp>
          <p:nvSpPr>
            <p:cNvPr id="625" name="Google Shape;625;p32"/>
            <p:cNvSpPr/>
            <p:nvPr/>
          </p:nvSpPr>
          <p:spPr>
            <a:xfrm>
              <a:off x="716475" y="1384475"/>
              <a:ext cx="31625" cy="46150"/>
            </a:xfrm>
            <a:custGeom>
              <a:avLst/>
              <a:gdLst/>
              <a:ahLst/>
              <a:cxnLst/>
              <a:rect l="l" t="t" r="r" b="b"/>
              <a:pathLst>
                <a:path w="1265" h="1846" extrusionOk="0">
                  <a:moveTo>
                    <a:pt x="364" y="0"/>
                  </a:moveTo>
                  <a:cubicBezTo>
                    <a:pt x="333" y="0"/>
                    <a:pt x="303" y="6"/>
                    <a:pt x="275" y="17"/>
                  </a:cubicBezTo>
                  <a:cubicBezTo>
                    <a:pt x="25" y="113"/>
                    <a:pt x="1" y="601"/>
                    <a:pt x="191" y="1090"/>
                  </a:cubicBezTo>
                  <a:cubicBezTo>
                    <a:pt x="371" y="1533"/>
                    <a:pt x="672" y="1846"/>
                    <a:pt x="904" y="1846"/>
                  </a:cubicBezTo>
                  <a:cubicBezTo>
                    <a:pt x="934" y="1846"/>
                    <a:pt x="963" y="1841"/>
                    <a:pt x="990" y="1830"/>
                  </a:cubicBezTo>
                  <a:cubicBezTo>
                    <a:pt x="1229" y="1734"/>
                    <a:pt x="1265" y="1245"/>
                    <a:pt x="1062" y="744"/>
                  </a:cubicBezTo>
                  <a:cubicBezTo>
                    <a:pt x="894" y="303"/>
                    <a:pt x="596" y="0"/>
                    <a:pt x="364" y="0"/>
                  </a:cubicBezTo>
                  <a:close/>
                </a:path>
              </a:pathLst>
            </a:custGeom>
            <a:solidFill>
              <a:srgbClr val="77DBCB"/>
            </a:solidFill>
            <a:ln>
              <a:noFill/>
            </a:ln>
          </p:spPr>
          <p:txBody>
            <a:bodyPr spcFirstLastPara="1" wrap="square" lIns="91425" tIns="91425" rIns="91425" bIns="91425" anchor="ctr" anchorCtr="0">
              <a:noAutofit/>
            </a:bodyPr>
            <a:lstStyle/>
            <a:p>
              <a:endParaRPr/>
            </a:p>
          </p:txBody>
        </p:sp>
        <p:sp>
          <p:nvSpPr>
            <p:cNvPr id="626" name="Google Shape;626;p32"/>
            <p:cNvSpPr/>
            <p:nvPr/>
          </p:nvSpPr>
          <p:spPr>
            <a:xfrm>
              <a:off x="393950" y="1802575"/>
              <a:ext cx="19975" cy="29950"/>
            </a:xfrm>
            <a:custGeom>
              <a:avLst/>
              <a:gdLst/>
              <a:ahLst/>
              <a:cxnLst/>
              <a:rect l="l" t="t" r="r" b="b"/>
              <a:pathLst>
                <a:path w="799" h="1198" extrusionOk="0">
                  <a:moveTo>
                    <a:pt x="544" y="1"/>
                  </a:moveTo>
                  <a:cubicBezTo>
                    <a:pt x="396" y="1"/>
                    <a:pt x="214" y="212"/>
                    <a:pt x="107" y="499"/>
                  </a:cubicBezTo>
                  <a:cubicBezTo>
                    <a:pt x="0" y="833"/>
                    <a:pt x="36" y="1131"/>
                    <a:pt x="203" y="1191"/>
                  </a:cubicBezTo>
                  <a:cubicBezTo>
                    <a:pt x="217" y="1195"/>
                    <a:pt x="232" y="1197"/>
                    <a:pt x="248" y="1197"/>
                  </a:cubicBezTo>
                  <a:cubicBezTo>
                    <a:pt x="397" y="1197"/>
                    <a:pt x="582" y="993"/>
                    <a:pt x="680" y="690"/>
                  </a:cubicBezTo>
                  <a:cubicBezTo>
                    <a:pt x="799" y="368"/>
                    <a:pt x="751" y="58"/>
                    <a:pt x="596" y="10"/>
                  </a:cubicBezTo>
                  <a:cubicBezTo>
                    <a:pt x="579" y="4"/>
                    <a:pt x="562" y="1"/>
                    <a:pt x="544" y="1"/>
                  </a:cubicBezTo>
                  <a:close/>
                </a:path>
              </a:pathLst>
            </a:custGeom>
            <a:solidFill>
              <a:srgbClr val="77DBCB"/>
            </a:solidFill>
            <a:ln>
              <a:noFill/>
            </a:ln>
          </p:spPr>
          <p:txBody>
            <a:bodyPr spcFirstLastPara="1" wrap="square" lIns="91425" tIns="91425" rIns="91425" bIns="91425" anchor="ctr" anchorCtr="0">
              <a:noAutofit/>
            </a:bodyPr>
            <a:lstStyle/>
            <a:p>
              <a:endParaRPr/>
            </a:p>
          </p:txBody>
        </p:sp>
        <p:sp>
          <p:nvSpPr>
            <p:cNvPr id="627" name="Google Shape;627;p32"/>
            <p:cNvSpPr/>
            <p:nvPr/>
          </p:nvSpPr>
          <p:spPr>
            <a:xfrm>
              <a:off x="353700" y="1749900"/>
              <a:ext cx="19700" cy="29925"/>
            </a:xfrm>
            <a:custGeom>
              <a:avLst/>
              <a:gdLst/>
              <a:ahLst/>
              <a:cxnLst/>
              <a:rect l="l" t="t" r="r" b="b"/>
              <a:pathLst>
                <a:path w="788" h="1197" extrusionOk="0">
                  <a:moveTo>
                    <a:pt x="552" y="0"/>
                  </a:moveTo>
                  <a:cubicBezTo>
                    <a:pt x="402" y="0"/>
                    <a:pt x="216" y="205"/>
                    <a:pt x="108" y="508"/>
                  </a:cubicBezTo>
                  <a:cubicBezTo>
                    <a:pt x="0" y="830"/>
                    <a:pt x="36" y="1140"/>
                    <a:pt x="203" y="1187"/>
                  </a:cubicBezTo>
                  <a:cubicBezTo>
                    <a:pt x="220" y="1194"/>
                    <a:pt x="237" y="1197"/>
                    <a:pt x="255" y="1197"/>
                  </a:cubicBezTo>
                  <a:cubicBezTo>
                    <a:pt x="403" y="1197"/>
                    <a:pt x="584" y="986"/>
                    <a:pt x="680" y="698"/>
                  </a:cubicBezTo>
                  <a:cubicBezTo>
                    <a:pt x="787" y="365"/>
                    <a:pt x="752" y="66"/>
                    <a:pt x="597" y="7"/>
                  </a:cubicBezTo>
                  <a:cubicBezTo>
                    <a:pt x="582" y="2"/>
                    <a:pt x="567" y="0"/>
                    <a:pt x="552" y="0"/>
                  </a:cubicBezTo>
                  <a:close/>
                </a:path>
              </a:pathLst>
            </a:custGeom>
            <a:solidFill>
              <a:srgbClr val="77DBCB"/>
            </a:solidFill>
            <a:ln>
              <a:noFill/>
            </a:ln>
          </p:spPr>
          <p:txBody>
            <a:bodyPr spcFirstLastPara="1" wrap="square" lIns="91425" tIns="91425" rIns="91425" bIns="91425" anchor="ctr" anchorCtr="0">
              <a:noAutofit/>
            </a:bodyPr>
            <a:lstStyle/>
            <a:p>
              <a:endParaRPr/>
            </a:p>
          </p:txBody>
        </p:sp>
      </p:grpSp>
      <p:grpSp>
        <p:nvGrpSpPr>
          <p:cNvPr id="628" name="Google Shape;628;p32"/>
          <p:cNvGrpSpPr/>
          <p:nvPr/>
        </p:nvGrpSpPr>
        <p:grpSpPr>
          <a:xfrm>
            <a:off x="10519468" y="4152781"/>
            <a:ext cx="987471" cy="1314863"/>
            <a:chOff x="1393750" y="1173850"/>
            <a:chExt cx="531225" cy="705600"/>
          </a:xfrm>
        </p:grpSpPr>
        <p:sp>
          <p:nvSpPr>
            <p:cNvPr id="629" name="Google Shape;629;p32"/>
            <p:cNvSpPr/>
            <p:nvPr/>
          </p:nvSpPr>
          <p:spPr>
            <a:xfrm>
              <a:off x="1453375" y="1237325"/>
              <a:ext cx="471600" cy="642125"/>
            </a:xfrm>
            <a:custGeom>
              <a:avLst/>
              <a:gdLst/>
              <a:ahLst/>
              <a:cxnLst/>
              <a:rect l="l" t="t" r="r" b="b"/>
              <a:pathLst>
                <a:path w="18864" h="25685" extrusionOk="0">
                  <a:moveTo>
                    <a:pt x="8066" y="5103"/>
                  </a:moveTo>
                  <a:cubicBezTo>
                    <a:pt x="8100" y="5103"/>
                    <a:pt x="8134" y="5103"/>
                    <a:pt x="8168" y="5104"/>
                  </a:cubicBezTo>
                  <a:cubicBezTo>
                    <a:pt x="8187" y="5104"/>
                    <a:pt x="8206" y="5104"/>
                    <a:pt x="8225" y="5104"/>
                  </a:cubicBezTo>
                  <a:cubicBezTo>
                    <a:pt x="8849" y="5104"/>
                    <a:pt x="9460" y="5295"/>
                    <a:pt x="9969" y="5677"/>
                  </a:cubicBezTo>
                  <a:cubicBezTo>
                    <a:pt x="10982" y="6428"/>
                    <a:pt x="10958" y="7942"/>
                    <a:pt x="9921" y="8658"/>
                  </a:cubicBezTo>
                  <a:cubicBezTo>
                    <a:pt x="9396" y="9039"/>
                    <a:pt x="8633" y="9218"/>
                    <a:pt x="7667" y="9218"/>
                  </a:cubicBezTo>
                  <a:cubicBezTo>
                    <a:pt x="7631" y="9219"/>
                    <a:pt x="7595" y="9220"/>
                    <a:pt x="7559" y="9220"/>
                  </a:cubicBezTo>
                  <a:cubicBezTo>
                    <a:pt x="7238" y="9220"/>
                    <a:pt x="6917" y="9173"/>
                    <a:pt x="6606" y="9087"/>
                  </a:cubicBezTo>
                  <a:lnTo>
                    <a:pt x="6570" y="5378"/>
                  </a:lnTo>
                  <a:cubicBezTo>
                    <a:pt x="7051" y="5188"/>
                    <a:pt x="7553" y="5103"/>
                    <a:pt x="8066" y="5103"/>
                  </a:cubicBezTo>
                  <a:close/>
                  <a:moveTo>
                    <a:pt x="8367" y="14893"/>
                  </a:moveTo>
                  <a:cubicBezTo>
                    <a:pt x="8388" y="14893"/>
                    <a:pt x="8410" y="14893"/>
                    <a:pt x="8431" y="14894"/>
                  </a:cubicBezTo>
                  <a:cubicBezTo>
                    <a:pt x="9361" y="14894"/>
                    <a:pt x="10148" y="15096"/>
                    <a:pt x="10780" y="15514"/>
                  </a:cubicBezTo>
                  <a:cubicBezTo>
                    <a:pt x="11423" y="15919"/>
                    <a:pt x="11745" y="16551"/>
                    <a:pt x="11745" y="17386"/>
                  </a:cubicBezTo>
                  <a:cubicBezTo>
                    <a:pt x="11745" y="18054"/>
                    <a:pt x="11447" y="18638"/>
                    <a:pt x="10851" y="19151"/>
                  </a:cubicBezTo>
                  <a:cubicBezTo>
                    <a:pt x="10255" y="19651"/>
                    <a:pt x="9504" y="19926"/>
                    <a:pt x="8598" y="19938"/>
                  </a:cubicBezTo>
                  <a:cubicBezTo>
                    <a:pt x="8492" y="19945"/>
                    <a:pt x="8385" y="19949"/>
                    <a:pt x="8278" y="19949"/>
                  </a:cubicBezTo>
                  <a:cubicBezTo>
                    <a:pt x="8046" y="19949"/>
                    <a:pt x="7812" y="19931"/>
                    <a:pt x="7584" y="19890"/>
                  </a:cubicBezTo>
                  <a:cubicBezTo>
                    <a:pt x="7274" y="19854"/>
                    <a:pt x="6964" y="19771"/>
                    <a:pt x="6678" y="19639"/>
                  </a:cubicBezTo>
                  <a:lnTo>
                    <a:pt x="6642" y="15395"/>
                  </a:lnTo>
                  <a:cubicBezTo>
                    <a:pt x="7149" y="15060"/>
                    <a:pt x="7757" y="14893"/>
                    <a:pt x="8367" y="14893"/>
                  </a:cubicBezTo>
                  <a:close/>
                  <a:moveTo>
                    <a:pt x="8466" y="1"/>
                  </a:moveTo>
                  <a:cubicBezTo>
                    <a:pt x="6964" y="13"/>
                    <a:pt x="5462" y="132"/>
                    <a:pt x="3983" y="359"/>
                  </a:cubicBezTo>
                  <a:cubicBezTo>
                    <a:pt x="2326" y="609"/>
                    <a:pt x="990" y="967"/>
                    <a:pt x="0" y="1456"/>
                  </a:cubicBezTo>
                  <a:lnTo>
                    <a:pt x="0" y="25458"/>
                  </a:lnTo>
                  <a:cubicBezTo>
                    <a:pt x="2171" y="25613"/>
                    <a:pt x="4782" y="25685"/>
                    <a:pt x="7834" y="25685"/>
                  </a:cubicBezTo>
                  <a:cubicBezTo>
                    <a:pt x="15180" y="25685"/>
                    <a:pt x="18852" y="23157"/>
                    <a:pt x="18852" y="18089"/>
                  </a:cubicBezTo>
                  <a:cubicBezTo>
                    <a:pt x="18864" y="16933"/>
                    <a:pt x="18637" y="15788"/>
                    <a:pt x="18184" y="14739"/>
                  </a:cubicBezTo>
                  <a:cubicBezTo>
                    <a:pt x="17791" y="13773"/>
                    <a:pt x="17159" y="12926"/>
                    <a:pt x="16360" y="12270"/>
                  </a:cubicBezTo>
                  <a:cubicBezTo>
                    <a:pt x="15633" y="11674"/>
                    <a:pt x="14738" y="11305"/>
                    <a:pt x="13808" y="11209"/>
                  </a:cubicBezTo>
                  <a:cubicBezTo>
                    <a:pt x="15728" y="10327"/>
                    <a:pt x="16694" y="8789"/>
                    <a:pt x="16694" y="6607"/>
                  </a:cubicBezTo>
                  <a:cubicBezTo>
                    <a:pt x="16694" y="4520"/>
                    <a:pt x="15931" y="2898"/>
                    <a:pt x="14404" y="1742"/>
                  </a:cubicBezTo>
                  <a:cubicBezTo>
                    <a:pt x="12878" y="573"/>
                    <a:pt x="10899" y="1"/>
                    <a:pt x="8466" y="1"/>
                  </a:cubicBezTo>
                  <a:close/>
                </a:path>
              </a:pathLst>
            </a:custGeom>
            <a:solidFill>
              <a:srgbClr val="8C4C5E"/>
            </a:solidFill>
            <a:ln>
              <a:noFill/>
            </a:ln>
          </p:spPr>
          <p:txBody>
            <a:bodyPr spcFirstLastPara="1" wrap="square" lIns="91425" tIns="91425" rIns="91425" bIns="91425" anchor="ctr" anchorCtr="0">
              <a:noAutofit/>
            </a:bodyPr>
            <a:lstStyle/>
            <a:p>
              <a:endParaRPr/>
            </a:p>
          </p:txBody>
        </p:sp>
        <p:sp>
          <p:nvSpPr>
            <p:cNvPr id="630" name="Google Shape;630;p32"/>
            <p:cNvSpPr/>
            <p:nvPr/>
          </p:nvSpPr>
          <p:spPr>
            <a:xfrm>
              <a:off x="1393750" y="1173850"/>
              <a:ext cx="180975" cy="173200"/>
            </a:xfrm>
            <a:custGeom>
              <a:avLst/>
              <a:gdLst/>
              <a:ahLst/>
              <a:cxnLst/>
              <a:rect l="l" t="t" r="r" b="b"/>
              <a:pathLst>
                <a:path w="7239" h="6928" extrusionOk="0">
                  <a:moveTo>
                    <a:pt x="3614" y="0"/>
                  </a:moveTo>
                  <a:cubicBezTo>
                    <a:pt x="1622" y="0"/>
                    <a:pt x="1" y="1550"/>
                    <a:pt x="1" y="3470"/>
                  </a:cubicBezTo>
                  <a:cubicBezTo>
                    <a:pt x="1" y="5378"/>
                    <a:pt x="1622" y="6928"/>
                    <a:pt x="3626" y="6928"/>
                  </a:cubicBezTo>
                  <a:cubicBezTo>
                    <a:pt x="5617" y="6928"/>
                    <a:pt x="7238" y="5378"/>
                    <a:pt x="7238" y="3470"/>
                  </a:cubicBezTo>
                  <a:cubicBezTo>
                    <a:pt x="7238" y="1550"/>
                    <a:pt x="5617" y="0"/>
                    <a:pt x="3614" y="0"/>
                  </a:cubicBezTo>
                  <a:close/>
                </a:path>
              </a:pathLst>
            </a:custGeom>
            <a:solidFill>
              <a:srgbClr val="8C4C5E"/>
            </a:solidFill>
            <a:ln>
              <a:noFill/>
            </a:ln>
          </p:spPr>
          <p:txBody>
            <a:bodyPr spcFirstLastPara="1" wrap="square" lIns="91425" tIns="91425" rIns="91425" bIns="91425" anchor="ctr" anchorCtr="0">
              <a:noAutofit/>
            </a:bodyPr>
            <a:lstStyle/>
            <a:p>
              <a:endParaRPr/>
            </a:p>
          </p:txBody>
        </p:sp>
        <p:sp>
          <p:nvSpPr>
            <p:cNvPr id="631" name="Google Shape;631;p32"/>
            <p:cNvSpPr/>
            <p:nvPr/>
          </p:nvSpPr>
          <p:spPr>
            <a:xfrm>
              <a:off x="1423275" y="1198275"/>
              <a:ext cx="129975" cy="116875"/>
            </a:xfrm>
            <a:custGeom>
              <a:avLst/>
              <a:gdLst/>
              <a:ahLst/>
              <a:cxnLst/>
              <a:rect l="l" t="t" r="r" b="b"/>
              <a:pathLst>
                <a:path w="5199" h="4675" extrusionOk="0">
                  <a:moveTo>
                    <a:pt x="2445" y="1"/>
                  </a:moveTo>
                  <a:cubicBezTo>
                    <a:pt x="1097" y="1"/>
                    <a:pt x="0" y="1050"/>
                    <a:pt x="0" y="2338"/>
                  </a:cubicBezTo>
                  <a:cubicBezTo>
                    <a:pt x="0" y="3626"/>
                    <a:pt x="1097" y="4675"/>
                    <a:pt x="2445" y="4675"/>
                  </a:cubicBezTo>
                  <a:cubicBezTo>
                    <a:pt x="2445" y="4675"/>
                    <a:pt x="2945" y="3709"/>
                    <a:pt x="4877" y="2338"/>
                  </a:cubicBezTo>
                  <a:cubicBezTo>
                    <a:pt x="5199" y="2111"/>
                    <a:pt x="4543" y="1"/>
                    <a:pt x="2445"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32" name="Google Shape;632;p32"/>
            <p:cNvSpPr/>
            <p:nvPr/>
          </p:nvSpPr>
          <p:spPr>
            <a:xfrm>
              <a:off x="1723150" y="1173850"/>
              <a:ext cx="181275" cy="173200"/>
            </a:xfrm>
            <a:custGeom>
              <a:avLst/>
              <a:gdLst/>
              <a:ahLst/>
              <a:cxnLst/>
              <a:rect l="l" t="t" r="r" b="b"/>
              <a:pathLst>
                <a:path w="7251" h="6928" extrusionOk="0">
                  <a:moveTo>
                    <a:pt x="3625" y="0"/>
                  </a:moveTo>
                  <a:cubicBezTo>
                    <a:pt x="1634" y="0"/>
                    <a:pt x="1" y="1550"/>
                    <a:pt x="1" y="3470"/>
                  </a:cubicBezTo>
                  <a:cubicBezTo>
                    <a:pt x="1" y="5378"/>
                    <a:pt x="1622" y="6928"/>
                    <a:pt x="3625" y="6928"/>
                  </a:cubicBezTo>
                  <a:cubicBezTo>
                    <a:pt x="5617" y="6928"/>
                    <a:pt x="7250" y="5378"/>
                    <a:pt x="7250" y="3470"/>
                  </a:cubicBezTo>
                  <a:cubicBezTo>
                    <a:pt x="7250" y="1550"/>
                    <a:pt x="5629" y="0"/>
                    <a:pt x="3625" y="0"/>
                  </a:cubicBezTo>
                  <a:close/>
                </a:path>
              </a:pathLst>
            </a:custGeom>
            <a:solidFill>
              <a:srgbClr val="8C4C5E"/>
            </a:solidFill>
            <a:ln>
              <a:noFill/>
            </a:ln>
          </p:spPr>
          <p:txBody>
            <a:bodyPr spcFirstLastPara="1" wrap="square" lIns="91425" tIns="91425" rIns="91425" bIns="91425" anchor="ctr" anchorCtr="0">
              <a:noAutofit/>
            </a:bodyPr>
            <a:lstStyle/>
            <a:p>
              <a:endParaRPr/>
            </a:p>
          </p:txBody>
        </p:sp>
        <p:sp>
          <p:nvSpPr>
            <p:cNvPr id="633" name="Google Shape;633;p32"/>
            <p:cNvSpPr/>
            <p:nvPr/>
          </p:nvSpPr>
          <p:spPr>
            <a:xfrm>
              <a:off x="1744625" y="1198275"/>
              <a:ext cx="129975" cy="116875"/>
            </a:xfrm>
            <a:custGeom>
              <a:avLst/>
              <a:gdLst/>
              <a:ahLst/>
              <a:cxnLst/>
              <a:rect l="l" t="t" r="r" b="b"/>
              <a:pathLst>
                <a:path w="5199" h="4675" extrusionOk="0">
                  <a:moveTo>
                    <a:pt x="2766" y="1"/>
                  </a:moveTo>
                  <a:cubicBezTo>
                    <a:pt x="668" y="1"/>
                    <a:pt x="0" y="2111"/>
                    <a:pt x="322" y="2338"/>
                  </a:cubicBezTo>
                  <a:cubicBezTo>
                    <a:pt x="2266" y="3709"/>
                    <a:pt x="2766" y="4675"/>
                    <a:pt x="2766" y="4675"/>
                  </a:cubicBezTo>
                  <a:cubicBezTo>
                    <a:pt x="4102" y="4675"/>
                    <a:pt x="5199" y="3626"/>
                    <a:pt x="5199" y="2338"/>
                  </a:cubicBezTo>
                  <a:cubicBezTo>
                    <a:pt x="5199" y="1050"/>
                    <a:pt x="4102" y="1"/>
                    <a:pt x="276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34" name="Google Shape;634;p32"/>
            <p:cNvSpPr/>
            <p:nvPr/>
          </p:nvSpPr>
          <p:spPr>
            <a:xfrm>
              <a:off x="1571125" y="1355100"/>
              <a:ext cx="175000" cy="123225"/>
            </a:xfrm>
            <a:custGeom>
              <a:avLst/>
              <a:gdLst/>
              <a:ahLst/>
              <a:cxnLst/>
              <a:rect l="l" t="t" r="r" b="b"/>
              <a:pathLst>
                <a:path w="7000" h="4929" extrusionOk="0">
                  <a:moveTo>
                    <a:pt x="4087" y="1"/>
                  </a:moveTo>
                  <a:cubicBezTo>
                    <a:pt x="3981" y="1"/>
                    <a:pt x="3870" y="4"/>
                    <a:pt x="3756" y="12"/>
                  </a:cubicBezTo>
                  <a:cubicBezTo>
                    <a:pt x="3756" y="12"/>
                    <a:pt x="1610" y="131"/>
                    <a:pt x="942" y="1943"/>
                  </a:cubicBezTo>
                  <a:cubicBezTo>
                    <a:pt x="442" y="3267"/>
                    <a:pt x="0" y="4209"/>
                    <a:pt x="740" y="4900"/>
                  </a:cubicBezTo>
                  <a:cubicBezTo>
                    <a:pt x="947" y="4919"/>
                    <a:pt x="1154" y="4929"/>
                    <a:pt x="1360" y="4929"/>
                  </a:cubicBezTo>
                  <a:cubicBezTo>
                    <a:pt x="3481" y="4929"/>
                    <a:pt x="5478" y="3942"/>
                    <a:pt x="7000" y="2420"/>
                  </a:cubicBezTo>
                  <a:cubicBezTo>
                    <a:pt x="6628" y="1046"/>
                    <a:pt x="5915" y="1"/>
                    <a:pt x="4087"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35" name="Google Shape;635;p32"/>
            <p:cNvSpPr/>
            <p:nvPr/>
          </p:nvSpPr>
          <p:spPr>
            <a:xfrm>
              <a:off x="1562250" y="1364025"/>
              <a:ext cx="22900" cy="19400"/>
            </a:xfrm>
            <a:custGeom>
              <a:avLst/>
              <a:gdLst/>
              <a:ahLst/>
              <a:cxnLst/>
              <a:rect l="l" t="t" r="r" b="b"/>
              <a:pathLst>
                <a:path w="916" h="776" extrusionOk="0">
                  <a:moveTo>
                    <a:pt x="508" y="0"/>
                  </a:moveTo>
                  <a:cubicBezTo>
                    <a:pt x="183" y="0"/>
                    <a:pt x="1" y="386"/>
                    <a:pt x="212" y="632"/>
                  </a:cubicBezTo>
                  <a:cubicBezTo>
                    <a:pt x="293" y="731"/>
                    <a:pt x="401" y="775"/>
                    <a:pt x="509" y="775"/>
                  </a:cubicBezTo>
                  <a:cubicBezTo>
                    <a:pt x="688" y="775"/>
                    <a:pt x="862" y="650"/>
                    <a:pt x="892" y="442"/>
                  </a:cubicBezTo>
                  <a:cubicBezTo>
                    <a:pt x="916" y="215"/>
                    <a:pt x="749" y="12"/>
                    <a:pt x="522" y="0"/>
                  </a:cubicBezTo>
                  <a:cubicBezTo>
                    <a:pt x="517" y="0"/>
                    <a:pt x="512" y="0"/>
                    <a:pt x="5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36" name="Google Shape;636;p32"/>
            <p:cNvSpPr/>
            <p:nvPr/>
          </p:nvSpPr>
          <p:spPr>
            <a:xfrm>
              <a:off x="1749175" y="1364025"/>
              <a:ext cx="22900" cy="19475"/>
            </a:xfrm>
            <a:custGeom>
              <a:avLst/>
              <a:gdLst/>
              <a:ahLst/>
              <a:cxnLst/>
              <a:rect l="l" t="t" r="r" b="b"/>
              <a:pathLst>
                <a:path w="916" h="779" extrusionOk="0">
                  <a:moveTo>
                    <a:pt x="507" y="0"/>
                  </a:moveTo>
                  <a:cubicBezTo>
                    <a:pt x="182" y="0"/>
                    <a:pt x="0" y="386"/>
                    <a:pt x="212" y="644"/>
                  </a:cubicBezTo>
                  <a:cubicBezTo>
                    <a:pt x="290" y="736"/>
                    <a:pt x="398" y="778"/>
                    <a:pt x="505" y="778"/>
                  </a:cubicBezTo>
                  <a:cubicBezTo>
                    <a:pt x="690" y="778"/>
                    <a:pt x="873" y="653"/>
                    <a:pt x="903" y="442"/>
                  </a:cubicBezTo>
                  <a:cubicBezTo>
                    <a:pt x="915" y="215"/>
                    <a:pt x="748" y="12"/>
                    <a:pt x="522" y="0"/>
                  </a:cubicBezTo>
                  <a:cubicBezTo>
                    <a:pt x="517" y="0"/>
                    <a:pt x="512" y="0"/>
                    <a:pt x="5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37" name="Google Shape;637;p32"/>
            <p:cNvSpPr/>
            <p:nvPr/>
          </p:nvSpPr>
          <p:spPr>
            <a:xfrm>
              <a:off x="1648025" y="1374675"/>
              <a:ext cx="40050" cy="26150"/>
            </a:xfrm>
            <a:custGeom>
              <a:avLst/>
              <a:gdLst/>
              <a:ahLst/>
              <a:cxnLst/>
              <a:rect l="l" t="t" r="r" b="b"/>
              <a:pathLst>
                <a:path w="1602" h="1046" extrusionOk="0">
                  <a:moveTo>
                    <a:pt x="905" y="0"/>
                  </a:moveTo>
                  <a:cubicBezTo>
                    <a:pt x="507" y="0"/>
                    <a:pt x="61" y="128"/>
                    <a:pt x="36" y="326"/>
                  </a:cubicBezTo>
                  <a:cubicBezTo>
                    <a:pt x="1" y="719"/>
                    <a:pt x="835" y="1041"/>
                    <a:pt x="835" y="1041"/>
                  </a:cubicBezTo>
                  <a:cubicBezTo>
                    <a:pt x="841" y="1044"/>
                    <a:pt x="850" y="1046"/>
                    <a:pt x="861" y="1046"/>
                  </a:cubicBezTo>
                  <a:cubicBezTo>
                    <a:pt x="978" y="1046"/>
                    <a:pt x="1351" y="864"/>
                    <a:pt x="1515" y="373"/>
                  </a:cubicBezTo>
                  <a:cubicBezTo>
                    <a:pt x="1601" y="110"/>
                    <a:pt x="1273" y="0"/>
                    <a:pt x="90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38" name="Google Shape;638;p32"/>
            <p:cNvSpPr/>
            <p:nvPr/>
          </p:nvSpPr>
          <p:spPr>
            <a:xfrm>
              <a:off x="1641200" y="1397400"/>
              <a:ext cx="55750" cy="21575"/>
            </a:xfrm>
            <a:custGeom>
              <a:avLst/>
              <a:gdLst/>
              <a:ahLst/>
              <a:cxnLst/>
              <a:rect l="l" t="t" r="r" b="b"/>
              <a:pathLst>
                <a:path w="2230" h="863" extrusionOk="0">
                  <a:moveTo>
                    <a:pt x="1096" y="1"/>
                  </a:moveTo>
                  <a:cubicBezTo>
                    <a:pt x="1085" y="1"/>
                    <a:pt x="1073" y="1"/>
                    <a:pt x="1061" y="13"/>
                  </a:cubicBezTo>
                  <a:lnTo>
                    <a:pt x="1049" y="25"/>
                  </a:lnTo>
                  <a:cubicBezTo>
                    <a:pt x="1049" y="37"/>
                    <a:pt x="1037" y="37"/>
                    <a:pt x="1025" y="49"/>
                  </a:cubicBezTo>
                  <a:cubicBezTo>
                    <a:pt x="930" y="192"/>
                    <a:pt x="1120" y="287"/>
                    <a:pt x="822" y="549"/>
                  </a:cubicBezTo>
                  <a:cubicBezTo>
                    <a:pt x="728" y="629"/>
                    <a:pt x="635" y="661"/>
                    <a:pt x="549" y="661"/>
                  </a:cubicBezTo>
                  <a:cubicBezTo>
                    <a:pt x="363" y="661"/>
                    <a:pt x="212" y="510"/>
                    <a:pt x="154" y="347"/>
                  </a:cubicBezTo>
                  <a:cubicBezTo>
                    <a:pt x="129" y="289"/>
                    <a:pt x="89" y="255"/>
                    <a:pt x="58" y="255"/>
                  </a:cubicBezTo>
                  <a:cubicBezTo>
                    <a:pt x="32" y="255"/>
                    <a:pt x="11" y="280"/>
                    <a:pt x="11" y="335"/>
                  </a:cubicBezTo>
                  <a:cubicBezTo>
                    <a:pt x="1" y="658"/>
                    <a:pt x="273" y="835"/>
                    <a:pt x="564" y="835"/>
                  </a:cubicBezTo>
                  <a:cubicBezTo>
                    <a:pt x="606" y="835"/>
                    <a:pt x="649" y="831"/>
                    <a:pt x="691" y="824"/>
                  </a:cubicBezTo>
                  <a:cubicBezTo>
                    <a:pt x="858" y="776"/>
                    <a:pt x="1013" y="669"/>
                    <a:pt x="1120" y="526"/>
                  </a:cubicBezTo>
                  <a:cubicBezTo>
                    <a:pt x="1204" y="657"/>
                    <a:pt x="1323" y="764"/>
                    <a:pt x="1478" y="824"/>
                  </a:cubicBezTo>
                  <a:cubicBezTo>
                    <a:pt x="1549" y="850"/>
                    <a:pt x="1625" y="863"/>
                    <a:pt x="1700" y="863"/>
                  </a:cubicBezTo>
                  <a:cubicBezTo>
                    <a:pt x="1964" y="863"/>
                    <a:pt x="2220" y="701"/>
                    <a:pt x="2229" y="394"/>
                  </a:cubicBezTo>
                  <a:cubicBezTo>
                    <a:pt x="2229" y="327"/>
                    <a:pt x="2195" y="294"/>
                    <a:pt x="2161" y="294"/>
                  </a:cubicBezTo>
                  <a:cubicBezTo>
                    <a:pt x="2129" y="294"/>
                    <a:pt x="2098" y="324"/>
                    <a:pt x="2098" y="382"/>
                  </a:cubicBezTo>
                  <a:cubicBezTo>
                    <a:pt x="2098" y="605"/>
                    <a:pt x="1925" y="689"/>
                    <a:pt x="1751" y="689"/>
                  </a:cubicBezTo>
                  <a:cubicBezTo>
                    <a:pt x="1655" y="689"/>
                    <a:pt x="1558" y="663"/>
                    <a:pt x="1490" y="621"/>
                  </a:cubicBezTo>
                  <a:cubicBezTo>
                    <a:pt x="1299" y="502"/>
                    <a:pt x="1192" y="275"/>
                    <a:pt x="1228" y="49"/>
                  </a:cubicBezTo>
                  <a:cubicBezTo>
                    <a:pt x="1228" y="37"/>
                    <a:pt x="1216" y="37"/>
                    <a:pt x="1204" y="25"/>
                  </a:cubicBezTo>
                  <a:lnTo>
                    <a:pt x="1192" y="13"/>
                  </a:lnTo>
                  <a:cubicBezTo>
                    <a:pt x="1180" y="1"/>
                    <a:pt x="1168" y="1"/>
                    <a:pt x="115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39" name="Google Shape;639;p32"/>
            <p:cNvSpPr/>
            <p:nvPr/>
          </p:nvSpPr>
          <p:spPr>
            <a:xfrm>
              <a:off x="1589600" y="1415600"/>
              <a:ext cx="169050" cy="86600"/>
            </a:xfrm>
            <a:custGeom>
              <a:avLst/>
              <a:gdLst/>
              <a:ahLst/>
              <a:cxnLst/>
              <a:rect l="l" t="t" r="r" b="b"/>
              <a:pathLst>
                <a:path w="6762" h="3464" extrusionOk="0">
                  <a:moveTo>
                    <a:pt x="6261" y="0"/>
                  </a:moveTo>
                  <a:cubicBezTo>
                    <a:pt x="4739" y="1533"/>
                    <a:pt x="2741" y="2521"/>
                    <a:pt x="621" y="2521"/>
                  </a:cubicBezTo>
                  <a:cubicBezTo>
                    <a:pt x="415" y="2521"/>
                    <a:pt x="208" y="2511"/>
                    <a:pt x="1" y="2492"/>
                  </a:cubicBezTo>
                  <a:lnTo>
                    <a:pt x="1" y="2492"/>
                  </a:lnTo>
                  <a:cubicBezTo>
                    <a:pt x="275" y="2743"/>
                    <a:pt x="716" y="2969"/>
                    <a:pt x="1372" y="3184"/>
                  </a:cubicBezTo>
                  <a:cubicBezTo>
                    <a:pt x="1985" y="3372"/>
                    <a:pt x="2635" y="3464"/>
                    <a:pt x="3259" y="3464"/>
                  </a:cubicBezTo>
                  <a:cubicBezTo>
                    <a:pt x="5124" y="3464"/>
                    <a:pt x="6761" y="2646"/>
                    <a:pt x="6511" y="1145"/>
                  </a:cubicBezTo>
                  <a:cubicBezTo>
                    <a:pt x="6440" y="751"/>
                    <a:pt x="6368" y="358"/>
                    <a:pt x="626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84" name="TextBox 83"/>
          <p:cNvSpPr txBox="1"/>
          <p:nvPr/>
        </p:nvSpPr>
        <p:spPr>
          <a:xfrm>
            <a:off x="4631885" y="2136153"/>
            <a:ext cx="2898069" cy="953891"/>
          </a:xfrm>
          <a:prstGeom prst="rect">
            <a:avLst/>
          </a:prstGeom>
          <a:noFill/>
        </p:spPr>
        <p:txBody>
          <a:bodyPr wrap="square" lIns="121709" tIns="60853" rIns="121709" bIns="60853" rtlCol="0">
            <a:spAutoFit/>
          </a:bodyPr>
          <a:lstStyle/>
          <a:p>
            <a:pPr algn="ctr"/>
            <a:r>
              <a:rPr lang="en-US" sz="5400" smtClean="0">
                <a:solidFill>
                  <a:srgbClr val="0070C0"/>
                </a:solidFill>
                <a:latin typeface="Arial-Rounded" pitchFamily="34" charset="0"/>
                <a:ea typeface="Arial-Rounded" pitchFamily="34" charset="0"/>
                <a:cs typeface="Arial-Rounded" pitchFamily="34" charset="0"/>
              </a:rPr>
              <a:t>Bài </a:t>
            </a:r>
            <a:r>
              <a:rPr lang="en-US" sz="5400" smtClean="0">
                <a:solidFill>
                  <a:srgbClr val="0070C0"/>
                </a:solidFill>
                <a:latin typeface="Arial Rounded MT Bold" pitchFamily="34" charset="0"/>
                <a:ea typeface="Arial-Rounded" pitchFamily="34" charset="0"/>
                <a:cs typeface="Arial-Rounded" pitchFamily="34" charset="0"/>
              </a:rPr>
              <a:t>19</a:t>
            </a:r>
            <a:endParaRPr lang="en-US" sz="5400">
              <a:solidFill>
                <a:srgbClr val="0070C0"/>
              </a:solidFill>
              <a:latin typeface="Arial Rounded MT Bold" pitchFamily="34" charset="0"/>
              <a:ea typeface="Arial-Rounded" pitchFamily="34" charset="0"/>
              <a:cs typeface="Arial-Rounded" pitchFamily="34" charset="0"/>
            </a:endParaRPr>
          </a:p>
        </p:txBody>
      </p:sp>
      <p:sp>
        <p:nvSpPr>
          <p:cNvPr id="85" name="TextBox 84"/>
          <p:cNvSpPr txBox="1"/>
          <p:nvPr/>
        </p:nvSpPr>
        <p:spPr>
          <a:xfrm>
            <a:off x="1286795" y="3313380"/>
            <a:ext cx="9588248" cy="861558"/>
          </a:xfrm>
          <a:prstGeom prst="rect">
            <a:avLst/>
          </a:prstGeom>
          <a:noFill/>
        </p:spPr>
        <p:txBody>
          <a:bodyPr wrap="square" lIns="121709" tIns="60853" rIns="121709" bIns="60853" rtlCol="0">
            <a:spAutoFit/>
          </a:bodyPr>
          <a:lstStyle/>
          <a:p>
            <a:pPr algn="ctr"/>
            <a:r>
              <a:rPr lang="en-US" sz="4800" b="1" smtClean="0">
                <a:solidFill>
                  <a:srgbClr val="0070C0"/>
                </a:solidFill>
                <a:latin typeface="Arial-Rounded" pitchFamily="34" charset="0"/>
                <a:ea typeface="Arial-Rounded" pitchFamily="34" charset="0"/>
                <a:cs typeface="Arial-Rounded" pitchFamily="34" charset="0"/>
              </a:rPr>
              <a:t>CHỮ A VÀ NHỮNG NGƯỜI BẠN </a:t>
            </a:r>
            <a:endParaRPr lang="en-US" sz="4800" b="1">
              <a:solidFill>
                <a:srgbClr val="0070C0"/>
              </a:solidFill>
              <a:latin typeface="Arial-Rounded" pitchFamily="34" charset="0"/>
              <a:ea typeface="Arial-Rounded" pitchFamily="34" charset="0"/>
              <a:cs typeface="Arial-Rounded" pitchFamily="34" charset="0"/>
            </a:endParaRPr>
          </a:p>
        </p:txBody>
      </p:sp>
      <p:sp>
        <p:nvSpPr>
          <p:cNvPr id="87" name="TextBox 86"/>
          <p:cNvSpPr txBox="1"/>
          <p:nvPr/>
        </p:nvSpPr>
        <p:spPr>
          <a:xfrm>
            <a:off x="3488640" y="4566327"/>
            <a:ext cx="5184559" cy="830983"/>
          </a:xfrm>
          <a:prstGeom prst="rect">
            <a:avLst/>
          </a:prstGeom>
          <a:noFill/>
          <a:ln>
            <a:noFill/>
          </a:ln>
        </p:spPr>
        <p:txBody>
          <a:bodyPr wrap="square" lIns="91428" tIns="45713" rIns="91428" bIns="45713" rtlCol="0">
            <a:spAutoFit/>
          </a:bodyPr>
          <a:lstStyle/>
          <a:p>
            <a:pPr algn="ctr"/>
            <a:r>
              <a:rPr lang="en-US" sz="4800">
                <a:solidFill>
                  <a:srgbClr val="0070C0"/>
                </a:solidFill>
                <a:latin typeface="Arial-Rounded" pitchFamily="34" charset="0"/>
                <a:ea typeface="Arial-Rounded" pitchFamily="34" charset="0"/>
                <a:cs typeface="Arial-Rounded" pitchFamily="34" charset="0"/>
              </a:rPr>
              <a:t>Tiết </a:t>
            </a:r>
            <a:r>
              <a:rPr lang="en-US" sz="4800" smtClean="0">
                <a:solidFill>
                  <a:srgbClr val="0070C0"/>
                </a:solidFill>
                <a:latin typeface="Arial Rounded MT Bold" pitchFamily="34" charset="0"/>
                <a:ea typeface="Arial-Rounded" pitchFamily="34" charset="0"/>
                <a:cs typeface="Arial-Rounded" pitchFamily="34" charset="0"/>
              </a:rPr>
              <a:t>1, 2</a:t>
            </a:r>
            <a:r>
              <a:rPr lang="en-US" sz="4800" smtClean="0">
                <a:solidFill>
                  <a:srgbClr val="0070C0"/>
                </a:solidFill>
                <a:latin typeface="Arial-Rounded" pitchFamily="34" charset="0"/>
                <a:ea typeface="Arial-Rounded" pitchFamily="34" charset="0"/>
                <a:cs typeface="Arial-Rounded" pitchFamily="34" charset="0"/>
              </a:rPr>
              <a:t>: Đọc</a:t>
            </a:r>
          </a:p>
        </p:txBody>
      </p:sp>
      <p:sp>
        <p:nvSpPr>
          <p:cNvPr id="88" name="TextBox 87"/>
          <p:cNvSpPr txBox="1"/>
          <p:nvPr/>
        </p:nvSpPr>
        <p:spPr>
          <a:xfrm>
            <a:off x="602363" y="510859"/>
            <a:ext cx="11308446" cy="707886"/>
          </a:xfrm>
          <a:prstGeom prst="rect">
            <a:avLst/>
          </a:prstGeom>
          <a:noFill/>
        </p:spPr>
        <p:txBody>
          <a:bodyPr wrap="square" rtlCol="0">
            <a:spAutoFit/>
          </a:bodyPr>
          <a:lstStyle/>
          <a:p>
            <a:pPr algn="ctr"/>
            <a:r>
              <a:rPr lang="en-US" sz="4000" smtClean="0">
                <a:solidFill>
                  <a:srgbClr val="0070C0"/>
                </a:solidFill>
                <a:latin typeface="Arial-Rounded" pitchFamily="34" charset="0"/>
                <a:ea typeface="Arial-Rounded" pitchFamily="34" charset="0"/>
                <a:cs typeface="Arial-Rounded" pitchFamily="34" charset="0"/>
              </a:rPr>
              <a:t>Thứ …. ngày … tháng ….. năm 2021</a:t>
            </a:r>
            <a:endParaRPr lang="en-US" sz="4000">
              <a:solidFill>
                <a:srgbClr val="0070C0"/>
              </a:solidFill>
              <a:latin typeface="Arial-Rounded" pitchFamily="34" charset="0"/>
              <a:ea typeface="Arial-Rounded" pitchFamily="34" charset="0"/>
              <a:cs typeface="Arial-Rounded" pitchFamily="34" charset="0"/>
            </a:endParaRPr>
          </a:p>
        </p:txBody>
      </p:sp>
      <p:sp>
        <p:nvSpPr>
          <p:cNvPr id="89" name="TextBox 88"/>
          <p:cNvSpPr txBox="1"/>
          <p:nvPr/>
        </p:nvSpPr>
        <p:spPr>
          <a:xfrm>
            <a:off x="7147719" y="5810642"/>
            <a:ext cx="1365256" cy="707872"/>
          </a:xfrm>
          <a:prstGeom prst="rect">
            <a:avLst/>
          </a:prstGeom>
          <a:solidFill>
            <a:schemeClr val="accent1">
              <a:lumMod val="20000"/>
              <a:lumOff val="80000"/>
            </a:schemeClr>
          </a:solidFill>
          <a:ln>
            <a:noFill/>
          </a:ln>
        </p:spPr>
        <p:txBody>
          <a:bodyPr wrap="square" lIns="91428" tIns="45713" rIns="91428" bIns="45713" rtlCol="0">
            <a:spAutoFit/>
          </a:bodyPr>
          <a:lstStyle/>
          <a:p>
            <a:pPr algn="ctr"/>
            <a:r>
              <a:rPr lang="en-US" sz="4000" smtClean="0">
                <a:solidFill>
                  <a:srgbClr val="0070C0"/>
                </a:solidFill>
                <a:latin typeface="Arial-Rounded" pitchFamily="34" charset="0"/>
                <a:ea typeface="Arial-Rounded" pitchFamily="34" charset="0"/>
                <a:cs typeface="Arial-Rounded" pitchFamily="34" charset="0"/>
              </a:rPr>
              <a:t>S/86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fade">
                                      <p:cBhvr>
                                        <p:cTn id="12"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587" t="48301" r="82229" b="39418"/>
          <a:stretch/>
        </p:blipFill>
        <p:spPr bwMode="auto">
          <a:xfrm>
            <a:off x="460375" y="613198"/>
            <a:ext cx="1455149" cy="898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2" descr="Thế giới động vật kì diệu quanh bé - Các con vật được sinh ra và lớn lên  như thế nào ? - AD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Thế giới động vật kì diệu quanh bé - Các con vật được sinh ra và lớn lên  như thế nào ? - AD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833474" y="863025"/>
            <a:ext cx="11334045" cy="584775"/>
          </a:xfrm>
          <a:prstGeom prst="rect">
            <a:avLst/>
          </a:prstGeom>
          <a:noFill/>
        </p:spPr>
        <p:txBody>
          <a:bodyPr wrap="square" rtlCol="0">
            <a:spAutoFit/>
          </a:bodyPr>
          <a:lstStyle/>
          <a:p>
            <a:pPr algn="just"/>
            <a:r>
              <a:rPr lang="en-US" sz="3200" smtClean="0">
                <a:solidFill>
                  <a:srgbClr val="002060"/>
                </a:solidFill>
                <a:latin typeface="Arial-Rounded" pitchFamily="34" charset="0"/>
                <a:ea typeface="Arial-Rounded" pitchFamily="34" charset="0"/>
                <a:cs typeface="Arial-Rounded" pitchFamily="34" charset="0"/>
              </a:rPr>
              <a:t>Qua tên bài và tranh minh hoạ, đoán nội dung bài học.</a:t>
            </a:r>
            <a:endParaRPr lang="en-US" sz="3200">
              <a:solidFill>
                <a:srgbClr val="002060"/>
              </a:solidFill>
              <a:latin typeface="Arial-Rounded" pitchFamily="34" charset="0"/>
              <a:ea typeface="Arial-Rounded" pitchFamily="34" charset="0"/>
              <a:cs typeface="Arial-Rounded" pitchFamily="34" charset="0"/>
            </a:endParaRPr>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838" b="3403"/>
          <a:stretch/>
        </p:blipFill>
        <p:spPr bwMode="auto">
          <a:xfrm>
            <a:off x="2347119" y="2667000"/>
            <a:ext cx="6985454" cy="399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889919" y="1848044"/>
            <a:ext cx="7924172" cy="800003"/>
          </a:xfrm>
          <a:prstGeom prst="rect">
            <a:avLst/>
          </a:prstGeom>
          <a:noFill/>
        </p:spPr>
        <p:txBody>
          <a:bodyPr wrap="square" lIns="121709" tIns="60853" rIns="121709" bIns="60853" rtlCol="0">
            <a:spAutoFit/>
          </a:bodyPr>
          <a:lstStyle/>
          <a:p>
            <a:pPr algn="ctr"/>
            <a:r>
              <a:rPr lang="en-US" sz="4400" b="1" smtClean="0">
                <a:solidFill>
                  <a:srgbClr val="0070C0"/>
                </a:solidFill>
                <a:latin typeface="Arial-Rounded" pitchFamily="34" charset="0"/>
                <a:ea typeface="Arial-Rounded" pitchFamily="34" charset="0"/>
                <a:cs typeface="Arial-Rounded" pitchFamily="34" charset="0"/>
              </a:rPr>
              <a:t>CHỮ A VÀ NHỮNG NGƯỜI BẠN</a:t>
            </a:r>
            <a:endParaRPr lang="en-US" sz="4400" b="1">
              <a:solidFill>
                <a:srgbClr val="0070C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4516034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83DE1F8B-C43D-4B7A-8155-BEAC33AC1D49}"/>
              </a:ext>
            </a:extLst>
          </p:cNvPr>
          <p:cNvSpPr txBox="1"/>
          <p:nvPr/>
        </p:nvSpPr>
        <p:spPr>
          <a:xfrm>
            <a:off x="423975" y="911959"/>
            <a:ext cx="11269885" cy="5493812"/>
          </a:xfrm>
          <a:prstGeom prst="rect">
            <a:avLst/>
          </a:prstGeom>
          <a:noFill/>
        </p:spPr>
        <p:txBody>
          <a:bodyPr wrap="square" rtlCol="0">
            <a:spAutoFit/>
          </a:bodyPr>
          <a:lstStyle/>
          <a:p>
            <a:pPr algn="just"/>
            <a:r>
              <a:rPr lang="en-US" sz="2700">
                <a:solidFill>
                  <a:srgbClr val="0070C0"/>
                </a:solidFill>
                <a:latin typeface="Arial-Rounded" pitchFamily="34" charset="0"/>
                <a:ea typeface="Arial-Rounded" pitchFamily="34" charset="0"/>
                <a:cs typeface="Arial-Rounded" pitchFamily="34" charset="0"/>
              </a:rPr>
              <a:t> </a:t>
            </a:r>
            <a:r>
              <a:rPr lang="en-US" sz="2700" smtClean="0">
                <a:solidFill>
                  <a:srgbClr val="0070C0"/>
                </a:solidFill>
                <a:latin typeface="Arial-Rounded" pitchFamily="34" charset="0"/>
                <a:ea typeface="Arial-Rounded" pitchFamily="34" charset="0"/>
                <a:cs typeface="Arial-Rounded" pitchFamily="34" charset="0"/>
              </a:rPr>
              <a:t>    Tôi là chữ A. Từ lâu, tôi đã nổi tiếng. Hễ nhắc đến tên tôi, ai cũng biết. Khi vui sướng quá, người ta thường reo tên tôi. Khi ngạc nhiên, sửng sốt, người ta cũng gọi tên tôi. </a:t>
            </a:r>
          </a:p>
          <a:p>
            <a:pPr algn="just"/>
            <a:r>
              <a:rPr lang="en-US" sz="2700" smtClean="0">
                <a:solidFill>
                  <a:srgbClr val="0070C0"/>
                </a:solidFill>
                <a:latin typeface="Arial-Rounded" pitchFamily="34" charset="0"/>
                <a:ea typeface="Arial-Rounded" pitchFamily="34" charset="0"/>
                <a:cs typeface="Arial-Rounded" pitchFamily="34" charset="0"/>
              </a:rPr>
              <a:t>     Tôi đứng đầu bảng chữ cái Tiếng Việt. Trong bảng chữ cái của nhiều nước, tôi cũng được người ta trân trọng xếp ở đầu hàng. Hằng năm, cứ đến ngày khai trường, rất nhiều trẻ em làm quen với tôi trước tiên.</a:t>
            </a:r>
          </a:p>
          <a:p>
            <a:pPr algn="just"/>
            <a:r>
              <a:rPr lang="en-US" sz="2700" smtClean="0">
                <a:solidFill>
                  <a:srgbClr val="0070C0"/>
                </a:solidFill>
                <a:latin typeface="Arial-Rounded" pitchFamily="34" charset="0"/>
                <a:ea typeface="Arial-Rounded" pitchFamily="34" charset="0"/>
                <a:cs typeface="Arial-Rounded" pitchFamily="34" charset="0"/>
              </a:rPr>
              <a:t>     Tôi luôn mơ ước chỉ mình tôi làm ra cuốn sách. Nhưng rồi, tôi nhận ra rằng, nếu chỉ một mình, tôi chẳng thể nói được với ai điều gì. Một cuốn sách chỉ toàn là chữ A không thể là cuốn sách mà mọi người muốn đọc. Để có cuốn sách hay, tôi cần có các bạn B, C, D, Đ, E,…</a:t>
            </a:r>
          </a:p>
          <a:p>
            <a:pPr algn="just"/>
            <a:r>
              <a:rPr lang="en-US" sz="2700" smtClean="0">
                <a:solidFill>
                  <a:srgbClr val="0070C0"/>
                </a:solidFill>
                <a:latin typeface="Arial-Rounded" pitchFamily="34" charset="0"/>
                <a:ea typeface="Arial-Rounded" pitchFamily="34" charset="0"/>
                <a:cs typeface="Arial-Rounded" pitchFamily="34" charset="0"/>
              </a:rPr>
              <a:t>      Chúng tôi luôn ở bên nhau và cần có nhau trên những trang sách.</a:t>
            </a:r>
          </a:p>
          <a:p>
            <a:pPr algn="just"/>
            <a:r>
              <a:rPr lang="en-US" sz="2700" smtClean="0">
                <a:solidFill>
                  <a:srgbClr val="0070C0"/>
                </a:solidFill>
                <a:latin typeface="Arial-Rounded" pitchFamily="34" charset="0"/>
                <a:ea typeface="Arial-Rounded" pitchFamily="34" charset="0"/>
                <a:cs typeface="Arial-Rounded" pitchFamily="34" charset="0"/>
              </a:rPr>
              <a:t>      Các bạn hãy gặp chúng tôi hằng ngày nhé!</a:t>
            </a:r>
          </a:p>
          <a:p>
            <a:pPr algn="r"/>
            <a:r>
              <a:rPr lang="en-US" sz="2700" smtClean="0">
                <a:solidFill>
                  <a:srgbClr val="0070C0"/>
                </a:solidFill>
                <a:latin typeface="Arial-Rounded" pitchFamily="34" charset="0"/>
                <a:ea typeface="Arial-Rounded" pitchFamily="34" charset="0"/>
                <a:cs typeface="Arial-Rounded" pitchFamily="34" charset="0"/>
              </a:rPr>
              <a:t>(</a:t>
            </a:r>
            <a:r>
              <a:rPr lang="en-US" sz="2700" i="1" smtClean="0">
                <a:solidFill>
                  <a:srgbClr val="0070C0"/>
                </a:solidFill>
                <a:latin typeface="Arial-Rounded" pitchFamily="34" charset="0"/>
                <a:ea typeface="Arial-Rounded" pitchFamily="34" charset="0"/>
                <a:cs typeface="Arial-Rounded" pitchFamily="34" charset="0"/>
              </a:rPr>
              <a:t>Theo</a:t>
            </a:r>
            <a:r>
              <a:rPr lang="en-US" sz="2700" smtClean="0">
                <a:solidFill>
                  <a:srgbClr val="0070C0"/>
                </a:solidFill>
                <a:latin typeface="Arial-Rounded" pitchFamily="34" charset="0"/>
                <a:ea typeface="Arial-Rounded" pitchFamily="34" charset="0"/>
                <a:cs typeface="Arial-Rounded" pitchFamily="34" charset="0"/>
              </a:rPr>
              <a:t> Trần Hoài Dương)</a:t>
            </a:r>
            <a:endParaRPr lang="en-US" sz="2700" dirty="0">
              <a:solidFill>
                <a:srgbClr val="0070C0"/>
              </a:solidFill>
              <a:latin typeface="Arial-Rounded" pitchFamily="34" charset="0"/>
              <a:ea typeface="Arial-Rounded" pitchFamily="34" charset="0"/>
              <a:cs typeface="Arial-Rounded" pitchFamily="34" charset="0"/>
            </a:endParaRPr>
          </a:p>
        </p:txBody>
      </p:sp>
      <p:sp>
        <p:nvSpPr>
          <p:cNvPr id="11" name="TextBox 10">
            <a:extLst>
              <a:ext uri="{FF2B5EF4-FFF2-40B4-BE49-F238E27FC236}">
                <a16:creationId xmlns="" xmlns:a16="http://schemas.microsoft.com/office/drawing/2014/main" id="{EC1E3D26-0FBF-489D-9BF9-77F94C02DE90}"/>
              </a:ext>
            </a:extLst>
          </p:cNvPr>
          <p:cNvSpPr txBox="1"/>
          <p:nvPr/>
        </p:nvSpPr>
        <p:spPr>
          <a:xfrm>
            <a:off x="895358" y="232926"/>
            <a:ext cx="10327119" cy="584775"/>
          </a:xfrm>
          <a:prstGeom prst="rect">
            <a:avLst/>
          </a:prstGeom>
          <a:noFill/>
        </p:spPr>
        <p:txBody>
          <a:bodyPr wrap="square" rtlCol="0">
            <a:spAutoFit/>
          </a:bodyPr>
          <a:lstStyle/>
          <a:p>
            <a:pPr algn="ctr"/>
            <a:r>
              <a:rPr lang="en-US" sz="3200" b="1" smtClean="0">
                <a:solidFill>
                  <a:srgbClr val="FF8E1D"/>
                </a:solidFill>
                <a:latin typeface="Arial-Rounded" pitchFamily="34" charset="0"/>
                <a:ea typeface="Arial-Rounded" pitchFamily="34" charset="0"/>
                <a:cs typeface="Arial-Rounded" pitchFamily="34" charset="0"/>
              </a:rPr>
              <a:t>CHỮ A VÀ NHỮNG NGƯỜI BẠN</a:t>
            </a:r>
            <a:endParaRPr lang="en-US" sz="3200" b="1" dirty="0">
              <a:solidFill>
                <a:srgbClr val="FF8E1D"/>
              </a:solidFill>
              <a:latin typeface="Arial-Rounded" pitchFamily="34" charset="0"/>
              <a:ea typeface="Arial-Rounded" pitchFamily="34" charset="0"/>
              <a:cs typeface="Arial-Rounded" pitchFamily="34" charset="0"/>
            </a:endParaRPr>
          </a:p>
        </p:txBody>
      </p:sp>
      <p:cxnSp>
        <p:nvCxnSpPr>
          <p:cNvPr id="4" name="Straight Connector 3"/>
          <p:cNvCxnSpPr/>
          <p:nvPr/>
        </p:nvCxnSpPr>
        <p:spPr>
          <a:xfrm>
            <a:off x="4785519" y="1371600"/>
            <a:ext cx="127339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052730" y="1759528"/>
            <a:ext cx="114298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35329" y="1752600"/>
            <a:ext cx="13425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05754" y="3013365"/>
            <a:ext cx="138301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117302" y="3837710"/>
            <a:ext cx="1039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206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83DE1F8B-C43D-4B7A-8155-BEAC33AC1D49}"/>
              </a:ext>
            </a:extLst>
          </p:cNvPr>
          <p:cNvSpPr txBox="1"/>
          <p:nvPr/>
        </p:nvSpPr>
        <p:spPr>
          <a:xfrm>
            <a:off x="423975" y="911959"/>
            <a:ext cx="11269885" cy="5493812"/>
          </a:xfrm>
          <a:prstGeom prst="rect">
            <a:avLst/>
          </a:prstGeom>
          <a:noFill/>
        </p:spPr>
        <p:txBody>
          <a:bodyPr wrap="square" rtlCol="0">
            <a:spAutoFit/>
          </a:bodyPr>
          <a:lstStyle/>
          <a:p>
            <a:pPr algn="just"/>
            <a:r>
              <a:rPr lang="en-US" sz="2700">
                <a:solidFill>
                  <a:srgbClr val="0070C0"/>
                </a:solidFill>
                <a:latin typeface="Arial-Rounded" pitchFamily="34" charset="0"/>
                <a:ea typeface="Arial-Rounded" pitchFamily="34" charset="0"/>
                <a:cs typeface="Arial-Rounded" pitchFamily="34" charset="0"/>
              </a:rPr>
              <a:t> </a:t>
            </a:r>
            <a:r>
              <a:rPr lang="en-US" sz="2700" smtClean="0">
                <a:solidFill>
                  <a:srgbClr val="0070C0"/>
                </a:solidFill>
                <a:latin typeface="Arial-Rounded" pitchFamily="34" charset="0"/>
                <a:ea typeface="Arial-Rounded" pitchFamily="34" charset="0"/>
                <a:cs typeface="Arial-Rounded" pitchFamily="34" charset="0"/>
              </a:rPr>
              <a:t>    Tôi là chữ A. Từ lâu, tôi đã </a:t>
            </a:r>
            <a:r>
              <a:rPr lang="en-US" sz="2700" smtClean="0">
                <a:solidFill>
                  <a:srgbClr val="FF0000"/>
                </a:solidFill>
                <a:latin typeface="Arial-Rounded" pitchFamily="34" charset="0"/>
                <a:ea typeface="Arial-Rounded" pitchFamily="34" charset="0"/>
                <a:cs typeface="Arial-Rounded" pitchFamily="34" charset="0"/>
              </a:rPr>
              <a:t>nổi tiếng</a:t>
            </a:r>
            <a:r>
              <a:rPr lang="en-US" sz="2700" smtClean="0">
                <a:solidFill>
                  <a:srgbClr val="0070C0"/>
                </a:solidFill>
                <a:latin typeface="Arial-Rounded" pitchFamily="34" charset="0"/>
                <a:ea typeface="Arial-Rounded" pitchFamily="34" charset="0"/>
                <a:cs typeface="Arial-Rounded" pitchFamily="34" charset="0"/>
              </a:rPr>
              <a:t>. Hễ nhắc đến tên tôi, ai cũng biết. Khi </a:t>
            </a:r>
            <a:r>
              <a:rPr lang="en-US" sz="2700" smtClean="0">
                <a:solidFill>
                  <a:srgbClr val="FF0000"/>
                </a:solidFill>
                <a:latin typeface="Arial-Rounded" pitchFamily="34" charset="0"/>
                <a:ea typeface="Arial-Rounded" pitchFamily="34" charset="0"/>
                <a:cs typeface="Arial-Rounded" pitchFamily="34" charset="0"/>
              </a:rPr>
              <a:t>vui sướng </a:t>
            </a:r>
            <a:r>
              <a:rPr lang="en-US" sz="2700" smtClean="0">
                <a:solidFill>
                  <a:srgbClr val="0070C0"/>
                </a:solidFill>
                <a:latin typeface="Arial-Rounded" pitchFamily="34" charset="0"/>
                <a:ea typeface="Arial-Rounded" pitchFamily="34" charset="0"/>
                <a:cs typeface="Arial-Rounded" pitchFamily="34" charset="0"/>
              </a:rPr>
              <a:t>quá, người ta thường reo tên tôi. Khi ngạc nhiên, </a:t>
            </a:r>
            <a:r>
              <a:rPr lang="en-US" sz="2700" smtClean="0">
                <a:solidFill>
                  <a:srgbClr val="FF0000"/>
                </a:solidFill>
                <a:latin typeface="Arial-Rounded" pitchFamily="34" charset="0"/>
                <a:ea typeface="Arial-Rounded" pitchFamily="34" charset="0"/>
                <a:cs typeface="Arial-Rounded" pitchFamily="34" charset="0"/>
              </a:rPr>
              <a:t>sửng sốt</a:t>
            </a:r>
            <a:r>
              <a:rPr lang="en-US" sz="2700" smtClean="0">
                <a:solidFill>
                  <a:srgbClr val="0070C0"/>
                </a:solidFill>
                <a:latin typeface="Arial-Rounded" pitchFamily="34" charset="0"/>
                <a:ea typeface="Arial-Rounded" pitchFamily="34" charset="0"/>
                <a:cs typeface="Arial-Rounded" pitchFamily="34" charset="0"/>
              </a:rPr>
              <a:t>, người ta cũng gọi tên tôi. </a:t>
            </a:r>
          </a:p>
          <a:p>
            <a:pPr algn="just"/>
            <a:r>
              <a:rPr lang="en-US" sz="2700" smtClean="0">
                <a:solidFill>
                  <a:srgbClr val="0070C0"/>
                </a:solidFill>
                <a:latin typeface="Arial-Rounded" pitchFamily="34" charset="0"/>
                <a:ea typeface="Arial-Rounded" pitchFamily="34" charset="0"/>
                <a:cs typeface="Arial-Rounded" pitchFamily="34" charset="0"/>
              </a:rPr>
              <a:t>     Tôi đứng đầu bảng chữ cái Tiếng Việt. Trong bảng chữ cái của nhiều nước, tôi cũng được người ta </a:t>
            </a:r>
            <a:r>
              <a:rPr lang="en-US" sz="2700" smtClean="0">
                <a:solidFill>
                  <a:srgbClr val="FF0000"/>
                </a:solidFill>
                <a:latin typeface="Arial-Rounded" pitchFamily="34" charset="0"/>
                <a:ea typeface="Arial-Rounded" pitchFamily="34" charset="0"/>
                <a:cs typeface="Arial-Rounded" pitchFamily="34" charset="0"/>
              </a:rPr>
              <a:t>trân trọng</a:t>
            </a:r>
            <a:r>
              <a:rPr lang="en-US" sz="2700" smtClean="0">
                <a:solidFill>
                  <a:srgbClr val="0070C0"/>
                </a:solidFill>
                <a:latin typeface="Arial-Rounded" pitchFamily="34" charset="0"/>
                <a:ea typeface="Arial-Rounded" pitchFamily="34" charset="0"/>
                <a:cs typeface="Arial-Rounded" pitchFamily="34" charset="0"/>
              </a:rPr>
              <a:t> xếp ở đầu hàng. Hằng năm, cứ đến ngày khai trường, rất nhiều trẻ em làm quen với tôi trước tiên.</a:t>
            </a:r>
          </a:p>
          <a:p>
            <a:pPr algn="just"/>
            <a:r>
              <a:rPr lang="en-US" sz="2700" smtClean="0">
                <a:solidFill>
                  <a:srgbClr val="0070C0"/>
                </a:solidFill>
                <a:latin typeface="Arial-Rounded" pitchFamily="34" charset="0"/>
                <a:ea typeface="Arial-Rounded" pitchFamily="34" charset="0"/>
                <a:cs typeface="Arial-Rounded" pitchFamily="34" charset="0"/>
              </a:rPr>
              <a:t>     Tôi luôn </a:t>
            </a:r>
            <a:r>
              <a:rPr lang="en-US" sz="2700" smtClean="0">
                <a:solidFill>
                  <a:srgbClr val="FF0000"/>
                </a:solidFill>
                <a:latin typeface="Arial-Rounded" pitchFamily="34" charset="0"/>
                <a:ea typeface="Arial-Rounded" pitchFamily="34" charset="0"/>
                <a:cs typeface="Arial-Rounded" pitchFamily="34" charset="0"/>
              </a:rPr>
              <a:t>mơ ước</a:t>
            </a:r>
            <a:r>
              <a:rPr lang="en-US" sz="2700" smtClean="0">
                <a:solidFill>
                  <a:srgbClr val="0070C0"/>
                </a:solidFill>
                <a:latin typeface="Arial-Rounded" pitchFamily="34" charset="0"/>
                <a:ea typeface="Arial-Rounded" pitchFamily="34" charset="0"/>
                <a:cs typeface="Arial-Rounded" pitchFamily="34" charset="0"/>
              </a:rPr>
              <a:t> chỉ mình tôi làm ra cuốn sách. Nhưng rồi, tôi nhận ra rằng, nếu chỉ một mình, tôi chẳng thể nói được với ai điều gì. Một cuốn sách chỉ toàn là chữ A không thể là cuốn sách mà mọi người muốn đọc. Để có cuốn sách hay, tôi cần có các bạn B, C, D, Đ, E,…</a:t>
            </a:r>
          </a:p>
          <a:p>
            <a:pPr algn="just"/>
            <a:r>
              <a:rPr lang="en-US" sz="2700" smtClean="0">
                <a:solidFill>
                  <a:srgbClr val="0070C0"/>
                </a:solidFill>
                <a:latin typeface="Arial-Rounded" pitchFamily="34" charset="0"/>
                <a:ea typeface="Arial-Rounded" pitchFamily="34" charset="0"/>
                <a:cs typeface="Arial-Rounded" pitchFamily="34" charset="0"/>
              </a:rPr>
              <a:t>      Chúng tôi luôn ở bên nhau và cần có nhau trên những trang sách.</a:t>
            </a:r>
          </a:p>
          <a:p>
            <a:pPr algn="just"/>
            <a:r>
              <a:rPr lang="en-US" sz="2700" smtClean="0">
                <a:solidFill>
                  <a:srgbClr val="0070C0"/>
                </a:solidFill>
                <a:latin typeface="Arial-Rounded" pitchFamily="34" charset="0"/>
                <a:ea typeface="Arial-Rounded" pitchFamily="34" charset="0"/>
                <a:cs typeface="Arial-Rounded" pitchFamily="34" charset="0"/>
              </a:rPr>
              <a:t>      Các bạn hãy gặp chúng tôi hằng ngày nhé!</a:t>
            </a:r>
          </a:p>
          <a:p>
            <a:pPr algn="r"/>
            <a:r>
              <a:rPr lang="en-US" sz="2700" smtClean="0">
                <a:solidFill>
                  <a:srgbClr val="0070C0"/>
                </a:solidFill>
                <a:latin typeface="Arial-Rounded" pitchFamily="34" charset="0"/>
                <a:ea typeface="Arial-Rounded" pitchFamily="34" charset="0"/>
                <a:cs typeface="Arial-Rounded" pitchFamily="34" charset="0"/>
              </a:rPr>
              <a:t>(</a:t>
            </a:r>
            <a:r>
              <a:rPr lang="en-US" sz="2700" i="1" smtClean="0">
                <a:solidFill>
                  <a:srgbClr val="0070C0"/>
                </a:solidFill>
                <a:latin typeface="Arial-Rounded" pitchFamily="34" charset="0"/>
                <a:ea typeface="Arial-Rounded" pitchFamily="34" charset="0"/>
                <a:cs typeface="Arial-Rounded" pitchFamily="34" charset="0"/>
              </a:rPr>
              <a:t>Theo</a:t>
            </a:r>
            <a:r>
              <a:rPr lang="en-US" sz="2700" smtClean="0">
                <a:solidFill>
                  <a:srgbClr val="0070C0"/>
                </a:solidFill>
                <a:latin typeface="Arial-Rounded" pitchFamily="34" charset="0"/>
                <a:ea typeface="Arial-Rounded" pitchFamily="34" charset="0"/>
                <a:cs typeface="Arial-Rounded" pitchFamily="34" charset="0"/>
              </a:rPr>
              <a:t> Trần Hoài Dương)</a:t>
            </a:r>
            <a:endParaRPr lang="en-US" sz="2700" dirty="0">
              <a:solidFill>
                <a:srgbClr val="0070C0"/>
              </a:solidFill>
              <a:latin typeface="Arial-Rounded" pitchFamily="34" charset="0"/>
              <a:ea typeface="Arial-Rounded" pitchFamily="34" charset="0"/>
              <a:cs typeface="Arial-Rounded" pitchFamily="34" charset="0"/>
            </a:endParaRPr>
          </a:p>
        </p:txBody>
      </p:sp>
      <p:sp>
        <p:nvSpPr>
          <p:cNvPr id="11" name="TextBox 10">
            <a:extLst>
              <a:ext uri="{FF2B5EF4-FFF2-40B4-BE49-F238E27FC236}">
                <a16:creationId xmlns="" xmlns:a16="http://schemas.microsoft.com/office/drawing/2014/main" id="{EC1E3D26-0FBF-489D-9BF9-77F94C02DE90}"/>
              </a:ext>
            </a:extLst>
          </p:cNvPr>
          <p:cNvSpPr txBox="1"/>
          <p:nvPr/>
        </p:nvSpPr>
        <p:spPr>
          <a:xfrm>
            <a:off x="895358" y="232926"/>
            <a:ext cx="10327119" cy="584775"/>
          </a:xfrm>
          <a:prstGeom prst="rect">
            <a:avLst/>
          </a:prstGeom>
          <a:noFill/>
        </p:spPr>
        <p:txBody>
          <a:bodyPr wrap="square" rtlCol="0">
            <a:spAutoFit/>
          </a:bodyPr>
          <a:lstStyle/>
          <a:p>
            <a:pPr algn="ctr"/>
            <a:r>
              <a:rPr lang="en-US" sz="3200" b="1" smtClean="0">
                <a:solidFill>
                  <a:srgbClr val="FF8E1D"/>
                </a:solidFill>
                <a:latin typeface="Arial-Rounded" pitchFamily="34" charset="0"/>
                <a:ea typeface="Arial-Rounded" pitchFamily="34" charset="0"/>
                <a:cs typeface="Arial-Rounded" pitchFamily="34" charset="0"/>
              </a:rPr>
              <a:t>CHỮ A VÀ NHỮNG NGƯỜI BẠN</a:t>
            </a:r>
            <a:endParaRPr lang="en-US" sz="3200" b="1" dirty="0">
              <a:solidFill>
                <a:srgbClr val="FF8E1D"/>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8271658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83DE1F8B-C43D-4B7A-8155-BEAC33AC1D49}"/>
              </a:ext>
            </a:extLst>
          </p:cNvPr>
          <p:cNvSpPr txBox="1"/>
          <p:nvPr/>
        </p:nvSpPr>
        <p:spPr>
          <a:xfrm>
            <a:off x="423975" y="911959"/>
            <a:ext cx="11269885" cy="5493812"/>
          </a:xfrm>
          <a:prstGeom prst="rect">
            <a:avLst/>
          </a:prstGeom>
          <a:noFill/>
        </p:spPr>
        <p:txBody>
          <a:bodyPr wrap="square" rtlCol="0">
            <a:spAutoFit/>
          </a:bodyPr>
          <a:lstStyle/>
          <a:p>
            <a:pPr algn="just"/>
            <a:r>
              <a:rPr lang="en-US" sz="2700">
                <a:solidFill>
                  <a:srgbClr val="0070C0"/>
                </a:solidFill>
                <a:latin typeface="Arial-Rounded" pitchFamily="34" charset="0"/>
                <a:ea typeface="Arial-Rounded" pitchFamily="34" charset="0"/>
                <a:cs typeface="Arial-Rounded" pitchFamily="34" charset="0"/>
              </a:rPr>
              <a:t> </a:t>
            </a:r>
            <a:r>
              <a:rPr lang="en-US" sz="2700" smtClean="0">
                <a:solidFill>
                  <a:srgbClr val="0070C0"/>
                </a:solidFill>
                <a:latin typeface="Arial-Rounded" pitchFamily="34" charset="0"/>
                <a:ea typeface="Arial-Rounded" pitchFamily="34" charset="0"/>
                <a:cs typeface="Arial-Rounded" pitchFamily="34" charset="0"/>
              </a:rPr>
              <a:t>    Tôi là chữ A. Từ lâu, tôi đã nổi tiếng. Hễ nhắc đến tên tôi, ai cũng biết. Khi vui sướng quá, người ta thường reo tên tôi. Khi ngạc nhiên, sửng sốt, người ta cũng gọi tên tôi. </a:t>
            </a:r>
          </a:p>
          <a:p>
            <a:pPr algn="just"/>
            <a:r>
              <a:rPr lang="en-US" sz="2700" smtClean="0">
                <a:solidFill>
                  <a:srgbClr val="0070C0"/>
                </a:solidFill>
                <a:latin typeface="Arial-Rounded" pitchFamily="34" charset="0"/>
                <a:ea typeface="Arial-Rounded" pitchFamily="34" charset="0"/>
                <a:cs typeface="Arial-Rounded" pitchFamily="34" charset="0"/>
              </a:rPr>
              <a:t>     Tôi đứng đầu bảng chữ cái Tiếng Việt. Trong bảng chữ cái của nhiều nước, tôi cũng được người ta trân trọng xếp ở đầu hàng. Hằng năm, cứ đến ngày khai trường, rất nhiều trẻ em làm quen với tôi trước tiên.</a:t>
            </a:r>
          </a:p>
          <a:p>
            <a:pPr algn="just"/>
            <a:r>
              <a:rPr lang="en-US" sz="2700" smtClean="0">
                <a:solidFill>
                  <a:srgbClr val="0070C0"/>
                </a:solidFill>
                <a:latin typeface="Arial-Rounded" pitchFamily="34" charset="0"/>
                <a:ea typeface="Arial-Rounded" pitchFamily="34" charset="0"/>
                <a:cs typeface="Arial-Rounded" pitchFamily="34" charset="0"/>
              </a:rPr>
              <a:t>     </a:t>
            </a:r>
            <a:r>
              <a:rPr lang="en-US" sz="2700" smtClean="0">
                <a:solidFill>
                  <a:srgbClr val="7030A0"/>
                </a:solidFill>
                <a:latin typeface="Arial-Rounded" pitchFamily="34" charset="0"/>
                <a:ea typeface="Arial-Rounded" pitchFamily="34" charset="0"/>
                <a:cs typeface="Arial-Rounded" pitchFamily="34" charset="0"/>
              </a:rPr>
              <a:t>Tôi luôn mơ ước chỉ mình tôi làm ra cuốn sách. Nhưng rồi, tôi nhận ra rằng, nếu chỉ một mình, tôi chẳng thể nói được với ai điều gì. Một cuốn sách chỉ toàn là chữ A không thể là cuốn sách mà mọi người muốn đọc. Để có cuốn sách hay, tôi cần có các bạn B, C, D, Đ, E,…</a:t>
            </a:r>
          </a:p>
          <a:p>
            <a:pPr algn="just"/>
            <a:r>
              <a:rPr lang="en-US" sz="2700" smtClean="0">
                <a:solidFill>
                  <a:srgbClr val="7030A0"/>
                </a:solidFill>
                <a:latin typeface="Arial-Rounded" pitchFamily="34" charset="0"/>
                <a:ea typeface="Arial-Rounded" pitchFamily="34" charset="0"/>
                <a:cs typeface="Arial-Rounded" pitchFamily="34" charset="0"/>
              </a:rPr>
              <a:t>      Chúng tôi luôn ở bên nhau và cần có nhau trên những trang sách.</a:t>
            </a:r>
          </a:p>
          <a:p>
            <a:pPr algn="just"/>
            <a:r>
              <a:rPr lang="en-US" sz="2700" smtClean="0">
                <a:solidFill>
                  <a:srgbClr val="7030A0"/>
                </a:solidFill>
                <a:latin typeface="Arial-Rounded" pitchFamily="34" charset="0"/>
                <a:ea typeface="Arial-Rounded" pitchFamily="34" charset="0"/>
                <a:cs typeface="Arial-Rounded" pitchFamily="34" charset="0"/>
              </a:rPr>
              <a:t>      Các bạn hãy gặp chúng tôi hằng ngày nhé!</a:t>
            </a:r>
          </a:p>
          <a:p>
            <a:pPr algn="r"/>
            <a:r>
              <a:rPr lang="en-US" sz="2700" smtClean="0">
                <a:solidFill>
                  <a:srgbClr val="0070C0"/>
                </a:solidFill>
                <a:latin typeface="Arial-Rounded" pitchFamily="34" charset="0"/>
                <a:ea typeface="Arial-Rounded" pitchFamily="34" charset="0"/>
                <a:cs typeface="Arial-Rounded" pitchFamily="34" charset="0"/>
              </a:rPr>
              <a:t>(</a:t>
            </a:r>
            <a:r>
              <a:rPr lang="en-US" sz="2700" i="1" smtClean="0">
                <a:solidFill>
                  <a:srgbClr val="0070C0"/>
                </a:solidFill>
                <a:latin typeface="Arial-Rounded" pitchFamily="34" charset="0"/>
                <a:ea typeface="Arial-Rounded" pitchFamily="34" charset="0"/>
                <a:cs typeface="Arial-Rounded" pitchFamily="34" charset="0"/>
              </a:rPr>
              <a:t>Theo</a:t>
            </a:r>
            <a:r>
              <a:rPr lang="en-US" sz="2700" smtClean="0">
                <a:solidFill>
                  <a:srgbClr val="0070C0"/>
                </a:solidFill>
                <a:latin typeface="Arial-Rounded" pitchFamily="34" charset="0"/>
                <a:ea typeface="Arial-Rounded" pitchFamily="34" charset="0"/>
                <a:cs typeface="Arial-Rounded" pitchFamily="34" charset="0"/>
              </a:rPr>
              <a:t> Trần Hoài Dương)</a:t>
            </a:r>
            <a:endParaRPr lang="en-US" sz="2700" dirty="0">
              <a:solidFill>
                <a:srgbClr val="0070C0"/>
              </a:solidFill>
              <a:latin typeface="Arial-Rounded" pitchFamily="34" charset="0"/>
              <a:ea typeface="Arial-Rounded" pitchFamily="34" charset="0"/>
              <a:cs typeface="Arial-Rounded" pitchFamily="34" charset="0"/>
            </a:endParaRPr>
          </a:p>
        </p:txBody>
      </p:sp>
      <p:sp>
        <p:nvSpPr>
          <p:cNvPr id="11" name="TextBox 10">
            <a:extLst>
              <a:ext uri="{FF2B5EF4-FFF2-40B4-BE49-F238E27FC236}">
                <a16:creationId xmlns="" xmlns:a16="http://schemas.microsoft.com/office/drawing/2014/main" id="{EC1E3D26-0FBF-489D-9BF9-77F94C02DE90}"/>
              </a:ext>
            </a:extLst>
          </p:cNvPr>
          <p:cNvSpPr txBox="1"/>
          <p:nvPr/>
        </p:nvSpPr>
        <p:spPr>
          <a:xfrm>
            <a:off x="895358" y="232926"/>
            <a:ext cx="10327119" cy="584775"/>
          </a:xfrm>
          <a:prstGeom prst="rect">
            <a:avLst/>
          </a:prstGeom>
          <a:noFill/>
        </p:spPr>
        <p:txBody>
          <a:bodyPr wrap="square" rtlCol="0">
            <a:spAutoFit/>
          </a:bodyPr>
          <a:lstStyle/>
          <a:p>
            <a:pPr algn="ctr"/>
            <a:r>
              <a:rPr lang="en-US" sz="3200" b="1" smtClean="0">
                <a:solidFill>
                  <a:srgbClr val="FF8E1D"/>
                </a:solidFill>
                <a:latin typeface="Arial-Rounded" pitchFamily="34" charset="0"/>
                <a:ea typeface="Arial-Rounded" pitchFamily="34" charset="0"/>
                <a:cs typeface="Arial-Rounded" pitchFamily="34" charset="0"/>
              </a:rPr>
              <a:t>CHỮ A VÀ NHỮNG NGƯỜI BẠN</a:t>
            </a:r>
            <a:endParaRPr lang="en-US" sz="3200" b="1" dirty="0">
              <a:solidFill>
                <a:srgbClr val="FF8E1D"/>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4724340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4069" y="2667000"/>
            <a:ext cx="4286849" cy="3134163"/>
          </a:xfrm>
          <a:prstGeom prst="rect">
            <a:avLst/>
          </a:prstGeom>
        </p:spPr>
      </p:pic>
      <p:grpSp>
        <p:nvGrpSpPr>
          <p:cNvPr id="5" name="Group 4"/>
          <p:cNvGrpSpPr/>
          <p:nvPr/>
        </p:nvGrpSpPr>
        <p:grpSpPr>
          <a:xfrm>
            <a:off x="3490119" y="838200"/>
            <a:ext cx="6705600" cy="3964903"/>
            <a:chOff x="2728118" y="168947"/>
            <a:chExt cx="6705600" cy="3964903"/>
          </a:xfrm>
        </p:grpSpPr>
        <p:pic>
          <p:nvPicPr>
            <p:cNvPr id="3" name="Picture 2"/>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28300" y1="32778" x2="40300" y2="30278"/>
                        </a14:backgroundRemoval>
                      </a14:imgEffect>
                    </a14:imgLayer>
                  </a14:imgProps>
                </a:ext>
                <a:ext uri="{28A0092B-C50C-407E-A947-70E740481C1C}">
                  <a14:useLocalDpi xmlns:a14="http://schemas.microsoft.com/office/drawing/2010/main" val="0"/>
                </a:ext>
              </a:extLst>
            </a:blip>
            <a:srcRect t="26136" r="21478"/>
            <a:stretch/>
          </p:blipFill>
          <p:spPr>
            <a:xfrm>
              <a:off x="2728118" y="168947"/>
              <a:ext cx="6705600" cy="3964903"/>
            </a:xfrm>
            <a:prstGeom prst="rect">
              <a:avLst/>
            </a:prstGeom>
          </p:spPr>
        </p:pic>
        <p:sp>
          <p:nvSpPr>
            <p:cNvPr id="4" name="TextBox 3"/>
            <p:cNvSpPr txBox="1"/>
            <p:nvPr/>
          </p:nvSpPr>
          <p:spPr>
            <a:xfrm>
              <a:off x="5128419" y="495300"/>
              <a:ext cx="3803622" cy="1446550"/>
            </a:xfrm>
            <a:prstGeom prst="rect">
              <a:avLst/>
            </a:prstGeom>
            <a:noFill/>
          </p:spPr>
          <p:txBody>
            <a:bodyPr wrap="square" rtlCol="0">
              <a:spAutoFit/>
            </a:bodyPr>
            <a:lstStyle/>
            <a:p>
              <a:pPr algn="ctr"/>
              <a:r>
                <a:rPr lang="en-US" sz="4400" smtClean="0">
                  <a:latin typeface="Arial-Rounded" pitchFamily="34" charset="0"/>
                  <a:ea typeface="Arial-Rounded" pitchFamily="34" charset="0"/>
                  <a:cs typeface="Arial-Rounded" pitchFamily="34" charset="0"/>
                </a:rPr>
                <a:t>Luyện đọc</a:t>
              </a:r>
            </a:p>
            <a:p>
              <a:pPr algn="ctr"/>
              <a:r>
                <a:rPr lang="en-US" sz="4400" smtClean="0">
                  <a:latin typeface="Arial-Rounded" pitchFamily="34" charset="0"/>
                  <a:ea typeface="Arial-Rounded" pitchFamily="34" charset="0"/>
                  <a:cs typeface="Arial-Rounded" pitchFamily="34" charset="0"/>
                </a:rPr>
                <a:t>toàn bài</a:t>
              </a:r>
              <a:endParaRPr lang="en-US" sz="4400">
                <a:latin typeface="Arial-Rounde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233135491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sponse to Intervention: The Alphabet by Slidesgo">
  <a:themeElements>
    <a:clrScheme name="Simple Light">
      <a:dk1>
        <a:srgbClr val="3F2732"/>
      </a:dk1>
      <a:lt1>
        <a:srgbClr val="FAF4F2"/>
      </a:lt1>
      <a:dk2>
        <a:srgbClr val="3F2732"/>
      </a:dk2>
      <a:lt2>
        <a:srgbClr val="FAF4F2"/>
      </a:lt2>
      <a:accent1>
        <a:srgbClr val="FF835F"/>
      </a:accent1>
      <a:accent2>
        <a:srgbClr val="ACDCDC"/>
      </a:accent2>
      <a:accent3>
        <a:srgbClr val="FFB034"/>
      </a:accent3>
      <a:accent4>
        <a:srgbClr val="55C2B1"/>
      </a:accent4>
      <a:accent5>
        <a:srgbClr val="8C4C5E"/>
      </a:accent5>
      <a:accent6>
        <a:srgbClr val="FFC4C7"/>
      </a:accent6>
      <a:hlink>
        <a:srgbClr val="3F27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1725</Words>
  <Application>Microsoft Office PowerPoint</Application>
  <PresentationFormat>Custom</PresentationFormat>
  <Paragraphs>122</Paragraphs>
  <Slides>24</Slides>
  <Notes>18</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Comfortaa</vt:lpstr>
      <vt:lpstr>Delius Unicase</vt:lpstr>
      <vt:lpstr>Chewy</vt:lpstr>
      <vt:lpstr>Livvic</vt:lpstr>
      <vt:lpstr>Arial Rounded MT Bold</vt:lpstr>
      <vt:lpstr>Roboto Condensed Light</vt:lpstr>
      <vt:lpstr>Arial-Rounded</vt:lpstr>
      <vt:lpstr>Response to Intervention: The Alphabet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Thư giãn nào!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Response to Intervention: The Alphabet</dc:title>
  <dc:creator>PC</dc:creator>
  <cp:lastModifiedBy>PC</cp:lastModifiedBy>
  <cp:revision>23</cp:revision>
  <dcterms:modified xsi:type="dcterms:W3CDTF">2021-11-16T08:15:11Z</dcterms:modified>
</cp:coreProperties>
</file>