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8" r:id="rId3"/>
    <p:sldId id="281" r:id="rId4"/>
    <p:sldId id="260" r:id="rId5"/>
    <p:sldId id="256" r:id="rId6"/>
    <p:sldId id="286" r:id="rId7"/>
    <p:sldId id="261" r:id="rId8"/>
    <p:sldId id="266" r:id="rId9"/>
    <p:sldId id="262" r:id="rId10"/>
    <p:sldId id="265" r:id="rId11"/>
    <p:sldId id="258" r:id="rId12"/>
    <p:sldId id="284" r:id="rId13"/>
    <p:sldId id="283" r:id="rId14"/>
    <p:sldId id="285" r:id="rId15"/>
    <p:sldId id="263" r:id="rId16"/>
    <p:sldId id="269" r:id="rId17"/>
    <p:sldId id="264" r:id="rId18"/>
    <p:sldId id="276" r:id="rId19"/>
    <p:sldId id="277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87011" autoAdjust="0"/>
  </p:normalViewPr>
  <p:slideViewPr>
    <p:cSldViewPr>
      <p:cViewPr>
        <p:scale>
          <a:sx n="75" d="100"/>
          <a:sy n="75" d="100"/>
        </p:scale>
        <p:origin x="-516" y="15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viết</a:t>
            </a:r>
            <a:r>
              <a:rPr lang="en-US" baseline="0" smtClean="0"/>
              <a:t> bảng con</a:t>
            </a:r>
          </a:p>
          <a:p>
            <a:r>
              <a:rPr lang="en-US" baseline="0" smtClean="0"/>
              <a:t>HS viết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viết</a:t>
            </a:r>
            <a:r>
              <a:rPr lang="en-US" baseline="0" smtClean="0"/>
              <a:t> bảng con</a:t>
            </a:r>
          </a:p>
          <a:p>
            <a:r>
              <a:rPr lang="en-US" baseline="0" smtClean="0"/>
              <a:t>HS viết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Chú</a:t>
            </a:r>
            <a:r>
              <a:rPr lang="en-US" baseline="0" smtClean="0"/>
              <a:t> ý HD HS:</a:t>
            </a:r>
          </a:p>
          <a:p>
            <a:pPr marL="0" indent="0">
              <a:buFontTx/>
              <a:buNone/>
            </a:pPr>
            <a:r>
              <a:rPr lang="en-US" baseline="0" smtClean="0"/>
              <a:t>- Hiểu nghĩa của câu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Viết hoa chữ đầu câu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Khoảng cách giữa các chữ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Kĩ thuật nối chữ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Độ cao các con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Viết</a:t>
            </a:r>
            <a:r>
              <a:rPr lang="en-US" baseline="0" smtClean="0"/>
              <a:t>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Viết</a:t>
            </a:r>
            <a:r>
              <a:rPr lang="en-US" baseline="0" smtClean="0"/>
              <a:t>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0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Một</a:t>
            </a:r>
            <a:r>
              <a:rPr lang="en-US" baseline="0" smtClean="0"/>
              <a:t> số thầy cô yêu cầu làm slide thứ ngày nên em xơ cua ở đây. Thầy cô nào k dùng thì xoá slide này đi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Đến đây</a:t>
            </a:r>
            <a:r>
              <a:rPr lang="en-US" baseline="0" smtClean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Chữ</a:t>
            </a:r>
            <a:r>
              <a:rPr lang="en-US" baseline="0" smtClean="0"/>
              <a:t> hoa H gồm mấy nét? 3 nét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Chữ</a:t>
            </a:r>
            <a:r>
              <a:rPr lang="en-US" baseline="0" smtClean="0"/>
              <a:t> hoa A gồm mấy nét?</a:t>
            </a:r>
          </a:p>
          <a:p>
            <a:r>
              <a:rPr lang="en-US" baseline="0" smtClean="0"/>
              <a:t>Chữ hoa A có 3 nét (tham khảo SGV)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042" y="2743200"/>
            <a:ext cx="7970838" cy="13716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47;p69"/>
          <p:cNvSpPr/>
          <p:nvPr/>
        </p:nvSpPr>
        <p:spPr>
          <a:xfrm>
            <a:off x="878046" y="67894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ial Rounded MT Bold" pitchFamily="34" charset="0"/>
              </a:rPr>
              <a:t>2</a:t>
            </a:r>
            <a:endParaRPr sz="4800">
              <a:latin typeface="Arial Rounded MT Bold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2445" y="609600"/>
            <a:ext cx="9698673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 viết mẫu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(cỡ chữ vừa)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8786"/>
          <a:stretch/>
        </p:blipFill>
        <p:spPr>
          <a:xfrm>
            <a:off x="3801609" y="1930399"/>
            <a:ext cx="4876800" cy="44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908969" y="671550"/>
            <a:ext cx="95250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 viết mẫu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994569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2</a:t>
            </a:r>
            <a:endParaRPr sz="4800">
              <a:latin typeface="Arial Rounded MT Bold" pitchFamily="34" charset="0"/>
            </a:endParaRPr>
          </a:p>
        </p:txBody>
      </p:sp>
      <p:pic>
        <p:nvPicPr>
          <p:cNvPr id="5" name="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6319" y="1905000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9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89919" y="228600"/>
            <a:ext cx="9525000" cy="1143000"/>
          </a:xfrm>
        </p:spPr>
        <p:txBody>
          <a:bodyPr>
            <a:normAutofit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Google Shape;747;p69"/>
          <p:cNvSpPr/>
          <p:nvPr/>
        </p:nvSpPr>
        <p:spPr>
          <a:xfrm>
            <a:off x="975519" y="27181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3</a:t>
            </a:r>
            <a:endParaRPr sz="4800">
              <a:latin typeface="Arial Rounded MT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20" y="1516493"/>
            <a:ext cx="5791200" cy="509444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537547"/>
              </p:ext>
            </p:extLst>
          </p:nvPr>
        </p:nvGraphicFramePr>
        <p:xfrm>
          <a:off x="-3215481" y="2784973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1991235" y="3253029"/>
            <a:ext cx="166116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smtClean="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H</a:t>
            </a:r>
            <a:endParaRPr lang="en-US" sz="250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37" y="1618815"/>
            <a:ext cx="5148938" cy="501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7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89919" y="228600"/>
            <a:ext cx="9525000" cy="1143000"/>
          </a:xfrm>
        </p:spPr>
        <p:txBody>
          <a:bodyPr>
            <a:normAutofit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Google Shape;747;p69"/>
          <p:cNvSpPr/>
          <p:nvPr/>
        </p:nvSpPr>
        <p:spPr>
          <a:xfrm>
            <a:off x="975519" y="27181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3</a:t>
            </a:r>
            <a:endParaRPr sz="4800">
              <a:latin typeface="Arial Rounded MT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20" y="1516493"/>
            <a:ext cx="5791200" cy="509444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65888"/>
              </p:ext>
            </p:extLst>
          </p:nvPr>
        </p:nvGraphicFramePr>
        <p:xfrm>
          <a:off x="-4587081" y="1789172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2744509" y="3601925"/>
            <a:ext cx="16611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smtClean="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H</a:t>
            </a:r>
            <a:endParaRPr lang="en-US" sz="125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9006" r="12802" b="25806"/>
          <a:stretch/>
        </p:blipFill>
        <p:spPr bwMode="auto">
          <a:xfrm>
            <a:off x="4239420" y="1905000"/>
            <a:ext cx="35306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3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9" y="1676400"/>
            <a:ext cx="7153667" cy="31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475847" y="946879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8119" y="5181600"/>
            <a:ext cx="3276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Trang 22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9868" b="5277"/>
          <a:stretch/>
        </p:blipFill>
        <p:spPr bwMode="auto">
          <a:xfrm>
            <a:off x="1" y="1823580"/>
            <a:ext cx="12161837" cy="29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908969" y="671550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câu ứng dụng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994569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4</a:t>
            </a:r>
            <a:endParaRPr sz="4800">
              <a:latin typeface="Arial Rounded MT Bold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17529" y="181455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3319" y="320040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4419" y="3205245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1771559" y="2975340"/>
            <a:ext cx="10176760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Hǌ </a:t>
            </a:r>
            <a:r>
              <a:rPr lang="el-GR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ầy </a:t>
            </a:r>
            <a:r>
              <a:rPr lang="el-GR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δ</a:t>
            </a:r>
            <a:r>
              <a:rPr lang="vi-VN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Ūg Ǉày hǌ </a:t>
            </a:r>
            <a:r>
              <a:rPr lang="vi-VN" sz="5400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8619" y="320646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7219" y="3202805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83319" y="3831860"/>
            <a:ext cx="638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0271919" y="3167610"/>
            <a:ext cx="228600" cy="4790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98419" y="320646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10000"/>
          <a:stretch/>
        </p:blipFill>
        <p:spPr>
          <a:xfrm>
            <a:off x="2497399" y="67935"/>
            <a:ext cx="7983748" cy="648526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547435"/>
              </p:ext>
            </p:extLst>
          </p:nvPr>
        </p:nvGraphicFramePr>
        <p:xfrm>
          <a:off x="2775291" y="938682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24306" y="1921240"/>
            <a:ext cx="4113913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 Hǌ</a:t>
            </a:r>
          </a:p>
        </p:txBody>
      </p:sp>
    </p:spTree>
    <p:extLst>
      <p:ext uri="{BB962C8B-B14F-4D97-AF65-F5344CB8AC3E}">
        <p14:creationId xmlns:p14="http://schemas.microsoft.com/office/powerpoint/2010/main" val="30174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19" y="1600200"/>
            <a:ext cx="6844422" cy="330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475847" y="946879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8119" y="5181600"/>
            <a:ext cx="3276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Trang 22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7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 - Dặn dò</a:t>
            </a:r>
            <a:endParaRPr lang="en-US" sz="6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1066800"/>
            <a:ext cx="9296400" cy="2514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12192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7338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9352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16402"/>
          <a:stretch/>
        </p:blipFill>
        <p:spPr>
          <a:xfrm>
            <a:off x="2116757" y="685800"/>
            <a:ext cx="7928324" cy="516708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819582"/>
              </p:ext>
            </p:extLst>
          </p:nvPr>
        </p:nvGraphicFramePr>
        <p:xfrm>
          <a:off x="3766778" y="155206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5519" y="2540000"/>
            <a:ext cx="350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718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16402"/>
          <a:stretch/>
        </p:blipFill>
        <p:spPr>
          <a:xfrm>
            <a:off x="2116757" y="685800"/>
            <a:ext cx="7928324" cy="516708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771287"/>
              </p:ext>
            </p:extLst>
          </p:nvPr>
        </p:nvGraphicFramePr>
        <p:xfrm>
          <a:off x="3766778" y="155206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5519" y="2558296"/>
            <a:ext cx="350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0" smtClean="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Gần</a:t>
            </a:r>
            <a:endParaRPr lang="en-US" sz="107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50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84400"/>
          <a:stretch/>
        </p:blipFill>
        <p:spPr>
          <a:xfrm flipV="1">
            <a:off x="405396" y="-96168"/>
            <a:ext cx="11801917" cy="192513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40" y="2679872"/>
            <a:ext cx="9459222" cy="156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6" name="Oval 5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7319" y="475221"/>
            <a:ext cx="3248178" cy="110779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solidFill>
                  <a:schemeClr val="tx1"/>
                </a:solidFill>
                <a:latin typeface="Akronism" pitchFamily="2" charset="0"/>
                <a:ea typeface="Arabia" pitchFamily="2" charset="0"/>
                <a:cs typeface="Arabia" pitchFamily="2" charset="0"/>
              </a:rPr>
              <a:t>10</a:t>
            </a:r>
            <a:endParaRPr lang="en-US" sz="6400" b="1">
              <a:solidFill>
                <a:schemeClr val="tx1"/>
              </a:solidFill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3487" y="2413000"/>
            <a:ext cx="1861301" cy="1828800"/>
            <a:chOff x="1212273" y="1084984"/>
            <a:chExt cx="992332" cy="992332"/>
          </a:xfrm>
        </p:grpSpPr>
        <p:sp>
          <p:nvSpPr>
            <p:cNvPr id="17" name="Oval 16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32988" y="2479701"/>
            <a:ext cx="1579625" cy="176458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</a:p>
          <a:p>
            <a:pPr algn="ctr"/>
            <a:r>
              <a:rPr lang="en-US" sz="5300" smtClean="0">
                <a:solidFill>
                  <a:schemeClr val="bg1"/>
                </a:solidFill>
                <a:latin typeface="Akronism" pitchFamily="2" charset="0"/>
                <a:ea typeface="Arial-Rounded" pitchFamily="34" charset="0"/>
                <a:cs typeface="Arial-Rounded" pitchFamily="34" charset="0"/>
              </a:rPr>
              <a:t>17</a:t>
            </a:r>
            <a:endParaRPr lang="en-US" sz="5300">
              <a:solidFill>
                <a:schemeClr val="bg1"/>
              </a:solidFill>
              <a:latin typeface="Akronism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4948" y="2939169"/>
            <a:ext cx="7025647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79" y="4253240"/>
            <a:ext cx="3519199" cy="22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8647" y="1274618"/>
            <a:ext cx="166052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3</a:t>
            </a:r>
            <a:endParaRPr lang="en-US" sz="3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72" y="4267199"/>
            <a:ext cx="20478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669929" y="2578893"/>
            <a:ext cx="6537960" cy="1231107"/>
            <a:chOff x="762000" y="133350"/>
            <a:chExt cx="7467600" cy="2514600"/>
          </a:xfrm>
        </p:grpSpPr>
        <p:sp>
          <p:nvSpPr>
            <p:cNvPr id="8" name="Rounded Rectangle 7"/>
            <p:cNvSpPr/>
            <p:nvPr/>
          </p:nvSpPr>
          <p:spPr>
            <a:xfrm>
              <a:off x="762000" y="133350"/>
              <a:ext cx="7467600" cy="2514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29835" y="435638"/>
              <a:ext cx="7154723" cy="1984929"/>
            </a:xfrm>
            <a:prstGeom prst="roundRect">
              <a:avLst/>
            </a:prstGeom>
            <a:ln>
              <a:noFill/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en-US" sz="5400" b="1" i="1">
                <a:solidFill>
                  <a:schemeClr val="accent1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0809" y="2726888"/>
            <a:ext cx="7696200" cy="1143000"/>
          </a:xfrm>
        </p:spPr>
        <p:txBody>
          <a:bodyPr/>
          <a:lstStyle/>
          <a:p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76361" y="2133600"/>
            <a:ext cx="9216296" cy="2061887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Việt:</a:t>
            </a:r>
          </a:p>
          <a:p>
            <a:pPr algn="ctr"/>
            <a:r>
              <a:rPr lang="en-US" sz="72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72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23319" y="4410684"/>
            <a:ext cx="7725555" cy="92331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3: Viết chữ hoa 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286" y="605135"/>
            <a:ext cx="113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1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33551" y="76200"/>
            <a:ext cx="770996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 chữ vừa)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3019151" y="10744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1</a:t>
            </a:r>
            <a:endParaRPr sz="4800">
              <a:latin typeface="Arial Rounded MT Bold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11776" y="407008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96482" y="3536498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11776" y="296249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11776" y="242166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1776" y="187117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6296" y="172154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5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78521" y="223669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4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78521" y="2777525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3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78521" y="335153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2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620" y="3884903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algn="ctr"/>
            <a:r>
              <a:rPr lang="en-US" sz="1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  <a:endParaRPr lang="en-US" sz="1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96482" y="133898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63227" y="114300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6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679800"/>
              </p:ext>
            </p:extLst>
          </p:nvPr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68709" y="1721542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500">
                <a:latin typeface="HP001 5 hàng" pitchFamily="34" charset="0"/>
                <a:ea typeface="HP001 4H" pitchFamily="34" charset="-127"/>
              </a:rPr>
              <a:t>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76020" y="352144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76020" y="296249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6020" y="2410968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3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76020" y="185198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4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6020" y="12964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5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4837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35267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83907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3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7453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4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35" name="Double Brace 34"/>
          <p:cNvSpPr/>
          <p:nvPr/>
        </p:nvSpPr>
        <p:spPr>
          <a:xfrm>
            <a:off x="7820890" y="1324135"/>
            <a:ext cx="1950339" cy="269418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uble Brace 34"/>
          <p:cNvSpPr/>
          <p:nvPr/>
        </p:nvSpPr>
        <p:spPr>
          <a:xfrm rot="5400000">
            <a:off x="5439510" y="3515185"/>
            <a:ext cx="2011680" cy="275107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86092" y="4632960"/>
            <a:ext cx="534797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5</a:t>
            </a:r>
            <a:endParaRPr lang="en-US" sz="36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6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  <p:bldP spid="37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287874"/>
              </p:ext>
            </p:extLst>
          </p:nvPr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970649" y="2849380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mtClean="0">
                <a:latin typeface="HP001 5 hàng" pitchFamily="34" charset="0"/>
                <a:ea typeface="HP001 4H" pitchFamily="34" charset="-127"/>
              </a:rPr>
              <a:t>H</a:t>
            </a:r>
            <a:endParaRPr lang="en-US" sz="110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519" y="350745"/>
            <a:ext cx="770996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 chữ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966119" y="381990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1</a:t>
            </a:r>
            <a:endParaRPr sz="4800"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138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36138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71571" y="516661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36665" y="516661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21624" y="2400049"/>
            <a:ext cx="548640" cy="562381"/>
            <a:chOff x="7328483" y="5506752"/>
            <a:chExt cx="548640" cy="562381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548640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0675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179855" y="5166610"/>
            <a:ext cx="22860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613175"/>
              </p:ext>
            </p:extLst>
          </p:nvPr>
        </p:nvGraphicFramePr>
        <p:xfrm>
          <a:off x="5806599" y="21336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79672" y="2532032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smtClean="0">
                <a:latin typeface="HP001 5 hàng" pitchFamily="34" charset="0"/>
                <a:ea typeface="HP001 4H" pitchFamily="34" charset="-127"/>
              </a:rPr>
              <a:t>H</a:t>
            </a:r>
            <a:endParaRPr lang="en-US" sz="22000"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1"/>
          <a:stretch/>
        </p:blipFill>
        <p:spPr bwMode="auto">
          <a:xfrm>
            <a:off x="1216713" y="1915325"/>
            <a:ext cx="3466569" cy="317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46" y="1964040"/>
            <a:ext cx="1524213" cy="1076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4" b="100000" l="9899" r="991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71" y="1915326"/>
            <a:ext cx="3020537" cy="31303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303419" y="2971800"/>
            <a:ext cx="0" cy="106680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357</Words>
  <Application>Microsoft Office PowerPoint</Application>
  <PresentationFormat>Custom</PresentationFormat>
  <Paragraphs>103</Paragraphs>
  <Slides>19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TIẾNG VIỆT 2</vt:lpstr>
      <vt:lpstr>PowerPoint Presentation</vt:lpstr>
      <vt:lpstr>PowerPoint Presentation</vt:lpstr>
      <vt:lpstr>PowerPoint Presentation</vt:lpstr>
      <vt:lpstr>VIẾT CHỮ HOA H</vt:lpstr>
      <vt:lpstr>PowerPoint Presentation</vt:lpstr>
      <vt:lpstr>Quan sát chữ hoa H (cỡ chữ vừa)</vt:lpstr>
      <vt:lpstr>Quan sát chữ hoa H (cỡ chữ nhỏ)</vt:lpstr>
      <vt:lpstr>PowerPoint Presentation</vt:lpstr>
      <vt:lpstr>Quan sát  viết mẫu chữ hoa H (cỡ chữ vừa)</vt:lpstr>
      <vt:lpstr>Quan sát  viết mẫu chữ hoa H (cỡ chữ nhỏ)</vt:lpstr>
      <vt:lpstr>Viết chữ hoa H</vt:lpstr>
      <vt:lpstr>Viết chữ hoa H</vt:lpstr>
      <vt:lpstr>PowerPoint Presentation</vt:lpstr>
      <vt:lpstr>PowerPoint Presentation</vt:lpstr>
      <vt:lpstr>PowerPoint Presentation</vt:lpstr>
      <vt:lpstr>PowerPoint Presentation</vt:lpstr>
      <vt:lpstr>Củng cố - 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PC</cp:lastModifiedBy>
  <cp:revision>161</cp:revision>
  <dcterms:created xsi:type="dcterms:W3CDTF">2021-08-11T02:27:04Z</dcterms:created>
  <dcterms:modified xsi:type="dcterms:W3CDTF">2021-11-05T15:08:55Z</dcterms:modified>
</cp:coreProperties>
</file>