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</p:sldMasterIdLst>
  <p:notesMasterIdLst>
    <p:notesMasterId r:id="rId21"/>
  </p:notesMasterIdLst>
  <p:sldIdLst>
    <p:sldId id="257" r:id="rId6"/>
    <p:sldId id="279" r:id="rId7"/>
    <p:sldId id="258" r:id="rId8"/>
    <p:sldId id="259" r:id="rId9"/>
    <p:sldId id="260" r:id="rId10"/>
    <p:sldId id="261" r:id="rId11"/>
    <p:sldId id="265" r:id="rId12"/>
    <p:sldId id="497" r:id="rId13"/>
    <p:sldId id="467" r:id="rId14"/>
    <p:sldId id="498" r:id="rId15"/>
    <p:sldId id="266" r:id="rId16"/>
    <p:sldId id="499" r:id="rId17"/>
    <p:sldId id="278" r:id="rId18"/>
    <p:sldId id="269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6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4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8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linh động</a:t>
            </a:r>
            <a:r>
              <a:rPr lang="en-US" baseline="0" dirty="0"/>
              <a:t> tổ chức phù hợp với </a:t>
            </a:r>
            <a:r>
              <a:rPr lang="en-US" baseline="0" dirty="0" err="1"/>
              <a:t>hs</a:t>
            </a:r>
            <a:r>
              <a:rPr lang="en-US" baseline="0" dirty="0"/>
              <a:t> của lớp mình dạy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7F2F9-3BB7-4309-94B4-2B10FFD2C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8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5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30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25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17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22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96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85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3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4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954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00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8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01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6739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68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372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73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165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1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8.png"/><Relationship Id="rId12" Type="http://schemas.openxmlformats.org/officeDocument/2006/relationships/slide" Target="slide9.xml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7.jp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gif"/><Relationship Id="rId5" Type="http://schemas.microsoft.com/office/2007/relationships/hdphoto" Target="../media/hdphoto12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4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15.png"/><Relationship Id="rId2" Type="http://schemas.openxmlformats.org/officeDocument/2006/relationships/image" Target="../media/image20.jpg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C98DF8-D012-4B5E-AA8B-7482DCE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4DEA2-11E8-4C2B-8393-386220C87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99" y="846138"/>
            <a:ext cx="8866208" cy="2443938"/>
          </a:xfrm>
          <a:prstGeom prst="rect">
            <a:avLst/>
          </a:prstGeom>
        </p:spPr>
      </p:pic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E6DE4670-CDA1-4E17-9B75-6FDB63C4C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291C88-7CA3-4493-BBC8-790CE1007116}"/>
              </a:ext>
            </a:extLst>
          </p:cNvPr>
          <p:cNvSpPr txBox="1"/>
          <p:nvPr/>
        </p:nvSpPr>
        <p:spPr>
          <a:xfrm>
            <a:off x="988828" y="4412512"/>
            <a:ext cx="10419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452371" y="6127731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A41EF-2D20-4396-A900-CC99E57B340B}"/>
              </a:ext>
            </a:extLst>
          </p:cNvPr>
          <p:cNvSpPr txBox="1"/>
          <p:nvPr/>
        </p:nvSpPr>
        <p:spPr>
          <a:xfrm>
            <a:off x="988828" y="639680"/>
            <a:ext cx="1048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4F23F4-AA80-4226-A6FE-10A423C2558D}"/>
              </a:ext>
            </a:extLst>
          </p:cNvPr>
          <p:cNvSpPr txBox="1"/>
          <p:nvPr/>
        </p:nvSpPr>
        <p:spPr>
          <a:xfrm>
            <a:off x="2636874" y="147067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xmlns="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282479"/>
              </p:ext>
            </p:extLst>
          </p:nvPr>
        </p:nvGraphicFramePr>
        <p:xfrm>
          <a:off x="1878420" y="1927747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2DC3FD-7B23-403D-96A6-9D4DB2F7C0F8}"/>
              </a:ext>
            </a:extLst>
          </p:cNvPr>
          <p:cNvSpPr txBox="1"/>
          <p:nvPr/>
        </p:nvSpPr>
        <p:spPr>
          <a:xfrm>
            <a:off x="719470" y="5389277"/>
            <a:ext cx="883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888306" y="6127731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A41EF-2D20-4396-A900-CC99E57B340B}"/>
              </a:ext>
            </a:extLst>
          </p:cNvPr>
          <p:cNvSpPr txBox="1"/>
          <p:nvPr/>
        </p:nvSpPr>
        <p:spPr>
          <a:xfrm>
            <a:off x="988828" y="639680"/>
            <a:ext cx="1048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4F23F4-AA80-4226-A6FE-10A423C2558D}"/>
              </a:ext>
            </a:extLst>
          </p:cNvPr>
          <p:cNvSpPr txBox="1"/>
          <p:nvPr/>
        </p:nvSpPr>
        <p:spPr>
          <a:xfrm>
            <a:off x="2636874" y="147067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xmlns="" id="{82CAEA1E-50F9-4A53-AADE-F555629B6B0B}"/>
              </a:ext>
            </a:extLst>
          </p:cNvPr>
          <p:cNvGraphicFramePr>
            <a:graphicFrameLocks noGrp="1"/>
          </p:cNvGraphicFramePr>
          <p:nvPr/>
        </p:nvGraphicFramePr>
        <p:xfrm>
          <a:off x="1878420" y="1927747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2DC3FD-7B23-403D-96A6-9D4DB2F7C0F8}"/>
              </a:ext>
            </a:extLst>
          </p:cNvPr>
          <p:cNvSpPr txBox="1"/>
          <p:nvPr/>
        </p:nvSpPr>
        <p:spPr>
          <a:xfrm>
            <a:off x="719470" y="5389277"/>
            <a:ext cx="883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144432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8" y="509165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2503682"/>
            <a:ext cx="710212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599897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2" y="277378"/>
            <a:ext cx="2153327" cy="1572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4" y="2960623"/>
            <a:ext cx="2509976" cy="31133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553094"/>
            <a:ext cx="969152" cy="13049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8" y="4921056"/>
            <a:ext cx="969152" cy="1981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33" y="5553094"/>
            <a:ext cx="969152" cy="134916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xmlns="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00479"/>
              </p:ext>
            </p:extLst>
          </p:nvPr>
        </p:nvGraphicFramePr>
        <p:xfrm>
          <a:off x="2257647" y="1584960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华文楷体" panose="02010600040101010101" pitchFamily="2" charset="-122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Trong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bản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tổ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lớp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2C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bao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nhiêu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1412" y="1614626"/>
            <a:ext cx="10721975" cy="650531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8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lvl="0" algn="ctr"/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đứng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1064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Ngày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khai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505710" y="3502025"/>
            <a:ext cx="957199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với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814445" y="4344035"/>
            <a:ext cx="7915910" cy="523252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814508" y="5694323"/>
            <a:ext cx="11036596" cy="121081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Bản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danh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sách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giúp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thống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kê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và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tên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đã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5F4B7E2-804A-440F-AEC1-94B992C8DF3D}"/>
              </a:ext>
            </a:extLst>
          </p:cNvPr>
          <p:cNvSpPr/>
          <p:nvPr/>
        </p:nvSpPr>
        <p:spPr>
          <a:xfrm>
            <a:off x="4561367" y="116958"/>
            <a:ext cx="4072270" cy="6286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873"/>
            <a:ext cx="102108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xmlns="" id="{44D70DEA-B56B-43B0-BA9B-6CEFDAE17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340754"/>
              </p:ext>
            </p:extLst>
          </p:nvPr>
        </p:nvGraphicFramePr>
        <p:xfrm>
          <a:off x="2257647" y="1584960"/>
          <a:ext cx="767670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F3477EC-9D40-4FA3-BB1E-D6534B39C01A}"/>
              </a:ext>
            </a:extLst>
          </p:cNvPr>
          <p:cNvSpPr/>
          <p:nvPr/>
        </p:nvSpPr>
        <p:spPr>
          <a:xfrm>
            <a:off x="3838353" y="5071730"/>
            <a:ext cx="4242391" cy="1158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400" y="2971800"/>
            <a:ext cx="7538484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6817" y="2822928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74941" y="3081159"/>
            <a:ext cx="687515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7650" y="2933054"/>
            <a:ext cx="99060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sp>
        <p:nvSpPr>
          <p:cNvPr id="21" name="Text Box 1">
            <a:extLst>
              <a:ext uri="{FF2B5EF4-FFF2-40B4-BE49-F238E27FC236}">
                <a16:creationId xmlns:a16="http://schemas.microsoft.com/office/drawing/2014/main" xmlns="" id="{A4920F16-9BDD-4C61-9A1E-93495238E3A0}"/>
              </a:ext>
            </a:extLst>
          </p:cNvPr>
          <p:cNvSpPr txBox="1"/>
          <p:nvPr/>
        </p:nvSpPr>
        <p:spPr>
          <a:xfrm>
            <a:off x="2574493" y="76758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5799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xmlns="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812</Words>
  <Application>Microsoft Office PowerPoint</Application>
  <PresentationFormat>Custom</PresentationFormat>
  <Paragraphs>162</Paragraphs>
  <Slides>15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1_Office Theme</vt:lpstr>
      <vt:lpstr>2_Office Theme</vt:lpstr>
      <vt:lpstr>5_Office Theme</vt:lpstr>
      <vt:lpstr>6_Office Theme</vt:lpstr>
      <vt:lpstr>Trek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HP</cp:lastModifiedBy>
  <cp:revision>8</cp:revision>
  <dcterms:created xsi:type="dcterms:W3CDTF">2021-05-23T13:34:17Z</dcterms:created>
  <dcterms:modified xsi:type="dcterms:W3CDTF">2023-10-13T12:04:12Z</dcterms:modified>
</cp:coreProperties>
</file>