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1" r:id="rId4"/>
  </p:sldMasterIdLst>
  <p:notesMasterIdLst>
    <p:notesMasterId r:id="rId14"/>
  </p:notesMasterIdLst>
  <p:sldIdLst>
    <p:sldId id="285" r:id="rId5"/>
    <p:sldId id="266" r:id="rId6"/>
    <p:sldId id="324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0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8290" y="141605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thuộc về: FB Hương Thảo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11: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2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" y="135255"/>
            <a:ext cx="2346960" cy="1043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830" y="1521460"/>
            <a:ext cx="8846820" cy="36023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12715" y="294132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27500" y="352933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04155" y="356997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12715" y="435102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091420" y="232283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712200" y="2880995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42450" y="2891155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03235" y="3509645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23960" y="3509645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44050" y="3529330"/>
            <a:ext cx="39560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147810" y="4351020"/>
            <a:ext cx="396240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8" grpId="0" bldLvl="0" animBg="1"/>
      <p:bldP spid="8" grpId="1" animBg="1"/>
      <p:bldP spid="14" grpId="0" bldLvl="0" animBg="1"/>
      <p:bldP spid="14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6165" y="133985"/>
            <a:ext cx="7842885" cy="186944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83845" y="307340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12 - 3 = 9</a:t>
            </a:r>
          </a:p>
          <a:p>
            <a:pPr algn="ctr"/>
            <a:r>
              <a:rPr lang="en-US" sz="4000"/>
              <a:t>12 - 7 = 5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255645" y="309372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12 - 4 = 8</a:t>
            </a:r>
          </a:p>
          <a:p>
            <a:pPr algn="ctr"/>
            <a:r>
              <a:rPr lang="en-US" sz="4000"/>
              <a:t>12 - 8 = 4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186805" y="307340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12 - 5 = 7</a:t>
            </a:r>
          </a:p>
          <a:p>
            <a:pPr algn="ctr"/>
            <a:r>
              <a:rPr lang="en-US" sz="4000"/>
              <a:t>12 - 9 = 3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9138285" y="3093720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12 - 6 = 6</a:t>
            </a:r>
          </a:p>
          <a:p>
            <a:pPr algn="ctr"/>
            <a:r>
              <a:rPr lang="en-US" sz="4000"/>
              <a:t>12 - 2 = 10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50" y="1952625"/>
            <a:ext cx="9183370" cy="22377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90970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03465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36915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09405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24135" y="3590925"/>
            <a:ext cx="638810" cy="3854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8655" y="188595"/>
            <a:ext cx="8741410" cy="5421630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4999990" y="2322830"/>
            <a:ext cx="1754505" cy="1146175"/>
          </a:xfrm>
          <a:prstGeom prst="curvedConnector3">
            <a:avLst>
              <a:gd name="adj1" fmla="val 50018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>
            <a:off x="3975100" y="3286125"/>
            <a:ext cx="2698115" cy="233680"/>
          </a:xfrm>
          <a:prstGeom prst="curvedConnector3">
            <a:avLst>
              <a:gd name="adj1" fmla="val 50012"/>
            </a:avLst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>
            <a:off x="7901305" y="2505075"/>
            <a:ext cx="993775" cy="87249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6815455" y="3438525"/>
            <a:ext cx="2404110" cy="121920"/>
          </a:xfrm>
          <a:prstGeom prst="curvedConnector3">
            <a:avLst>
              <a:gd name="adj1" fmla="val 49974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V="1">
            <a:off x="7849870" y="3712845"/>
            <a:ext cx="1348740" cy="1064895"/>
          </a:xfrm>
          <a:prstGeom prst="curvedConnector3">
            <a:avLst>
              <a:gd name="adj1" fmla="val 49976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803650" y="5903595"/>
            <a:ext cx="5740400" cy="8820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Bông hoa số 6 có ong đậu nhiều nhất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625" y="81915"/>
            <a:ext cx="8060690" cy="496379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208780" y="5243830"/>
            <a:ext cx="5203190" cy="1349375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Mai còn lại số tờ giấy màu là:</a:t>
            </a:r>
          </a:p>
          <a:p>
            <a:pPr algn="ctr"/>
            <a:r>
              <a:rPr lang="en-US" sz="3200"/>
              <a:t>13 - 5 = 8 (tờ)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129</Words>
  <Application>Microsoft Office PowerPoint</Application>
  <PresentationFormat>Custom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2_Office Theme</vt:lpstr>
      <vt:lpstr>3_Office Theme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8</cp:revision>
  <dcterms:created xsi:type="dcterms:W3CDTF">2021-05-12T04:19:00Z</dcterms:created>
  <dcterms:modified xsi:type="dcterms:W3CDTF">2023-10-13T12:10:06Z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