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  <p:sldMasterId id="2147483699" r:id="rId4"/>
    <p:sldMasterId id="2147483725" r:id="rId5"/>
    <p:sldMasterId id="2147483737" r:id="rId6"/>
    <p:sldMasterId id="2147483749" r:id="rId7"/>
  </p:sldMasterIdLst>
  <p:notesMasterIdLst>
    <p:notesMasterId r:id="rId17"/>
  </p:notesMasterIdLst>
  <p:sldIdLst>
    <p:sldId id="257" r:id="rId8"/>
    <p:sldId id="258" r:id="rId9"/>
    <p:sldId id="278" r:id="rId10"/>
    <p:sldId id="295" r:id="rId11"/>
    <p:sldId id="296" r:id="rId12"/>
    <p:sldId id="299" r:id="rId13"/>
    <p:sldId id="298" r:id="rId14"/>
    <p:sldId id="297" r:id="rId15"/>
    <p:sldId id="2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2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82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9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4770" y="6489700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 quyền thuộc về: FB Hương Thảo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</a:t>
            </a:r>
          </a:p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</a:p>
        </p:txBody>
      </p:sp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14"/>
          <p:cNvGrpSpPr/>
          <p:nvPr/>
        </p:nvGrpSpPr>
        <p:grpSpPr>
          <a:xfrm>
            <a:off x="3469637" y="93345"/>
            <a:ext cx="6405880" cy="1094105"/>
            <a:chOff x="2511715" y="335043"/>
            <a:chExt cx="803516" cy="820619"/>
          </a:xfrm>
        </p:grpSpPr>
        <p:sp>
          <p:nvSpPr>
            <p:cNvPr id="16" name="15"/>
            <p:cNvSpPr/>
            <p:nvPr/>
          </p:nvSpPr>
          <p:spPr>
            <a:xfrm>
              <a:off x="2511715" y="335043"/>
              <a:ext cx="803516" cy="82061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28203" y="452206"/>
              <a:ext cx="762098" cy="58744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4000" spc="300" dirty="0">
                  <a:solidFill>
                    <a:srgbClr val="FFFFFF"/>
                  </a:solidFill>
                  <a:latin typeface="Arial-Rounded" panose="020B0500000000000000" charset="0"/>
                  <a:ea typeface="Microsoft YaHei" panose="020B0503020204020204" charset="-122"/>
                  <a:cs typeface="Arial-Rounded" panose="020B0500000000000000" charset="0"/>
                </a:rPr>
                <a:t>Ngôi trường của em</a:t>
              </a:r>
              <a:endParaRPr lang="zh-CN" altLang="en-US" sz="4000" spc="300" dirty="0">
                <a:solidFill>
                  <a:srgbClr val="FFFFFF"/>
                </a:solidFill>
                <a:latin typeface="Arial-Rounded" panose="020B0500000000000000" charset="0"/>
                <a:ea typeface="Microsoft YaHei" panose="020B0503020204020204" charset="-122"/>
                <a:cs typeface="Arial-Rounded" panose="020B0500000000000000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414145"/>
            <a:ext cx="637794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005" y="3064510"/>
            <a:ext cx="7976235" cy="3496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11-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" y="250825"/>
            <a:ext cx="10168890" cy="6355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3316605" y="2079625"/>
            <a:ext cx="5852795" cy="166306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2. Em muốn trường mình có những thay đổi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85</Words>
  <Application>Microsoft Office PowerPoint</Application>
  <PresentationFormat>Custom</PresentationFormat>
  <Paragraphs>19</Paragraphs>
  <Slides>9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1_Office Theme</vt:lpstr>
      <vt:lpstr>1_Office 主题​​</vt:lpstr>
      <vt:lpstr>6_Office Theme</vt:lpstr>
      <vt:lpstr>4_Office Theme</vt:lpstr>
      <vt:lpstr>7_Office Theme</vt:lpstr>
      <vt:lpstr>1_Office Theme</vt:lpstr>
      <vt:lpstr>1_Default Design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HP</cp:lastModifiedBy>
  <cp:revision>5</cp:revision>
  <dcterms:created xsi:type="dcterms:W3CDTF">2021-05-24T09:52:12Z</dcterms:created>
  <dcterms:modified xsi:type="dcterms:W3CDTF">2023-10-13T12:02:27Z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