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8" r:id="rId3"/>
    <p:sldMasterId id="2147483702" r:id="rId4"/>
    <p:sldMasterId id="2147483728" r:id="rId5"/>
  </p:sldMasterIdLst>
  <p:notesMasterIdLst>
    <p:notesMasterId r:id="rId30"/>
  </p:notesMasterIdLst>
  <p:sldIdLst>
    <p:sldId id="256" r:id="rId6"/>
    <p:sldId id="474" r:id="rId7"/>
    <p:sldId id="512" r:id="rId8"/>
    <p:sldId id="258" r:id="rId9"/>
    <p:sldId id="264" r:id="rId10"/>
    <p:sldId id="260" r:id="rId11"/>
    <p:sldId id="261" r:id="rId12"/>
    <p:sldId id="263" r:id="rId13"/>
    <p:sldId id="262" r:id="rId14"/>
    <p:sldId id="383" r:id="rId15"/>
    <p:sldId id="509" r:id="rId16"/>
    <p:sldId id="265" r:id="rId17"/>
    <p:sldId id="354" r:id="rId18"/>
    <p:sldId id="2007577097" r:id="rId19"/>
    <p:sldId id="2007577096" r:id="rId20"/>
    <p:sldId id="2007577098" r:id="rId21"/>
    <p:sldId id="299" r:id="rId22"/>
    <p:sldId id="2007577099" r:id="rId23"/>
    <p:sldId id="507" r:id="rId24"/>
    <p:sldId id="508" r:id="rId25"/>
    <p:sldId id="359" r:id="rId26"/>
    <p:sldId id="360" r:id="rId27"/>
    <p:sldId id="257" r:id="rId28"/>
    <p:sldId id="5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75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84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0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31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5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8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8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72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9C4C1-7100-4ACB-B145-8A6FD55A9387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35871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6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84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83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7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15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0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87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09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25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03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7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00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91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4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0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54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15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60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493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62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26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55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91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84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0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883D1-46A6-46F2-BDEE-DE9C92271585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6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0166-7329-4FD7-AA7B-F8522373EC7F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6712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18BB-BAFA-41BE-B363-1D72BDEAB5B6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4205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672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58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5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53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8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3.png"/><Relationship Id="rId18" Type="http://schemas.microsoft.com/office/2007/relationships/hdphoto" Target="../media/hdphoto9.wdp"/><Relationship Id="rId3" Type="http://schemas.openxmlformats.org/officeDocument/2006/relationships/image" Target="../media/image40.png"/><Relationship Id="rId21" Type="http://schemas.openxmlformats.org/officeDocument/2006/relationships/image" Target="../media/image47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30.xml"/><Relationship Id="rId6" Type="http://schemas.openxmlformats.org/officeDocument/2006/relationships/slide" Target="slide6.xml"/><Relationship Id="rId11" Type="http://schemas.openxmlformats.org/officeDocument/2006/relationships/image" Target="../media/image42.png"/><Relationship Id="rId5" Type="http://schemas.microsoft.com/office/2007/relationships/hdphoto" Target="../media/hdphoto3.wdp"/><Relationship Id="rId15" Type="http://schemas.openxmlformats.org/officeDocument/2006/relationships/image" Target="../media/image44.png"/><Relationship Id="rId23" Type="http://schemas.openxmlformats.org/officeDocument/2006/relationships/image" Target="../media/image48.GIF"/><Relationship Id="rId10" Type="http://schemas.microsoft.com/office/2007/relationships/hdphoto" Target="../media/hdphoto6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836798" y="812423"/>
            <a:ext cx="2196687" cy="869948"/>
            <a:chOff x="335475" y="617893"/>
            <a:chExt cx="1647515" cy="6524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35475" y="647106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763542" y="1248472"/>
            <a:ext cx="759166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CHƠI CHONG CHÓNG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C83AC-A06A-4D71-981F-A1C573FAE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0919" y="2309235"/>
            <a:ext cx="8030163" cy="389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51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081463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0F7DD2-655A-471C-A747-7DE8B0B0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93" y="367309"/>
            <a:ext cx="10389795" cy="363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4010138" y="258746"/>
            <a:ext cx="4378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304802" y="1002011"/>
            <a:ext cx="11635407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700" dirty="0">
                <a:latin typeface="+mj-lt"/>
              </a:rPr>
              <a:t>An </a:t>
            </a:r>
            <a:r>
              <a:rPr lang="en-US" sz="2700" dirty="0" err="1">
                <a:latin typeface="+mj-lt"/>
              </a:rPr>
              <a:t>yêu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chỉ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dài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gắn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mỏng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xinh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hoa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Nhưng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lần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nó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mang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 bao </a:t>
            </a:r>
            <a:r>
              <a:rPr lang="en-US" sz="2700" dirty="0" err="1">
                <a:latin typeface="+mj-lt"/>
              </a:rPr>
              <a:t>nhiêu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sự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háo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hức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thật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để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lướt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tạo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u </a:t>
            </a:r>
            <a:r>
              <a:rPr lang="en-US" sz="2700" dirty="0" err="1">
                <a:latin typeface="+mj-lt"/>
              </a:rPr>
              <a:t>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just"/>
            <a:r>
              <a:rPr lang="en-US" sz="2700" dirty="0">
                <a:latin typeface="+mj-lt"/>
              </a:rPr>
              <a:t>An </a:t>
            </a:r>
            <a:r>
              <a:rPr lang="en-US" sz="2700" dirty="0" err="1">
                <a:latin typeface="+mj-lt"/>
              </a:rPr>
              <a:t>thường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bé</a:t>
            </a:r>
            <a:r>
              <a:rPr lang="en-US" sz="2700" dirty="0">
                <a:latin typeface="+mj-lt"/>
              </a:rPr>
              <a:t> Mai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xem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Hai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sân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rồi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. Chong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của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thua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nên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lâu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. Thua </a:t>
            </a:r>
            <a:r>
              <a:rPr lang="en-US" sz="2700" dirty="0" err="1">
                <a:latin typeface="+mj-lt"/>
              </a:rPr>
              <a:t>mãi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buồn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thiu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liền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quạt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còn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mình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thổi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quay. Mai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toe </a:t>
            </a:r>
            <a:r>
              <a:rPr lang="en-US" sz="2700" dirty="0" err="1">
                <a:latin typeface="+mj-lt"/>
              </a:rPr>
              <a:t>vì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Bây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giờ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giống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r"/>
            <a:r>
              <a:rPr lang="en-US" sz="2700" dirty="0">
                <a:latin typeface="+mj-lt"/>
              </a:rPr>
              <a:t>( </a:t>
            </a:r>
            <a:r>
              <a:rPr lang="en-US" sz="2700" i="1" dirty="0">
                <a:latin typeface="+mj-lt"/>
              </a:rPr>
              <a:t>Theo </a:t>
            </a:r>
            <a:r>
              <a:rPr lang="en-US" sz="2700" dirty="0" err="1">
                <a:latin typeface="+mj-lt"/>
              </a:rPr>
              <a:t>Tuệ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Nhi</a:t>
            </a:r>
            <a:r>
              <a:rPr lang="en-US" sz="27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219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4310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895995"/>
            <a:ext cx="112372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yêu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chỉ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dài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gắn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mỏng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xinh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hoa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Nhưng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lần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nó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mang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 bao </a:t>
            </a:r>
            <a:r>
              <a:rPr lang="en-US" sz="2700" dirty="0" err="1">
                <a:latin typeface="+mj-lt"/>
              </a:rPr>
              <a:t>nhiêu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sự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háo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hức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thật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để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lướt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tạo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u </a:t>
            </a:r>
            <a:r>
              <a:rPr lang="en-US" sz="2700" dirty="0" err="1">
                <a:latin typeface="+mj-lt"/>
              </a:rPr>
              <a:t>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thường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bé</a:t>
            </a:r>
            <a:r>
              <a:rPr lang="en-US" sz="2700" dirty="0">
                <a:latin typeface="+mj-lt"/>
              </a:rPr>
              <a:t> Mai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xem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Hai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sân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rồi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. Chong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của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thua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nên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lâu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. Thua </a:t>
            </a:r>
            <a:r>
              <a:rPr lang="en-US" sz="2700" dirty="0" err="1">
                <a:latin typeface="+mj-lt"/>
              </a:rPr>
              <a:t>mãi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buồn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thiu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liền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quạt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còn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mình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thổi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quay. Mai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toe </a:t>
            </a:r>
            <a:r>
              <a:rPr lang="en-US" sz="2700" dirty="0" err="1">
                <a:latin typeface="+mj-lt"/>
              </a:rPr>
              <a:t>vì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Bây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giờ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giống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r"/>
            <a:r>
              <a:rPr lang="en-US" sz="2700" dirty="0">
                <a:latin typeface="+mj-lt"/>
              </a:rPr>
              <a:t>( </a:t>
            </a:r>
            <a:r>
              <a:rPr lang="en-US" sz="2700" i="1" dirty="0">
                <a:latin typeface="+mj-lt"/>
              </a:rPr>
              <a:t>Theo </a:t>
            </a:r>
            <a:r>
              <a:rPr lang="en-US" sz="2700" dirty="0" err="1">
                <a:latin typeface="+mj-lt"/>
              </a:rPr>
              <a:t>Tuệ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Nhi</a:t>
            </a:r>
            <a:r>
              <a:rPr lang="en-US" sz="27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4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1" y="3417892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16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4310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895995"/>
            <a:ext cx="112372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yêu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chỉ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dài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gắn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mỏng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xinh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hoa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Nhưng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lần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nó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mang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 bao </a:t>
            </a:r>
            <a:r>
              <a:rPr lang="en-US" sz="2700" dirty="0" err="1">
                <a:latin typeface="+mj-lt"/>
              </a:rPr>
              <a:t>nhiêu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sự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háo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hức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thật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để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lướt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tạo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u </a:t>
            </a:r>
            <a:r>
              <a:rPr lang="en-US" sz="2700" dirty="0" err="1">
                <a:latin typeface="+mj-lt"/>
              </a:rPr>
              <a:t>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thường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bé</a:t>
            </a:r>
            <a:r>
              <a:rPr lang="en-US" sz="2700" dirty="0">
                <a:latin typeface="+mj-lt"/>
              </a:rPr>
              <a:t> Mai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xem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Hai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sân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rồi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. Chong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của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thua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nên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lâu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. Thua </a:t>
            </a:r>
            <a:r>
              <a:rPr lang="en-US" sz="2700" dirty="0" err="1">
                <a:latin typeface="+mj-lt"/>
              </a:rPr>
              <a:t>mãi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buồn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thiu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liền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quạt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còn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mình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thổi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quay. Mai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toe </a:t>
            </a:r>
            <a:r>
              <a:rPr lang="en-US" sz="2700" dirty="0" err="1">
                <a:latin typeface="+mj-lt"/>
              </a:rPr>
              <a:t>vì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Bây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giờ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giống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r"/>
            <a:r>
              <a:rPr lang="en-US" sz="2700" dirty="0">
                <a:latin typeface="+mj-lt"/>
              </a:rPr>
              <a:t>( </a:t>
            </a:r>
            <a:r>
              <a:rPr lang="en-US" sz="2700" i="1" dirty="0">
                <a:latin typeface="+mj-lt"/>
              </a:rPr>
              <a:t>Theo </a:t>
            </a:r>
            <a:r>
              <a:rPr lang="en-US" sz="2700" dirty="0" err="1">
                <a:latin typeface="+mj-lt"/>
              </a:rPr>
              <a:t>Tuệ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Nhi</a:t>
            </a:r>
            <a:r>
              <a:rPr lang="en-US" sz="27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4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1" y="3417892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84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4062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42836" y="1096314"/>
            <a:ext cx="6916420" cy="2098675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3245" y="1293268"/>
              <a:ext cx="1954115" cy="113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toe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Cười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khuôn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miệng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mở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rộng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sang 2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thú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0A300-027B-4D17-ABE2-DFC205C78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10" y="3059389"/>
            <a:ext cx="5415587" cy="3384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4310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895995"/>
            <a:ext cx="112372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yêu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chỉ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dài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gắn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mỏng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xinh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hoa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Nhưng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lần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nó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mang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 bao </a:t>
            </a:r>
            <a:r>
              <a:rPr lang="en-US" sz="2700" dirty="0" err="1">
                <a:latin typeface="+mj-lt"/>
              </a:rPr>
              <a:t>nhiêu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sự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háo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hức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thật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để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lướt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tạo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u </a:t>
            </a:r>
            <a:r>
              <a:rPr lang="en-US" sz="2700" dirty="0" err="1">
                <a:latin typeface="+mj-lt"/>
              </a:rPr>
              <a:t>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thường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bé</a:t>
            </a:r>
            <a:r>
              <a:rPr lang="en-US" sz="2700" dirty="0">
                <a:latin typeface="+mj-lt"/>
              </a:rPr>
              <a:t> Mai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xem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Hai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sân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rồi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. Chong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của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thua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nên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lâu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. Thua </a:t>
            </a:r>
            <a:r>
              <a:rPr lang="en-US" sz="2700" dirty="0" err="1">
                <a:latin typeface="+mj-lt"/>
              </a:rPr>
              <a:t>mãi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buồn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thiu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liền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quạt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còn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mình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thổi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quay. Mai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toe </a:t>
            </a:r>
            <a:r>
              <a:rPr lang="en-US" sz="2700" dirty="0" err="1">
                <a:latin typeface="+mj-lt"/>
              </a:rPr>
              <a:t>vì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Bây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giờ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giống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r"/>
            <a:r>
              <a:rPr lang="en-US" sz="2700" dirty="0">
                <a:latin typeface="+mj-lt"/>
              </a:rPr>
              <a:t>( </a:t>
            </a:r>
            <a:r>
              <a:rPr lang="en-US" sz="2700" i="1" dirty="0">
                <a:latin typeface="+mj-lt"/>
              </a:rPr>
              <a:t>Theo </a:t>
            </a:r>
            <a:r>
              <a:rPr lang="en-US" sz="2700" dirty="0" err="1">
                <a:latin typeface="+mj-lt"/>
              </a:rPr>
              <a:t>Tuệ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Nhi</a:t>
            </a:r>
            <a:r>
              <a:rPr lang="en-US" sz="27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4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1" y="3417892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41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1684" y="576358"/>
            <a:ext cx="10515600" cy="1325562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33131" y="2024469"/>
            <a:ext cx="9310047" cy="1511300"/>
          </a:xfrm>
        </p:spPr>
        <p:txBody>
          <a:bodyPr/>
          <a:lstStyle/>
          <a:p>
            <a:pPr marL="0" indent="0">
              <a:buNone/>
            </a:pP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chiếc chong chóng chỉ có một cái cán nhỏ và dài, một đầu gắn bốn cánh giấy mỏng, xinh như một bông hoa.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5465317" y="20244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550493" y="24017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226436" y="20374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412138" y="24504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10558607" y="24774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10446337" y="24792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4310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895995"/>
            <a:ext cx="112372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yêu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chỉ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dài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gắn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mỏng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xinh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hoa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Nhưng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mỗi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lần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nó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mang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 bao </a:t>
            </a:r>
            <a:r>
              <a:rPr lang="en-US" sz="2700" dirty="0" err="1">
                <a:latin typeface="+mj-lt"/>
              </a:rPr>
              <a:t>nhiêu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sự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háo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hức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thích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thật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để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Gió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lướt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cánh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tạo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tiếng</a:t>
            </a:r>
            <a:r>
              <a:rPr lang="en-US" sz="2700" dirty="0">
                <a:latin typeface="+mj-lt"/>
              </a:rPr>
              <a:t> u </a:t>
            </a:r>
            <a:r>
              <a:rPr lang="en-US" sz="2700" dirty="0" err="1">
                <a:latin typeface="+mj-lt"/>
              </a:rPr>
              <a:t>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just"/>
            <a:r>
              <a:rPr lang="en-US" sz="2700" dirty="0" smtClean="0">
                <a:latin typeface="+mj-lt"/>
              </a:rPr>
              <a:t>    An </a:t>
            </a:r>
            <a:r>
              <a:rPr lang="en-US" sz="2700" dirty="0" err="1">
                <a:latin typeface="+mj-lt"/>
              </a:rPr>
              <a:t>thường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bé</a:t>
            </a:r>
            <a:r>
              <a:rPr lang="en-US" sz="2700" dirty="0">
                <a:latin typeface="+mj-lt"/>
              </a:rPr>
              <a:t> Mai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xem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Hai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sân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quay, </a:t>
            </a:r>
            <a:r>
              <a:rPr lang="en-US" sz="2700" dirty="0" err="1">
                <a:latin typeface="+mj-lt"/>
              </a:rPr>
              <a:t>rồi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ngột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lại</a:t>
            </a:r>
            <a:r>
              <a:rPr lang="en-US" sz="2700" dirty="0">
                <a:latin typeface="+mj-lt"/>
              </a:rPr>
              <a:t>. Chong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của</a:t>
            </a:r>
            <a:r>
              <a:rPr lang="en-US" sz="2700" dirty="0">
                <a:latin typeface="+mj-lt"/>
              </a:rPr>
              <a:t> ai </a:t>
            </a:r>
            <a:r>
              <a:rPr lang="en-US" sz="2700" dirty="0" err="1">
                <a:latin typeface="+mj-lt"/>
              </a:rPr>
              <a:t>dừng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người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đó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thua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chạy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nên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lâu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hơn</a:t>
            </a:r>
            <a:r>
              <a:rPr lang="en-US" sz="2700" dirty="0">
                <a:latin typeface="+mj-lt"/>
              </a:rPr>
              <a:t>. Thua </a:t>
            </a:r>
            <a:r>
              <a:rPr lang="en-US" sz="2700" dirty="0" err="1">
                <a:latin typeface="+mj-lt"/>
              </a:rPr>
              <a:t>mãi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buồn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thiu</a:t>
            </a:r>
            <a:r>
              <a:rPr lang="en-US" sz="2700" dirty="0">
                <a:latin typeface="+mj-lt"/>
              </a:rPr>
              <a:t>. An </a:t>
            </a:r>
            <a:r>
              <a:rPr lang="en-US" sz="2700" dirty="0" err="1">
                <a:latin typeface="+mj-lt"/>
              </a:rPr>
              <a:t>liền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ra </a:t>
            </a:r>
            <a:r>
              <a:rPr lang="en-US" sz="2700" dirty="0" err="1">
                <a:latin typeface="+mj-lt"/>
              </a:rPr>
              <a:t>trước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quạt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còn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mình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má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thổi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phù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 quay. Mai </a:t>
            </a:r>
            <a:r>
              <a:rPr lang="en-US" sz="2700" dirty="0" err="1">
                <a:latin typeface="+mj-lt"/>
              </a:rPr>
              <a:t>cười</a:t>
            </a:r>
            <a:r>
              <a:rPr lang="en-US" sz="2700" dirty="0">
                <a:latin typeface="+mj-lt"/>
              </a:rPr>
              <a:t> toe </a:t>
            </a:r>
            <a:r>
              <a:rPr lang="en-US" sz="2700" dirty="0" err="1">
                <a:latin typeface="+mj-lt"/>
              </a:rPr>
              <a:t>vì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thắng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Bây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giờ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giống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như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, Mai </a:t>
            </a:r>
            <a:r>
              <a:rPr lang="en-US" sz="2700" dirty="0" err="1">
                <a:latin typeface="+mj-lt"/>
              </a:rPr>
              <a:t>cũng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rất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những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chiếc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chong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chóng</a:t>
            </a:r>
            <a:r>
              <a:rPr lang="en-US" sz="2700" dirty="0">
                <a:latin typeface="+mj-lt"/>
              </a:rPr>
              <a:t>.</a:t>
            </a:r>
          </a:p>
          <a:p>
            <a:pPr indent="618051" algn="r"/>
            <a:r>
              <a:rPr lang="en-US" sz="2700" dirty="0">
                <a:latin typeface="+mj-lt"/>
              </a:rPr>
              <a:t>( </a:t>
            </a:r>
            <a:r>
              <a:rPr lang="en-US" sz="2700" i="1" dirty="0">
                <a:latin typeface="+mj-lt"/>
              </a:rPr>
              <a:t>Theo </a:t>
            </a:r>
            <a:r>
              <a:rPr lang="en-US" sz="2700" dirty="0" err="1">
                <a:latin typeface="+mj-lt"/>
              </a:rPr>
              <a:t>Tuệ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Nhi</a:t>
            </a:r>
            <a:r>
              <a:rPr lang="en-US" sz="27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4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1" y="3417892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77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8EB22-4AF3-485B-A7B0-962A67C797D5}"/>
              </a:ext>
            </a:extLst>
          </p:cNvPr>
          <p:cNvSpPr txBox="1"/>
          <p:nvPr/>
        </p:nvSpPr>
        <p:spPr>
          <a:xfrm>
            <a:off x="3353784" y="1478415"/>
            <a:ext cx="6026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CBFB7-D78B-4AEF-BD96-C6C974534C5B}"/>
              </a:ext>
            </a:extLst>
          </p:cNvPr>
          <p:cNvSpPr txBox="1"/>
          <p:nvPr/>
        </p:nvSpPr>
        <p:spPr>
          <a:xfrm>
            <a:off x="1183450" y="2340189"/>
            <a:ext cx="1055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chi </a:t>
            </a:r>
            <a:r>
              <a:rPr lang="en-US" sz="3200" dirty="0" err="1">
                <a:latin typeface="+mj-lt"/>
              </a:rPr>
              <a:t>tiết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An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chóng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8F50C-C97C-4349-A17B-5AE82F862291}"/>
              </a:ext>
            </a:extLst>
          </p:cNvPr>
          <p:cNvSpPr txBox="1"/>
          <p:nvPr/>
        </p:nvSpPr>
        <p:spPr>
          <a:xfrm>
            <a:off x="1058779" y="2924964"/>
            <a:ext cx="9825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chiếc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quay.</a:t>
            </a:r>
          </a:p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Hai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mê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138E5-B917-4439-B9A7-7B5BCF330C34}"/>
              </a:ext>
            </a:extLst>
          </p:cNvPr>
          <p:cNvSpPr txBox="1"/>
          <p:nvPr/>
        </p:nvSpPr>
        <p:spPr>
          <a:xfrm>
            <a:off x="1183450" y="4377474"/>
            <a:ext cx="10197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An </a:t>
            </a:r>
            <a:r>
              <a:rPr lang="en-US" sz="3200" dirty="0" err="1">
                <a:latin typeface="+mj-lt"/>
              </a:rPr>
              <a:t>luôn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Mai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96AA-00C9-4A51-AA04-5211CBAF95A3}"/>
              </a:ext>
            </a:extLst>
          </p:cNvPr>
          <p:cNvSpPr txBox="1"/>
          <p:nvPr/>
        </p:nvSpPr>
        <p:spPr>
          <a:xfrm>
            <a:off x="1058779" y="5406564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quay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lâu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F3926-16C3-461C-A43D-C32DFE446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324853" y="240632"/>
            <a:ext cx="2683042" cy="204204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1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D5C9A7-C941-412E-BDED-5E049DD69C8F}"/>
              </a:ext>
            </a:extLst>
          </p:cNvPr>
          <p:cNvSpPr txBox="1"/>
          <p:nvPr/>
        </p:nvSpPr>
        <p:spPr>
          <a:xfrm>
            <a:off x="878304" y="887998"/>
            <a:ext cx="9647924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nghĩ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9C59-1271-4C11-9E47-58C6E309ED0A}"/>
              </a:ext>
            </a:extLst>
          </p:cNvPr>
          <p:cNvSpPr txBox="1"/>
          <p:nvPr/>
        </p:nvSpPr>
        <p:spPr>
          <a:xfrm>
            <a:off x="878304" y="1744954"/>
            <a:ext cx="1012786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buồn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thua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máy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thổi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F61BC-7500-465C-A7A6-8FE552D44D13}"/>
              </a:ext>
            </a:extLst>
          </p:cNvPr>
          <p:cNvSpPr txBox="1"/>
          <p:nvPr/>
        </p:nvSpPr>
        <p:spPr>
          <a:xfrm>
            <a:off x="520494" y="3688115"/>
            <a:ext cx="11313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Qua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C7FFC-A6F4-4940-9D89-4326C075D00A}"/>
              </a:ext>
            </a:extLst>
          </p:cNvPr>
          <p:cNvSpPr txBox="1"/>
          <p:nvPr/>
        </p:nvSpPr>
        <p:spPr>
          <a:xfrm>
            <a:off x="878305" y="4428362"/>
            <a:ext cx="101278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nhịn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lẫn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7319A5-9B38-4A15-A52A-9D4011B5B2BA}"/>
              </a:ext>
            </a:extLst>
          </p:cNvPr>
          <p:cNvGrpSpPr/>
          <p:nvPr/>
        </p:nvGrpSpPr>
        <p:grpSpPr>
          <a:xfrm>
            <a:off x="1600200" y="1258022"/>
            <a:ext cx="3001718" cy="974332"/>
            <a:chOff x="447922" y="421233"/>
            <a:chExt cx="2087016" cy="974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0AEAA4-511F-4E79-B8B7-0C5B893F9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7922" y="421233"/>
              <a:ext cx="605979" cy="97433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182925-9374-4AFA-B5CE-8908E3AB1AD7}"/>
                </a:ext>
              </a:extLst>
            </p:cNvPr>
            <p:cNvSpPr txBox="1"/>
            <p:nvPr/>
          </p:nvSpPr>
          <p:spPr>
            <a:xfrm>
              <a:off x="811018" y="483818"/>
              <a:ext cx="172392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1DC1A9B-9B65-4AA0-8386-23D0B344EB29}"/>
              </a:ext>
            </a:extLst>
          </p:cNvPr>
          <p:cNvSpPr txBox="1"/>
          <p:nvPr/>
        </p:nvSpPr>
        <p:spPr>
          <a:xfrm>
            <a:off x="1600200" y="2134360"/>
            <a:ext cx="11250251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13FB0-D472-4010-BE84-AC7A80DC76E0}"/>
              </a:ext>
            </a:extLst>
          </p:cNvPr>
          <p:cNvSpPr txBox="1"/>
          <p:nvPr/>
        </p:nvSpPr>
        <p:spPr>
          <a:xfrm>
            <a:off x="2090119" y="4341179"/>
            <a:ext cx="112502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Mai,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7" name="Picture 2" descr="Propeller Pinwheel Vector Illustration">
            <a:extLst>
              <a:ext uri="{FF2B5EF4-FFF2-40B4-BE49-F238E27FC236}">
                <a16:creationId xmlns:a16="http://schemas.microsoft.com/office/drawing/2014/main" id="{8DC975CD-9BD4-4D05-8A96-ED234FDB7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9555" r="31687" b="9468"/>
          <a:stretch/>
        </p:blipFill>
        <p:spPr bwMode="auto">
          <a:xfrm rot="537660">
            <a:off x="9511949" y="1883835"/>
            <a:ext cx="1909252" cy="16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5B682-2D62-4AC2-9A05-DEAE4C575FB6}"/>
              </a:ext>
            </a:extLst>
          </p:cNvPr>
          <p:cNvSpPr txBox="1"/>
          <p:nvPr/>
        </p:nvSpPr>
        <p:spPr>
          <a:xfrm>
            <a:off x="1475295" y="3020408"/>
            <a:ext cx="956969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dài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gắn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4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mỏng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xinh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9DD1CC4-DF1D-472A-8017-15215C750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7010" y="4317238"/>
            <a:ext cx="1049587" cy="6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6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600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7955" y="5317490"/>
            <a:ext cx="3177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1461</Words>
  <Application>Microsoft Office PowerPoint</Application>
  <PresentationFormat>Widescreen</PresentationFormat>
  <Paragraphs>77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UTM Cookies</vt:lpstr>
      <vt:lpstr>Wingdings</vt:lpstr>
      <vt:lpstr>Office Theme</vt:lpstr>
      <vt:lpstr>5_Office Theme</vt:lpstr>
      <vt:lpstr>1_Office Theme</vt:lpstr>
      <vt:lpstr>7_Office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22</cp:revision>
  <dcterms:created xsi:type="dcterms:W3CDTF">2021-07-20T01:55:21Z</dcterms:created>
  <dcterms:modified xsi:type="dcterms:W3CDTF">2021-12-28T11:16:05Z</dcterms:modified>
</cp:coreProperties>
</file>