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8" r:id="rId2"/>
    <p:sldId id="273" r:id="rId3"/>
    <p:sldId id="274" r:id="rId4"/>
    <p:sldId id="275" r:id="rId5"/>
    <p:sldId id="276" r:id="rId6"/>
    <p:sldId id="279" r:id="rId7"/>
    <p:sldId id="256" r:id="rId8"/>
    <p:sldId id="259" r:id="rId9"/>
    <p:sldId id="264" r:id="rId10"/>
    <p:sldId id="265" r:id="rId11"/>
    <p:sldId id="266" r:id="rId12"/>
    <p:sldId id="270" r:id="rId13"/>
    <p:sldId id="268" r:id="rId14"/>
    <p:sldId id="269" r:id="rId15"/>
    <p:sldId id="271" r:id="rId16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64" autoAdjust="0"/>
    <p:restoredTop sz="94660"/>
  </p:normalViewPr>
  <p:slideViewPr>
    <p:cSldViewPr>
      <p:cViewPr varScale="1">
        <p:scale>
          <a:sx n="68" d="100"/>
          <a:sy n="68" d="100"/>
        </p:scale>
        <p:origin x="9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00966-91B3-474A-8942-DC145DDA7A68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3379D-F14D-4C4F-A472-B2AE923451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860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GV chia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bingo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vi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giây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vi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nhẩm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vi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Bingo.</a:t>
            </a:r>
            <a:endParaRPr lang="vi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kiểm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3379D-F14D-4C4F-A472-B2AE9234513C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165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8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2548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26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48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4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54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32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01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197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93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3A91-D8D7-4A88-AF8A-3383793B11E7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3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73A91-D8D7-4A88-AF8A-3383793B11E7}" type="datetimeFigureOut">
              <a:rPr lang="vi-VN" smtClean="0"/>
              <a:t>29/12/2021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213A0-3C65-47A7-84BB-BD1EED854B4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571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slide" Target="slide9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6.png"/><Relationship Id="rId1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13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5" Type="http://schemas.openxmlformats.org/officeDocument/2006/relationships/hyperlink" Target="https://www.facebook.com/nkpowerskills" TargetMode="External"/><Relationship Id="rId10" Type="http://schemas.openxmlformats.org/officeDocument/2006/relationships/image" Target="../media/image23.jpeg"/><Relationship Id="rId4" Type="http://schemas.openxmlformats.org/officeDocument/2006/relationships/image" Target="../media/image19.png"/><Relationship Id="rId9" Type="http://schemas.openxmlformats.org/officeDocument/2006/relationships/image" Target="../media/image22.jpe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jpe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7.png"/><Relationship Id="rId5" Type="http://schemas.openxmlformats.org/officeDocument/2006/relationships/image" Target="../media/image12.png"/><Relationship Id="rId10" Type="http://schemas.openxmlformats.org/officeDocument/2006/relationships/slide" Target="slide4.xml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slide" Target="slide5.xml"/><Relationship Id="rId17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5" Type="http://schemas.openxmlformats.org/officeDocument/2006/relationships/image" Target="../media/image28.jpeg"/><Relationship Id="rId10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3.jpeg"/><Relationship Id="rId3" Type="http://schemas.openxmlformats.org/officeDocument/2006/relationships/audio" Target="../media/audio2.wav"/><Relationship Id="rId21" Type="http://schemas.openxmlformats.org/officeDocument/2006/relationships/image" Target="../media/image15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2.jpeg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6.png"/><Relationship Id="rId24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microsoft.com/office/2007/relationships/hdphoto" Target="../media/hdphoto2.wdp"/><Relationship Id="rId28" Type="http://schemas.openxmlformats.org/officeDocument/2006/relationships/image" Target="../media/image34.gif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6.png"/><Relationship Id="rId27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199" y="-340212"/>
            <a:ext cx="5384868" cy="6363306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8467424" y="1855111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010192" y="1491456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174302" y="1673563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427478" y="2207890"/>
            <a:ext cx="453299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-5707" y="5388251"/>
            <a:ext cx="12196120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0240" y="687061"/>
            <a:ext cx="2683944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2681" y="1904822"/>
            <a:ext cx="1428227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5626" y="1306976"/>
            <a:ext cx="2623765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9977" y="422243"/>
            <a:ext cx="1440263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5686" y="919779"/>
            <a:ext cx="3261653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021" y="3269923"/>
            <a:ext cx="6230439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1218" y="2681222"/>
            <a:ext cx="1705046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9235" y="2921964"/>
            <a:ext cx="1528524" cy="11114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0586" y="-59973"/>
            <a:ext cx="3402092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296" y="-59973"/>
            <a:ext cx="3402092" cy="5477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9254" y="1934247"/>
            <a:ext cx="661959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3855" y="2992164"/>
            <a:ext cx="948420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4345" y="2850594"/>
            <a:ext cx="84120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7756" y="2930926"/>
            <a:ext cx="948420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8263" y="3313561"/>
            <a:ext cx="948420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1964" y="3260512"/>
            <a:ext cx="948420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8965" y="3426980"/>
            <a:ext cx="835548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5974" y="3338950"/>
            <a:ext cx="1016439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034" y="2810987"/>
            <a:ext cx="968356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995201" y="3950568"/>
            <a:ext cx="10200012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BỮA TIỆC GIA ĐÌNH</a:t>
            </a:r>
            <a:endParaRPr lang="en-US" sz="66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6" descr="Download Free png Play Now Button PNG Image Transparent - DLPNG.com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922" y="5425829"/>
            <a:ext cx="3762942" cy="11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0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1924" y="188640"/>
            <a:ext cx="4076044" cy="635000"/>
            <a:chOff x="1253941" y="554838"/>
            <a:chExt cx="4076044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3373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-529530" y="1467271"/>
            <a:ext cx="7128792" cy="4315905"/>
            <a:chOff x="-529530" y="1467271"/>
            <a:chExt cx="7128792" cy="43159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1" b="15345"/>
            <a:stretch/>
          </p:blipFill>
          <p:spPr>
            <a:xfrm>
              <a:off x="-529530" y="1467271"/>
              <a:ext cx="7128792" cy="431590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66614" y="2492896"/>
              <a:ext cx="3960440" cy="173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50 + 10 + 40</a:t>
              </a:r>
            </a:p>
            <a:p>
              <a:endParaRPr lang="en-US" sz="1600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600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9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100 – 80 + 70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447134" y="1489358"/>
            <a:ext cx="7128792" cy="4315905"/>
            <a:chOff x="5447134" y="1489358"/>
            <a:chExt cx="7128792" cy="431590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21" b="15345"/>
            <a:stretch/>
          </p:blipFill>
          <p:spPr>
            <a:xfrm>
              <a:off x="5447134" y="1489358"/>
              <a:ext cx="7128792" cy="431590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815286" y="2492896"/>
              <a:ext cx="3960440" cy="173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34 + 8 – 12 </a:t>
              </a:r>
            </a:p>
            <a:p>
              <a:endParaRPr lang="en-US" sz="1600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1600" dirty="0" smtClean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9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51 – 6 + 35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034866" y="2492896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 + 40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34866" y="3060249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60663" y="3645024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 + 70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160663" y="4212377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831510" y="2492896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42 – 12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831510" y="3060249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957307" y="3645024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+ 35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957307" y="4212377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327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550590" y="188640"/>
            <a:ext cx="11161240" cy="1185220"/>
            <a:chOff x="910629" y="557947"/>
            <a:chExt cx="10779659" cy="1184947"/>
          </a:xfrm>
        </p:grpSpPr>
        <p:sp>
          <p:nvSpPr>
            <p:cNvPr id="40" name="TextBox 39"/>
            <p:cNvSpPr txBox="1"/>
            <p:nvPr/>
          </p:nvSpPr>
          <p:spPr>
            <a:xfrm>
              <a:off x="2022199" y="665924"/>
              <a:ext cx="9668089" cy="1076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hái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95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xoài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biếu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họ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hái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36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hái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xoài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910629" y="557947"/>
              <a:ext cx="856894" cy="854829"/>
              <a:chOff x="1522697" y="971728"/>
              <a:chExt cx="720079" cy="767839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522697" y="971728"/>
                <a:ext cx="720079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0936" y="1853605"/>
            <a:ext cx="8280586" cy="419129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302309" y="4134013"/>
            <a:ext cx="3773644" cy="2727889"/>
            <a:chOff x="-40088" y="4321319"/>
            <a:chExt cx="3773644" cy="272788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-40088" y="4321319"/>
              <a:ext cx="3773644" cy="2727889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297847" y="4974270"/>
              <a:ext cx="28083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8039422" y="2089238"/>
            <a:ext cx="217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200" b="1" i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463358" y="3711227"/>
            <a:ext cx="143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95 – 36 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960132" y="4572417"/>
            <a:ext cx="4039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39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873116" y="3723420"/>
            <a:ext cx="2643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39 (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51190" y="2881326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ounded Rectangular Callout 52"/>
          <p:cNvSpPr/>
          <p:nvPr/>
        </p:nvSpPr>
        <p:spPr>
          <a:xfrm>
            <a:off x="163753" y="2648370"/>
            <a:ext cx="5355389" cy="2520280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7769" y="2915292"/>
            <a:ext cx="57874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95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36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 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2893317" y="4308244"/>
            <a:ext cx="609601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06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 animBg="1"/>
      <p:bldP spid="54" grpId="0" build="p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550590" y="188640"/>
            <a:ext cx="11161240" cy="1185220"/>
            <a:chOff x="910629" y="557947"/>
            <a:chExt cx="10779659" cy="1184947"/>
          </a:xfrm>
        </p:grpSpPr>
        <p:sp>
          <p:nvSpPr>
            <p:cNvPr id="55" name="TextBox 54"/>
            <p:cNvSpPr txBox="1"/>
            <p:nvPr/>
          </p:nvSpPr>
          <p:spPr>
            <a:xfrm>
              <a:off x="2022199" y="665924"/>
              <a:ext cx="9668089" cy="1076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Thanh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27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nhãn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vải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nhãn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18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Thanh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vải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910629" y="557947"/>
              <a:ext cx="856894" cy="854829"/>
              <a:chOff x="1522697" y="971728"/>
              <a:chExt cx="720079" cy="767839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1522697" y="971728"/>
                <a:ext cx="720079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0936" y="1853605"/>
            <a:ext cx="8280586" cy="419129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302309" y="4134013"/>
            <a:ext cx="3773644" cy="2727889"/>
            <a:chOff x="-40088" y="4321319"/>
            <a:chExt cx="3773644" cy="2727889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-40088" y="4321319"/>
              <a:ext cx="3773644" cy="2727889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297847" y="4974270"/>
              <a:ext cx="28083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8039422" y="2089238"/>
            <a:ext cx="217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200" b="1" i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463358" y="3711227"/>
            <a:ext cx="143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27 + 18 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960132" y="4572417"/>
            <a:ext cx="4039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45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873116" y="3723420"/>
            <a:ext cx="2643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45 (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951190" y="2881326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ounded Rectangular Callout 67"/>
          <p:cNvSpPr/>
          <p:nvPr/>
        </p:nvSpPr>
        <p:spPr>
          <a:xfrm>
            <a:off x="163753" y="2648370"/>
            <a:ext cx="5355389" cy="3215812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07769" y="2915292"/>
            <a:ext cx="52113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27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 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091907" y="4909542"/>
            <a:ext cx="609601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7" grpId="0"/>
      <p:bldP spid="68" grpId="0" animBg="1"/>
      <p:bldP spid="69" grpId="0" build="p"/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13506" y="0"/>
            <a:ext cx="696158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1500" b="1" cap="none" spc="0" dirty="0" smtClean="0">
                <a:ln w="3155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1500" b="1" cap="none" spc="0" dirty="0" smtClean="0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1500" b="1" cap="none" spc="0" dirty="0" smtClean="0">
                <a:ln w="3155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1500" b="1" cap="none" spc="0" dirty="0" smtClean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endParaRPr lang="en-US" sz="11500" b="1" cap="none" spc="0" dirty="0">
              <a:ln w="3155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046803"/>
              </p:ext>
            </p:extLst>
          </p:nvPr>
        </p:nvGraphicFramePr>
        <p:xfrm>
          <a:off x="878215" y="1994227"/>
          <a:ext cx="4320480" cy="4248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16157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615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615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61018" r="8787" b="7776"/>
          <a:stretch/>
        </p:blipFill>
        <p:spPr>
          <a:xfrm>
            <a:off x="2462391" y="3506394"/>
            <a:ext cx="1132871" cy="11575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61018" r="8787" b="7776"/>
          <a:stretch/>
        </p:blipFill>
        <p:spPr>
          <a:xfrm>
            <a:off x="950223" y="2066234"/>
            <a:ext cx="1132871" cy="11575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61018" r="8787" b="7776"/>
          <a:stretch/>
        </p:blipFill>
        <p:spPr>
          <a:xfrm>
            <a:off x="3902551" y="5018562"/>
            <a:ext cx="1132871" cy="11575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5606" y="4835142"/>
            <a:ext cx="1312763" cy="13409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812604" y="3414684"/>
            <a:ext cx="1312763" cy="13409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72444" y="1974524"/>
            <a:ext cx="1312763" cy="134093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61018" r="8787" b="7776"/>
          <a:stretch/>
        </p:blipFill>
        <p:spPr>
          <a:xfrm>
            <a:off x="2462389" y="4926852"/>
            <a:ext cx="1132871" cy="115751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61018" r="8787" b="7776"/>
          <a:stretch/>
        </p:blipFill>
        <p:spPr>
          <a:xfrm>
            <a:off x="3902548" y="2066234"/>
            <a:ext cx="1132871" cy="11575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11290" y="3414684"/>
            <a:ext cx="1312763" cy="134093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489798" y="0"/>
            <a:ext cx="4919739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82 – 59 =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23 + 12 =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100 – 87 =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19 + 9 =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14 + 18 =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6: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15 + 38 =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7: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55 – 49 =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8: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100 – 89 =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695606" y="-33037"/>
            <a:ext cx="1440160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53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2293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 uiExpand="1" build="p"/>
      <p:bldP spid="3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8702" y="654009"/>
            <a:ext cx="87129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- DẶN DÒ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6654" y="2852936"/>
            <a:ext cx="10369152" cy="3168352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68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Ghim của Ken Leung trên Emoji | Hình gif, Đang yêu, Ảnh độ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34" y="2794293"/>
            <a:ext cx="4896544" cy="40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42678" y="2348880"/>
            <a:ext cx="9911631" cy="401908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357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12">
            <a:hlinkClick r:id="rId5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5264701" y="14983"/>
            <a:ext cx="1260353" cy="1306080"/>
          </a:xfrm>
          <a:prstGeom prst="rect">
            <a:avLst/>
          </a:prstGeom>
        </p:spPr>
      </p:pic>
      <p:pic>
        <p:nvPicPr>
          <p:cNvPr id="29" name="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2653" y="59003"/>
            <a:ext cx="1221420" cy="1308421"/>
          </a:xfrm>
          <a:prstGeom prst="rect">
            <a:avLst/>
          </a:prstGeom>
        </p:spPr>
      </p:pic>
      <p:sp>
        <p:nvSpPr>
          <p:cNvPr id="14" name="10"/>
          <p:cNvSpPr/>
          <p:nvPr/>
        </p:nvSpPr>
        <p:spPr>
          <a:xfrm>
            <a:off x="7001763" y="5706989"/>
            <a:ext cx="3552579" cy="963611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8"/>
          <p:cNvSpPr/>
          <p:nvPr/>
        </p:nvSpPr>
        <p:spPr>
          <a:xfrm>
            <a:off x="1180308" y="5706989"/>
            <a:ext cx="3552579" cy="963611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9"/>
          <p:cNvSpPr/>
          <p:nvPr/>
        </p:nvSpPr>
        <p:spPr>
          <a:xfrm>
            <a:off x="6993570" y="4573450"/>
            <a:ext cx="3552579" cy="963611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7"/>
          <p:cNvSpPr/>
          <p:nvPr/>
        </p:nvSpPr>
        <p:spPr>
          <a:xfrm>
            <a:off x="1158089" y="4573683"/>
            <a:ext cx="3552579" cy="963611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16685" y="427310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HUY DUẨN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00119" y="4430200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5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04215" y="5365761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4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97217" y="5398116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3"/>
          <p:cNvGrpSpPr/>
          <p:nvPr/>
        </p:nvGrpSpPr>
        <p:grpSpPr>
          <a:xfrm>
            <a:off x="-95238" y="3226209"/>
            <a:ext cx="12255416" cy="5609710"/>
            <a:chOff x="-85840" y="3412912"/>
            <a:chExt cx="12257011" cy="5609710"/>
          </a:xfrm>
        </p:grpSpPr>
        <p:grpSp>
          <p:nvGrpSpPr>
            <p:cNvPr id="31" name="Group 30"/>
            <p:cNvGrpSpPr/>
            <p:nvPr/>
          </p:nvGrpSpPr>
          <p:grpSpPr>
            <a:xfrm>
              <a:off x="3714827" y="3412912"/>
              <a:ext cx="948543" cy="544012"/>
              <a:chOff x="5378149" y="2951867"/>
              <a:chExt cx="1920321" cy="1101349"/>
            </a:xfrm>
          </p:grpSpPr>
          <p:pic>
            <p:nvPicPr>
              <p:cNvPr id="32" name="Picture 16" descr="Area,Purple,Symbol PNG Clipart - Royalty Free SVG / 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8149" y="3128206"/>
                <a:ext cx="1920321" cy="9250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Moon Cake - Official Honkai Impact 3 Wiki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1201" y="2951867"/>
                <a:ext cx="1315407" cy="913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Picture 12" descr="Meal Plate clipart, cliparts of Meal Plate free download (wmf, eps ...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000" b="91000" l="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2" b="27555"/>
            <a:stretch/>
          </p:blipFill>
          <p:spPr bwMode="auto">
            <a:xfrm>
              <a:off x="4748972" y="3491349"/>
              <a:ext cx="1016571" cy="51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34" hidden="1">
              <a:hlinkClick r:id="rId15"/>
            </p:cNvPr>
            <p:cNvSpPr/>
            <p:nvPr/>
          </p:nvSpPr>
          <p:spPr>
            <a:xfrm>
              <a:off x="-85840" y="7288738"/>
              <a:ext cx="12257011" cy="1733884"/>
            </a:xfrm>
            <a:prstGeom prst="roundRect">
              <a:avLst/>
            </a:prstGeom>
            <a:blipFill>
              <a:blip r:embed="rId16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2"/>
              <p:cNvSpPr/>
              <p:nvPr/>
            </p:nvSpPr>
            <p:spPr>
              <a:xfrm>
                <a:off x="645135" y="1666527"/>
                <a:ext cx="10499484" cy="2550200"/>
              </a:xfrm>
              <a:prstGeom prst="rect">
                <a:avLst/>
              </a:prstGeom>
              <a:solidFill>
                <a:schemeClr val="dk1">
                  <a:alpha val="7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Kết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en-US" sz="4800" b="1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en-US" sz="4800" b="1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1" i="1" smtClean="0">
                                  <a:latin typeface="Cambria Math"/>
                                  <a:cs typeface="Times New Roman" pitchFamily="18" charset="0"/>
                                </a:rPr>
                                <m:t>𝟏𝟎𝟎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/>
                                  <a:cs typeface="Times New Roman" pitchFamily="18" charset="0"/>
                                </a:rPr>
                                <m:t>  </m:t>
                              </m:r>
                              <m:r>
                                <a:rPr lang="en-US" sz="4800" b="1" i="1" smtClean="0">
                                  <a:latin typeface="Cambria Math"/>
                                  <a:cs typeface="Times New Roman" pitchFamily="18" charset="0"/>
                                </a:rPr>
                                <m:t>𝟐𝟔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4800" b="1" dirty="0" smtClean="0">
                    <a:latin typeface="Times New Roman" pitchFamily="18" charset="0"/>
                    <a:cs typeface="Times New Roman" pitchFamily="18" charset="0"/>
                  </a:rPr>
                  <a:t>    </a:t>
                </a:r>
                <a:r>
                  <a:rPr lang="en-US" sz="4800" b="1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4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35" y="1666527"/>
                <a:ext cx="10499484" cy="2550200"/>
              </a:xfrm>
              <a:prstGeom prst="rect">
                <a:avLst/>
              </a:prstGeom>
              <a:blipFill rotWithShape="1">
                <a:blip r:embed="rId17"/>
                <a:stretch>
                  <a:fillRect l="-1800" t="-8115" b="-169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7613" y="2279684"/>
            <a:ext cx="4874526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61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8" grpId="0" animBg="1"/>
      <p:bldP spid="18" grpId="1" animBg="1"/>
      <p:bldP spid="18" grpId="2" animBg="1"/>
      <p:bldP spid="13" grpId="0" animBg="1"/>
      <p:bldP spid="13" grpId="1" animBg="1"/>
      <p:bldP spid="13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893855" y="2992164"/>
            <a:ext cx="948420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1964" y="3260512"/>
            <a:ext cx="948420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8965" y="3426980"/>
            <a:ext cx="835548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5974" y="3338950"/>
            <a:ext cx="1016439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5993" y="0"/>
            <a:ext cx="1286200" cy="134123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605121" y="1586931"/>
            <a:ext cx="10499484" cy="2183445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&gt;; =; &lt;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85 + 15       56 + 44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943078" y="4127974"/>
            <a:ext cx="2044482" cy="1149300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=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815732" y="4198011"/>
            <a:ext cx="2044482" cy="1149300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 &gt;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025293" y="4141965"/>
            <a:ext cx="2044482" cy="1149300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&lt;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598021" y="4238875"/>
            <a:ext cx="875544" cy="88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47454" y="4374595"/>
            <a:ext cx="875544" cy="88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450626" y="4230666"/>
            <a:ext cx="1073867" cy="94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658965" y="2678653"/>
            <a:ext cx="580257" cy="66029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8554" y="-1389005"/>
            <a:ext cx="4874526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03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893855" y="2992164"/>
            <a:ext cx="948420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4345" y="2850594"/>
            <a:ext cx="84120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7798263" y="3313561"/>
            <a:ext cx="948420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1964" y="3260512"/>
            <a:ext cx="948420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8965" y="3426980"/>
            <a:ext cx="835548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5974" y="3338950"/>
            <a:ext cx="1016439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0372" y="130921"/>
            <a:ext cx="1286200" cy="13412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2574625" y="1320984"/>
                <a:ext cx="7625037" cy="2483540"/>
              </a:xfrm>
              <a:prstGeom prst="rect">
                <a:avLst/>
              </a:prstGeom>
              <a:solidFill>
                <a:schemeClr val="dk1">
                  <a:alpha val="7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Kết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en-US" sz="4000" b="1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en-US" sz="4000" b="1" i="1" smtClean="0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b="1" i="1" smtClean="0">
                                  <a:latin typeface="Cambria Math"/>
                                  <a:cs typeface="Times New Roman" pitchFamily="18" charset="0"/>
                                </a:rPr>
                                <m:t>𝟐𝟗</m:t>
                              </m:r>
                            </m:e>
                            <m:e>
                              <m:r>
                                <a:rPr lang="en-US" sz="4000" b="1" i="1" smtClean="0">
                                  <a:latin typeface="Cambria Math"/>
                                  <a:cs typeface="Times New Roman" pitchFamily="18" charset="0"/>
                                </a:rPr>
                                <m:t>𝟕𝟏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0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4000" b="1" dirty="0">
                    <a:latin typeface="Times New Roman" pitchFamily="18" charset="0"/>
                    <a:cs typeface="Times New Roman" pitchFamily="18" charset="0"/>
                  </a:rPr>
                  <a:t>    </a:t>
                </a:r>
                <a:r>
                  <a:rPr lang="en-US" sz="40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625" y="1320984"/>
                <a:ext cx="7625037" cy="2483540"/>
              </a:xfrm>
              <a:prstGeom prst="rect">
                <a:avLst/>
              </a:prstGeom>
              <a:blipFill rotWithShape="1">
                <a:blip r:embed="rId14"/>
                <a:stretch>
                  <a:fillRect l="-2398" t="-2703" b="-93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/>
          <p:cNvSpPr/>
          <p:nvPr/>
        </p:nvSpPr>
        <p:spPr>
          <a:xfrm>
            <a:off x="2606271" y="5789983"/>
            <a:ext cx="2708912" cy="102683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694692" y="4274369"/>
            <a:ext cx="2708912" cy="102683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807184" y="5786537"/>
            <a:ext cx="2708912" cy="102683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91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551460" y="4233634"/>
            <a:ext cx="2708912" cy="102683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66388" y="393305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27684" y="5551587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774932" y="3933141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58059" y="5481110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9196" y="3500705"/>
            <a:ext cx="3754752" cy="375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1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893855" y="2992164"/>
            <a:ext cx="948420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4345" y="2850594"/>
            <a:ext cx="84120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7756" y="2930926"/>
            <a:ext cx="948420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8263" y="3313561"/>
            <a:ext cx="948420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1964" y="3260512"/>
            <a:ext cx="948420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8965" y="3426980"/>
            <a:ext cx="835548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5974" y="3338950"/>
            <a:ext cx="1016439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034" y="2810987"/>
            <a:ext cx="968356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23158" y="73840"/>
            <a:ext cx="1286200" cy="129246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05121" y="1586931"/>
            <a:ext cx="10499484" cy="2183445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&gt;; =; &lt;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85 – 29        35 + 44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17216" y="4209615"/>
            <a:ext cx="2044482" cy="1149300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&lt;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815732" y="4198011"/>
            <a:ext cx="2044482" cy="1149300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 &gt;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128924" y="4149080"/>
            <a:ext cx="2044482" cy="1149300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=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01652" y="4245990"/>
            <a:ext cx="875544" cy="88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47454" y="4374595"/>
            <a:ext cx="875544" cy="88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24764" y="4312307"/>
            <a:ext cx="1073867" cy="94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8554" y="-1389005"/>
            <a:ext cx="4874526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Oval 63"/>
          <p:cNvSpPr/>
          <p:nvPr/>
        </p:nvSpPr>
        <p:spPr>
          <a:xfrm>
            <a:off x="5658965" y="2678653"/>
            <a:ext cx="580257" cy="66029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880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9" grpId="0" animBg="1"/>
      <p:bldP spid="59" grpId="1" animBg="1"/>
      <p:bldP spid="64" grpId="0" animBg="1"/>
      <p:bldP spid="6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5707" y="5388251"/>
            <a:ext cx="12196120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199" y="-340212"/>
            <a:ext cx="5384868" cy="63633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907" y="4103817"/>
            <a:ext cx="4320993" cy="2013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0240" y="687061"/>
            <a:ext cx="2683944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2681" y="1904822"/>
            <a:ext cx="1428227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5626" y="1306976"/>
            <a:ext cx="2623765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9977" y="422243"/>
            <a:ext cx="1440263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5686" y="919779"/>
            <a:ext cx="3261653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021" y="3269923"/>
            <a:ext cx="6230439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1218" y="2681222"/>
            <a:ext cx="1705046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9235" y="2921964"/>
            <a:ext cx="1528524" cy="11114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0586" y="-59973"/>
            <a:ext cx="3402092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296" y="-59973"/>
            <a:ext cx="3402092" cy="5477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9254" y="1934247"/>
            <a:ext cx="661959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3855" y="2992164"/>
            <a:ext cx="948420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4345" y="2850594"/>
            <a:ext cx="84120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7756" y="2930926"/>
            <a:ext cx="948420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8263" y="3313561"/>
            <a:ext cx="948420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1964" y="3260512"/>
            <a:ext cx="948420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8965" y="3426980"/>
            <a:ext cx="835548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5974" y="3338950"/>
            <a:ext cx="1016439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034" y="2810987"/>
            <a:ext cx="968356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2638822" y="1306976"/>
            <a:ext cx="6744008" cy="236993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50 + 45 – 29 = 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041319" y="5448431"/>
            <a:ext cx="3541719" cy="1233671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66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871187" y="3984839"/>
            <a:ext cx="3541719" cy="1233671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77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902370" y="5498421"/>
            <a:ext cx="3541719" cy="1233671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54896" y="4035651"/>
            <a:ext cx="3541719" cy="1233671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76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02632" y="3735073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755676" y="5263471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784235" y="3643611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856824" y="5139558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9199" y="1759460"/>
            <a:ext cx="4874526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80" y="1629002"/>
            <a:ext cx="5052442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58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5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206774" y="836712"/>
            <a:ext cx="7632848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79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8742" y="706966"/>
            <a:ext cx="8951862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 VỀ PHÉP CỘNG, PHÉP TRỪ TRONG PHẠM VI 100 </a:t>
            </a:r>
          </a:p>
        </p:txBody>
      </p:sp>
    </p:spTree>
    <p:extLst>
      <p:ext uri="{BB962C8B-B14F-4D97-AF65-F5344CB8AC3E}">
        <p14:creationId xmlns:p14="http://schemas.microsoft.com/office/powerpoint/2010/main" val="2438686418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8688" y="2708920"/>
            <a:ext cx="4027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endParaRPr lang="en-US" sz="9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481</Words>
  <Application>Microsoft Office PowerPoint</Application>
  <PresentationFormat>Custom</PresentationFormat>
  <Paragraphs>103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ltgsvn@outlook.com</cp:lastModifiedBy>
  <cp:revision>45</cp:revision>
  <dcterms:created xsi:type="dcterms:W3CDTF">2021-08-13T05:34:26Z</dcterms:created>
  <dcterms:modified xsi:type="dcterms:W3CDTF">2021-12-29T02:50:15Z</dcterms:modified>
</cp:coreProperties>
</file>