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41" d="100"/>
          <a:sy n="41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6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5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0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1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3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6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1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2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6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0FCB-F534-448F-9C39-8216517997B9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7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550590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894" y="2745449"/>
            <a:ext cx="3918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9001" y="201712"/>
            <a:ext cx="3459494" cy="635000"/>
            <a:chOff x="1253941" y="554838"/>
            <a:chExt cx="3459494" cy="63500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56331" y="592156"/>
              <a:ext cx="2757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93" y="836712"/>
            <a:ext cx="2989706" cy="6104158"/>
            <a:chOff x="697593" y="836712"/>
            <a:chExt cx="2989706" cy="6104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r="65928"/>
            <a:stretch/>
          </p:blipFill>
          <p:spPr>
            <a:xfrm>
              <a:off x="697593" y="836712"/>
              <a:ext cx="2989706" cy="61041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54646" y="2996952"/>
              <a:ext cx="1944216" cy="331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+ 3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+ 9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9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3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5679" y="836712"/>
            <a:ext cx="2989706" cy="6104158"/>
            <a:chOff x="4415679" y="836712"/>
            <a:chExt cx="2989706" cy="6104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1" t="-184" r="34731" b="184"/>
            <a:stretch/>
          </p:blipFill>
          <p:spPr>
            <a:xfrm>
              <a:off x="4415679" y="836712"/>
              <a:ext cx="2989706" cy="6104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38424" y="2992578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8 + 7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7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18068" y="840598"/>
            <a:ext cx="2989706" cy="6104158"/>
            <a:chOff x="8218068" y="840598"/>
            <a:chExt cx="2989706" cy="6104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-128" r="1868" b="128"/>
            <a:stretch/>
          </p:blipFill>
          <p:spPr>
            <a:xfrm>
              <a:off x="8218068" y="840598"/>
              <a:ext cx="2989706" cy="61041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87494" y="2996952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6 + 5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5 + 6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5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8106" y="314270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4766" y="400680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4130" y="479715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3542" y="563422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6538" y="318206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3198" y="404616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2562" y="483651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1974" y="567358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80954" y="3140968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7614" y="4005064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96978" y="479541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96390" y="563248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01" y="201712"/>
            <a:ext cx="7532430" cy="635000"/>
            <a:chOff x="1253941" y="554838"/>
            <a:chExt cx="753243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683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72298" y="149438"/>
            <a:ext cx="1901862" cy="1901862"/>
            <a:chOff x="9796968" y="340931"/>
            <a:chExt cx="1901862" cy="1901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9815" y="4820482"/>
            <a:ext cx="1901862" cy="1901862"/>
            <a:chOff x="9796968" y="340931"/>
            <a:chExt cx="1901862" cy="19018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02166" y="2442756"/>
            <a:ext cx="1901862" cy="1901862"/>
            <a:chOff x="9796968" y="340931"/>
            <a:chExt cx="1901862" cy="19018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35836" y="5947065"/>
            <a:ext cx="696056" cy="8305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631852" y="3514099"/>
            <a:ext cx="696056" cy="8305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07972" y="1234799"/>
            <a:ext cx="696056" cy="8305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103649" y="1248004"/>
            <a:ext cx="696056" cy="8305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626047" y="643822"/>
            <a:ext cx="2527060" cy="1431546"/>
            <a:chOff x="5392689" y="2857243"/>
            <a:chExt cx="2527060" cy="1431546"/>
          </a:xfrm>
        </p:grpSpPr>
        <p:sp>
          <p:nvSpPr>
            <p:cNvPr id="34" name="Rounded Rectangle 33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+ 2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989338" y="3580546"/>
            <a:ext cx="696056" cy="830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27908" y="1302221"/>
            <a:ext cx="696056" cy="8305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056000" y="5892513"/>
            <a:ext cx="696056" cy="8305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231589" y="5947064"/>
            <a:ext cx="696056" cy="8305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16313" y="3539846"/>
            <a:ext cx="696056" cy="8305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30809" y="3539846"/>
            <a:ext cx="2527060" cy="1431546"/>
            <a:chOff x="5392689" y="2857243"/>
            <a:chExt cx="2527060" cy="1431546"/>
          </a:xfrm>
        </p:grpSpPr>
        <p:sp>
          <p:nvSpPr>
            <p:cNvPr id="27" name="Rounded Rectangle 26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+ 4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550" y="2141470"/>
            <a:ext cx="2255663" cy="1431546"/>
            <a:chOff x="383159" y="1523052"/>
            <a:chExt cx="2255663" cy="1431546"/>
          </a:xfrm>
        </p:grpSpPr>
        <p:sp>
          <p:nvSpPr>
            <p:cNvPr id="36" name="Rounded Rectangle 35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17 – 9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2640" y="5102368"/>
            <a:ext cx="2527060" cy="1431546"/>
            <a:chOff x="5392689" y="2857243"/>
            <a:chExt cx="2527060" cy="1431546"/>
          </a:xfrm>
        </p:grpSpPr>
        <p:sp>
          <p:nvSpPr>
            <p:cNvPr id="39" name="Rounded Rectangle 38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+ 6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588726" y="836712"/>
            <a:ext cx="2255663" cy="1431546"/>
            <a:chOff x="383159" y="1523052"/>
            <a:chExt cx="2255663" cy="1431546"/>
          </a:xfrm>
        </p:grpSpPr>
        <p:sp>
          <p:nvSpPr>
            <p:cNvPr id="42" name="Rounded Rectangle 41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16558" y="5305856"/>
            <a:ext cx="2317705" cy="1431546"/>
            <a:chOff x="2841397" y="5237814"/>
            <a:chExt cx="2317705" cy="1431546"/>
          </a:xfrm>
        </p:grpSpPr>
        <p:sp>
          <p:nvSpPr>
            <p:cNvPr id="44" name="Rounded Rectangle 43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56394" y="3951991"/>
            <a:ext cx="2317705" cy="1431546"/>
            <a:chOff x="2841397" y="5237814"/>
            <a:chExt cx="2317705" cy="1431546"/>
          </a:xfrm>
        </p:grpSpPr>
        <p:sp>
          <p:nvSpPr>
            <p:cNvPr id="47" name="Rounded Rectangle 46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19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290943" y="5183977"/>
            <a:ext cx="2317705" cy="1431546"/>
            <a:chOff x="2841397" y="5237814"/>
            <a:chExt cx="2317705" cy="1431546"/>
          </a:xfrm>
        </p:grpSpPr>
        <p:sp>
          <p:nvSpPr>
            <p:cNvPr id="50" name="Rounded Rectangle 49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16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683876" y="2268258"/>
            <a:ext cx="2255663" cy="1431546"/>
            <a:chOff x="383159" y="1523052"/>
            <a:chExt cx="2255663" cy="1431546"/>
          </a:xfrm>
        </p:grpSpPr>
        <p:sp>
          <p:nvSpPr>
            <p:cNvPr id="53" name="Rounded Rectangle 52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6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646E-7 1.11111E-6 L 0.64896 0.6412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168E-7 3.33333E-6 L 0.73409 0.114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138E-6 -1.85185E-6 L 0.72563 -0.44606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074E-6 3.7037E-7 L 0.74033 -0.66343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7" y="-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447E-6 7.40741E-7 L 0.54211 -0.35695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99E-6 1.85185E-6 L 0.39477 1.85185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61E-6 4.81481E-6 L 0.4713 0.43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4E-6 4.44444E-6 L 0.44045 0.1974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84E-7 4.81481E-6 L 0.31928 -0.3391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7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5951190" y="1360604"/>
            <a:ext cx="6239222" cy="480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-97482" y="1343183"/>
            <a:ext cx="6239222" cy="4800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3949" y="188640"/>
            <a:ext cx="4241033" cy="678033"/>
            <a:chOff x="635369" y="365921"/>
            <a:chExt cx="4241033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635369" y="365921"/>
              <a:ext cx="4241033" cy="678033"/>
              <a:chOff x="1253941" y="511805"/>
              <a:chExt cx="4241033" cy="67803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059471" y="511805"/>
                <a:ext cx="3435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&gt;;  &lt;;  =    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708051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2178" y="3376291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8 + 8             8 + 5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248" y="3356992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9 + 7             7 + 9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34658" y="32301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34" y="4702341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14 – 6            14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902" y="4614227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17 – 8           18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34658" y="32107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671" y="1772816"/>
            <a:ext cx="43032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590" y="548680"/>
            <a:ext cx="7069861" cy="538661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57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7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8" name="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9" name="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10" name="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11" name="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06" y="816590"/>
            <a:ext cx="47053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TẬP BẮN CUNG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6" name="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7" name="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8" name="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9" name="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pic>
        <p:nvPicPr>
          <p:cNvPr id="7172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3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95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27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59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92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11063758" y="5877272"/>
            <a:ext cx="1080120" cy="891347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1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4206 -0.2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805 0.05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9089 -0.388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349 0.038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9115 -0.2013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+ 9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1854" y="477673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55199" y="5008282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86309" y="4966684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786" y="2372890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8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032" y="239231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0687" y="306427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5092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914032" y="329581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45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910687" y="478498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2838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7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40" y="5020692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972" y="2453088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+ 9 – 7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81" y="220486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+ 7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62263" y="304927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65608" y="3280821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5981" y="47849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80" y="5096551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996" y="249540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246" y="764703"/>
            <a:ext cx="53727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TẬP VỀ PHÉP CỘNG, PHÉP TRỪ TRONG PHẠM VI 20</a:t>
            </a:r>
            <a:endParaRPr lang="vi-VN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228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19</cp:revision>
  <dcterms:created xsi:type="dcterms:W3CDTF">2021-08-13T00:55:42Z</dcterms:created>
  <dcterms:modified xsi:type="dcterms:W3CDTF">2021-12-24T02:13:16Z</dcterms:modified>
</cp:coreProperties>
</file>