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"/>
  </p:notesMasterIdLst>
  <p:sldIdLst>
    <p:sldId id="256" r:id="rId3"/>
    <p:sldId id="515" r:id="rId4"/>
    <p:sldId id="517" r:id="rId5"/>
    <p:sldId id="518" r:id="rId6"/>
    <p:sldId id="519" r:id="rId7"/>
    <p:sldId id="516" r:id="rId8"/>
    <p:sldId id="520" r:id="rId9"/>
    <p:sldId id="521" r:id="rId10"/>
    <p:sldId id="379" r:id="rId11"/>
    <p:sldId id="375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578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145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033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212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861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510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701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428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1684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131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2306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686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229915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M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7DF3F-8A86-43DB-8A58-A7240317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20" t="-1276" r="52508" b="1276"/>
          <a:stretch/>
        </p:blipFill>
        <p:spPr>
          <a:xfrm>
            <a:off x="2823804" y="1197745"/>
            <a:ext cx="4349716" cy="4462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93EE5-3C0D-4B6E-93C7-82EE6A887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1" y="271043"/>
            <a:ext cx="2474628" cy="19830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233F1-025C-419D-8C65-01EA7B708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4" t="23826" r="10793" b="22291"/>
          <a:stretch/>
        </p:blipFill>
        <p:spPr>
          <a:xfrm>
            <a:off x="7173520" y="2154399"/>
            <a:ext cx="3439823" cy="33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31567-8708-4C20-899C-BFB87899FB94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B26B0-E058-47F2-B484-B0D098F56094}"/>
              </a:ext>
            </a:extLst>
          </p:cNvPr>
          <p:cNvSpPr txBox="1"/>
          <p:nvPr/>
        </p:nvSpPr>
        <p:spPr>
          <a:xfrm>
            <a:off x="3243005" y="5889366"/>
            <a:ext cx="850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6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9DFE9F-E527-457C-B7D5-5B0C5D54B926}"/>
              </a:ext>
            </a:extLst>
          </p:cNvPr>
          <p:cNvSpPr txBox="1"/>
          <p:nvPr/>
        </p:nvSpPr>
        <p:spPr>
          <a:xfrm>
            <a:off x="4007143" y="0"/>
            <a:ext cx="14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Hướng dẫn viết chữ M hoa_360p">
            <a:hlinkClick r:id="" action="ppaction://media"/>
            <a:extLst>
              <a:ext uri="{FF2B5EF4-FFF2-40B4-BE49-F238E27FC236}">
                <a16:creationId xmlns:a16="http://schemas.microsoft.com/office/drawing/2014/main" id="{7EAFDF5C-19EA-4D5D-BB63-6AEE488D7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741" y="914400"/>
            <a:ext cx="8650901" cy="50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.mp4" descr="M.mp4">
            <a:hlinkClick r:id="" action="ppaction://media"/>
            <a:extLst>
              <a:ext uri="{FF2B5EF4-FFF2-40B4-BE49-F238E27FC236}">
                <a16:creationId xmlns:a16="http://schemas.microsoft.com/office/drawing/2014/main" id="{B4ACCF36-1A33-4D42-B27F-AA902756E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247" b="14476"/>
          <a:stretch/>
        </p:blipFill>
        <p:spPr>
          <a:xfrm>
            <a:off x="3200401" y="693318"/>
            <a:ext cx="6686876" cy="5835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6C563-DB60-4F23-BBC3-F4FC83F1147A}"/>
              </a:ext>
            </a:extLst>
          </p:cNvPr>
          <p:cNvSpPr txBox="1"/>
          <p:nvPr/>
        </p:nvSpPr>
        <p:spPr>
          <a:xfrm>
            <a:off x="3983080" y="-76123"/>
            <a:ext cx="14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A8487-96A8-4C8A-9EB4-1F1A43BBC4E2}"/>
              </a:ext>
            </a:extLst>
          </p:cNvPr>
          <p:cNvSpPr txBox="1"/>
          <p:nvPr/>
        </p:nvSpPr>
        <p:spPr>
          <a:xfrm>
            <a:off x="798378" y="686417"/>
            <a:ext cx="10014967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4C26-54D5-4EB1-8D6E-84DBC6E04526}"/>
              </a:ext>
            </a:extLst>
          </p:cNvPr>
          <p:cNvGrpSpPr/>
          <p:nvPr/>
        </p:nvGrpSpPr>
        <p:grpSpPr>
          <a:xfrm>
            <a:off x="524095" y="1946849"/>
            <a:ext cx="11667906" cy="2955657"/>
            <a:chOff x="418676" y="2043956"/>
            <a:chExt cx="6251440" cy="1249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93E084-16A6-44C1-BC65-13DC786E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D0D8B-DD74-4447-A49A-CB66BC79DEAD}"/>
                </a:ext>
              </a:extLst>
            </p:cNvPr>
            <p:cNvSpPr txBox="1"/>
            <p:nvPr/>
          </p:nvSpPr>
          <p:spPr>
            <a:xfrm>
              <a:off x="488201" y="2374913"/>
              <a:ext cx="6181915" cy="429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1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FB64C-6E1F-4609-8744-AAFAD1800510}"/>
              </a:ext>
            </a:extLst>
          </p:cNvPr>
          <p:cNvSpPr txBox="1"/>
          <p:nvPr/>
        </p:nvSpPr>
        <p:spPr>
          <a:xfrm>
            <a:off x="1888267" y="296226"/>
            <a:ext cx="864527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DC9ED-4144-48E2-B234-D18F627A9ACA}"/>
              </a:ext>
            </a:extLst>
          </p:cNvPr>
          <p:cNvSpPr txBox="1"/>
          <p:nvPr/>
        </p:nvSpPr>
        <p:spPr>
          <a:xfrm>
            <a:off x="1165951" y="2458360"/>
            <a:ext cx="9860096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Khoảng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+mj-lt"/>
              </a:rPr>
              <a:t>c.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cao</a:t>
            </a:r>
            <a:r>
              <a:rPr lang="en-US" sz="3200" dirty="0">
                <a:latin typeface="+mj-lt"/>
              </a:rPr>
              <a:t> 2.5 li ?</a:t>
            </a:r>
            <a:endParaRPr lang="vi-VN" sz="32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176BE7-92F1-4F4C-977B-D4814742574A}"/>
              </a:ext>
            </a:extLst>
          </p:cNvPr>
          <p:cNvGrpSpPr/>
          <p:nvPr/>
        </p:nvGrpSpPr>
        <p:grpSpPr>
          <a:xfrm>
            <a:off x="3005042" y="1383421"/>
            <a:ext cx="6181915" cy="1249801"/>
            <a:chOff x="318992" y="2043956"/>
            <a:chExt cx="6181915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79F3-EA5C-47B4-B8F5-EE6C1F0AC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49C38-F4CF-46AC-98AA-E3121F26F78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789ED8-4F6D-4D11-9BC2-BFD516B47340}"/>
              </a:ext>
            </a:extLst>
          </p:cNvPr>
          <p:cNvSpPr txBox="1"/>
          <p:nvPr/>
        </p:nvSpPr>
        <p:spPr>
          <a:xfrm>
            <a:off x="1000698" y="4352733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F9DE0-8436-4747-8911-293C81A2848A}"/>
              </a:ext>
            </a:extLst>
          </p:cNvPr>
          <p:cNvSpPr txBox="1"/>
          <p:nvPr/>
        </p:nvSpPr>
        <p:spPr>
          <a:xfrm>
            <a:off x="6358080" y="2700932"/>
            <a:ext cx="194793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429D3-EDD0-48FE-BA40-61D2A9EDA01D}"/>
              </a:ext>
            </a:extLst>
          </p:cNvPr>
          <p:cNvSpPr txBox="1"/>
          <p:nvPr/>
        </p:nvSpPr>
        <p:spPr>
          <a:xfrm>
            <a:off x="6861672" y="5516036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M, b,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59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C98CB-0067-47E5-BA4B-4224F522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450970"/>
            <a:ext cx="7932420" cy="4949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64365-DEA3-4077-9953-609206C099A7}"/>
              </a:ext>
            </a:extLst>
          </p:cNvPr>
          <p:cNvSpPr txBox="1"/>
          <p:nvPr/>
        </p:nvSpPr>
        <p:spPr>
          <a:xfrm>
            <a:off x="1865376" y="512064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con </a:t>
            </a:r>
            <a:r>
              <a:rPr lang="en-US" sz="2400" dirty="0" err="1"/>
              <a:t>ngựa</a:t>
            </a:r>
            <a:r>
              <a:rPr lang="en-US" sz="2400" dirty="0"/>
              <a:t> </a:t>
            </a: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: </a:t>
            </a:r>
            <a:r>
              <a:rPr lang="vi-VN" sz="2400" dirty="0"/>
              <a:t>khi trong gia đình, trong tập thể có một người gặp chuyện không may thì những người còn lại cũng lo lắng không yên.</a:t>
            </a:r>
          </a:p>
        </p:txBody>
      </p:sp>
    </p:spTree>
    <p:extLst>
      <p:ext uri="{BB962C8B-B14F-4D97-AF65-F5344CB8AC3E}">
        <p14:creationId xmlns:p14="http://schemas.microsoft.com/office/powerpoint/2010/main" val="1399265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415772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73930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ngựa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tàu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cỏ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196</Words>
  <Application>Microsoft Office PowerPoint</Application>
  <PresentationFormat>Widescreen</PresentationFormat>
  <Paragraphs>29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HP001 4 hàng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33</cp:revision>
  <dcterms:created xsi:type="dcterms:W3CDTF">2021-07-20T01:55:21Z</dcterms:created>
  <dcterms:modified xsi:type="dcterms:W3CDTF">2021-08-06T03:32:18Z</dcterms:modified>
</cp:coreProperties>
</file>