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2/12/2022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86659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2/12/2022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69315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2/12/2022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0090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2/12/2022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403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2/12/2022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963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2/12/2022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135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2/12/2022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007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2/12/2022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8671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2/12/2022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8231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2/12/2022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4442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2/12/2022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6056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A2134-B66F-475C-A742-EE0306F7693E}" type="datetimeFigureOut">
              <a:rPr lang="en-SG" smtClean="0"/>
              <a:t>2/12/2022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603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hxuanlatayho.edu.vn/upload/29473/fck/files/KHOI%203,4,5(1).jpg" TargetMode="External"/><Relationship Id="rId2" Type="http://schemas.openxmlformats.org/officeDocument/2006/relationships/hyperlink" Target="http://thxuanlatayho.edu.vn/upload/29473/fck/files/KHOI%201,%202(1)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thxuanlatayho.edu.vn/upload/29473/fck/files/nhi%201(1)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7407" y="1046922"/>
            <a:ext cx="9859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	</a:t>
            </a:r>
            <a:endParaRPr lang="en-SG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5080" y="523702"/>
            <a:ext cx="11010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2A1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mừng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Nam.</a:t>
            </a:r>
            <a:endParaRPr lang="en-SG" sz="2800" b="1" dirty="0">
              <a:solidFill>
                <a:srgbClr val="FF000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70449" y="1570142"/>
            <a:ext cx="10853532" cy="41549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20/11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ức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đến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ch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just"/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alt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altLang="en-US" sz="2400" dirty="0">
              <a:solidFill>
                <a:srgbClr val="173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2A1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2400" b="0" i="0" u="none" strike="noStrike" cap="none" normalizeH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17308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8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145" y="225281"/>
            <a:ext cx="8544672" cy="640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94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967" y="227829"/>
            <a:ext cx="4739059" cy="631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29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075" y="433303"/>
            <a:ext cx="5101796" cy="680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15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15</Words>
  <Application>Microsoft Office PowerPoint</Application>
  <PresentationFormat>Widescreen</PresentationFormat>
  <Paragraphs>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ltgsvn@outlook.com</dc:creator>
  <cp:lastModifiedBy>ltgsvn@outlook.com</cp:lastModifiedBy>
  <cp:revision>29</cp:revision>
  <dcterms:created xsi:type="dcterms:W3CDTF">2022-03-06T11:18:05Z</dcterms:created>
  <dcterms:modified xsi:type="dcterms:W3CDTF">2022-12-02T06:14:36Z</dcterms:modified>
</cp:coreProperties>
</file>