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8" r:id="rId3"/>
    <p:sldId id="269" r:id="rId4"/>
    <p:sldId id="270" r:id="rId5"/>
    <p:sldId id="257" r:id="rId6"/>
    <p:sldId id="258" r:id="rId7"/>
    <p:sldId id="259" r:id="rId8"/>
    <p:sldId id="266" r:id="rId9"/>
    <p:sldId id="261" r:id="rId10"/>
    <p:sldId id="267" r:id="rId11"/>
    <p:sldId id="262" r:id="rId12"/>
  </p:sldIdLst>
  <p:sldSz cx="18288000" cy="10287000"/>
  <p:notesSz cx="6858000" cy="9144000"/>
  <p:embeddedFontLst>
    <p:embeddedFont>
      <p:font typeface="UVN Buc Thu" panose="030306020505070F0A05" pitchFamily="66" charset="0"/>
      <p:regular r:id="rId13"/>
    </p:embeddedFont>
    <p:embeddedFont>
      <p:font typeface="UTM Edwardian" panose="02040603050506020204" pitchFamily="18" charset="0"/>
      <p:regular r:id="rId14"/>
      <p:bold r:id="rId15"/>
    </p:embeddedFont>
    <p:embeddedFont>
      <p:font typeface="Cambria Math" panose="02040503050406030204" pitchFamily="18" charset="0"/>
      <p:regular r:id="rId16"/>
    </p:embeddedFont>
    <p:embeddedFont>
      <p:font typeface="SVN-Egregio Script" panose="02000500000000000000" pitchFamily="2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宋体" panose="02010600030101010101" pitchFamily="2" charset="-122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HP001 5 hàng" panose="020B0603050302020204" pitchFamily="34" charset="0"/>
      <p:regular r:id="rId25"/>
      <p:bold r:id="rId26"/>
    </p:embeddedFont>
    <p:embeddedFont>
      <p:font typeface="SVN-Ziclets" panose="02000603000000000000" pitchFamily="2" charset="0"/>
      <p:regular r:id="rId27"/>
    </p:embeddedFont>
    <p:embeddedFont>
      <p:font typeface="iCiel Cadena" panose="02000503000000020004" pitchFamily="2" charset="0"/>
      <p:bold r:id="rId28"/>
    </p:embeddedFont>
    <p:embeddedFont>
      <p:font typeface="SVN-Poky's" panose="020B0606040200020203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0099"/>
    <a:srgbClr val="FFFFCC"/>
    <a:srgbClr val="FFFFFF"/>
    <a:srgbClr val="33CC33"/>
    <a:srgbClr val="CC0066"/>
    <a:srgbClr val="006600"/>
    <a:srgbClr val="FF66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2" d="100"/>
          <a:sy n="32" d="100"/>
        </p:scale>
        <p:origin x="2002" y="7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200" y="-1477962"/>
            <a:ext cx="3505200" cy="3505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0" y="8534400"/>
            <a:ext cx="3505200" cy="3505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12" Type="http://schemas.openxmlformats.org/officeDocument/2006/relationships/image" Target="../media/image9.svg"/><Relationship Id="rId2" Type="http://schemas.openxmlformats.org/officeDocument/2006/relationships/image" Target="../media/image2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8" Type="http://schemas.openxmlformats.org/officeDocument/2006/relationships/image" Target="../media/image68.svg"/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5" Type="http://schemas.openxmlformats.org/officeDocument/2006/relationships/image" Target="../media/image60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1.svg"/><Relationship Id="rId3" Type="http://schemas.openxmlformats.org/officeDocument/2006/relationships/image" Target="../media/image61.png"/><Relationship Id="rId7" Type="http://schemas.openxmlformats.org/officeDocument/2006/relationships/image" Target="../media/image28.svg"/><Relationship Id="rId17" Type="http://schemas.openxmlformats.org/officeDocument/2006/relationships/image" Target="../media/image66.png"/><Relationship Id="rId2" Type="http://schemas.openxmlformats.org/officeDocument/2006/relationships/image" Target="../media/image2.png"/><Relationship Id="rId16" Type="http://schemas.openxmlformats.org/officeDocument/2006/relationships/image" Target="../media/image53.sv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5" Type="http://schemas.openxmlformats.org/officeDocument/2006/relationships/image" Target="../media/image65.png"/><Relationship Id="rId4" Type="http://schemas.openxmlformats.org/officeDocument/2006/relationships/image" Target="../media/image64.sv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6.gif"/><Relationship Id="rId5" Type="http://schemas.openxmlformats.org/officeDocument/2006/relationships/image" Target="../media/image190.png"/><Relationship Id="rId10" Type="http://schemas.openxmlformats.org/officeDocument/2006/relationships/image" Target="../media/image24.png"/><Relationship Id="rId4" Type="http://schemas.openxmlformats.org/officeDocument/2006/relationships/image" Target="../media/image13.jp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16.gif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3.jp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7.svg"/><Relationship Id="rId3" Type="http://schemas.openxmlformats.org/officeDocument/2006/relationships/image" Target="../media/image37.png"/><Relationship Id="rId7" Type="http://schemas.openxmlformats.org/officeDocument/2006/relationships/image" Target="../media/image13.svg"/><Relationship Id="rId12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11.svg"/><Relationship Id="rId15" Type="http://schemas.openxmlformats.org/officeDocument/2006/relationships/image" Target="../media/image32.sv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2.svg"/><Relationship Id="rId3" Type="http://schemas.openxmlformats.org/officeDocument/2006/relationships/image" Target="../media/image44.png"/><Relationship Id="rId7" Type="http://schemas.openxmlformats.org/officeDocument/2006/relationships/image" Target="../media/image23.svg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7.png"/><Relationship Id="rId5" Type="http://schemas.openxmlformats.org/officeDocument/2006/relationships/image" Target="../media/image21.svg"/><Relationship Id="rId15" Type="http://schemas.openxmlformats.org/officeDocument/2006/relationships/image" Target="../media/image46.svg"/><Relationship Id="rId10" Type="http://schemas.openxmlformats.org/officeDocument/2006/relationships/image" Target="../media/image8.png"/><Relationship Id="rId4" Type="http://schemas.microsoft.com/office/2007/relationships/hdphoto" Target="../media/hdphoto3.wdp"/><Relationship Id="rId9" Type="http://schemas.openxmlformats.org/officeDocument/2006/relationships/image" Target="../media/image25.sv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300.png"/><Relationship Id="rId3" Type="http://schemas.openxmlformats.org/officeDocument/2006/relationships/image" Target="../media/image40.svg"/><Relationship Id="rId12" Type="http://schemas.openxmlformats.org/officeDocument/2006/relationships/image" Target="../media/image29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3.svg"/><Relationship Id="rId6" Type="http://schemas.openxmlformats.org/officeDocument/2006/relationships/image" Target="../media/image42.svg"/><Relationship Id="rId5" Type="http://schemas.openxmlformats.org/officeDocument/2006/relationships/image" Target="../media/image51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2.pn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55.png"/><Relationship Id="rId3" Type="http://schemas.openxmlformats.org/officeDocument/2006/relationships/image" Target="../media/image40.svg"/><Relationship Id="rId7" Type="http://schemas.openxmlformats.org/officeDocument/2006/relationships/image" Target="../media/image51.png"/><Relationship Id="rId12" Type="http://schemas.openxmlformats.org/officeDocument/2006/relationships/image" Target="../media/image48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microsoft.com/office/2007/relationships/hdphoto" Target="../media/hdphoto5.wdp"/><Relationship Id="rId5" Type="http://schemas.openxmlformats.org/officeDocument/2006/relationships/image" Target="../media/image53.png"/><Relationship Id="rId10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3" Type="http://schemas.openxmlformats.org/officeDocument/2006/relationships/image" Target="../media/image56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6" Type="http://schemas.openxmlformats.org/officeDocument/2006/relationships/image" Target="../media/image56.svg"/><Relationship Id="rId10" Type="http://schemas.openxmlformats.org/officeDocument/2006/relationships/image" Target="../media/image54.sv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2551" y="5853565"/>
            <a:ext cx="18873102" cy="4992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14405557" y="5537911"/>
            <a:ext cx="704094" cy="7005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733617">
            <a:off x="2972712" y="6968203"/>
            <a:ext cx="1087756" cy="9952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738723">
            <a:off x="395827" y="2043042"/>
            <a:ext cx="1476278" cy="15258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510">
            <a:off x="11567214" y="8167954"/>
            <a:ext cx="1956962" cy="5311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4193806" y="5788978"/>
            <a:ext cx="689097" cy="6856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974317">
            <a:off x="1970896" y="843806"/>
            <a:ext cx="2336316" cy="6340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53408">
            <a:off x="8799451" y="7578809"/>
            <a:ext cx="689097" cy="6856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77670">
            <a:off x="15868007" y="5061078"/>
            <a:ext cx="1854562" cy="191685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780828">
            <a:off x="15565286" y="933152"/>
            <a:ext cx="1921345" cy="16955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15223" y="763023"/>
            <a:ext cx="16482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u="sng" dirty="0" err="1" smtClean="0">
                <a:latin typeface="SVN-Darleston" panose="02000000000000000000" pitchFamily="50" charset="0"/>
              </a:rPr>
              <a:t>Toán</a:t>
            </a:r>
            <a:endParaRPr lang="en-US" sz="8000" b="1" u="sng" dirty="0">
              <a:latin typeface="SVN-Darleston" panose="02000000000000000000" pitchFamily="50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01985" y="2086462"/>
            <a:ext cx="17435027" cy="4490236"/>
            <a:chOff x="401985" y="2082331"/>
            <a:chExt cx="17435027" cy="4490236"/>
          </a:xfrm>
        </p:grpSpPr>
        <p:sp>
          <p:nvSpPr>
            <p:cNvPr id="16" name="TextBox 15"/>
            <p:cNvSpPr txBox="1"/>
            <p:nvPr/>
          </p:nvSpPr>
          <p:spPr>
            <a:xfrm>
              <a:off x="488737" y="2082331"/>
              <a:ext cx="17348275" cy="4401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ÔN TẬP VỀ</a:t>
              </a:r>
            </a:p>
            <a:p>
              <a:pPr algn="ctr"/>
              <a:r>
                <a:rPr lang="en-US" sz="1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ĐO DIỆN TÍCH VÀ ĐO THỂ TÍCH</a:t>
              </a:r>
            </a:p>
            <a:p>
              <a:pPr algn="ctr"/>
              <a:r>
                <a:rPr lang="en-US" sz="8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(</a:t>
              </a:r>
              <a:r>
                <a:rPr lang="en-US" sz="8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tiếp</a:t>
              </a:r>
              <a:r>
                <a:rPr lang="en-US" sz="8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8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theo</a:t>
              </a:r>
              <a:r>
                <a:rPr lang="en-US" sz="8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</a:rPr>
                <a:t>)</a:t>
              </a:r>
              <a:endPara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1985" y="2171362"/>
              <a:ext cx="17348275" cy="4401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VN-Poky's" panose="020B0606040200020203" pitchFamily="34" charset="0"/>
                </a:rPr>
                <a:t>Ô</a:t>
              </a:r>
              <a:r>
                <a:rPr lang="en-US" sz="10000" dirty="0" smtClean="0">
                  <a:solidFill>
                    <a:srgbClr val="FF0000"/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0000" dirty="0" smtClean="0">
                  <a:latin typeface="SVN-Poky's" panose="020B0606040200020203" pitchFamily="34" charset="0"/>
                </a:rPr>
                <a:t> </a:t>
              </a:r>
              <a:r>
                <a:rPr lang="en-US" sz="10000" dirty="0" smtClean="0">
                  <a:solidFill>
                    <a:srgbClr val="FFFF00"/>
                  </a:solidFill>
                  <a:latin typeface="SVN-Poky's" panose="020B0606040200020203" pitchFamily="34" charset="0"/>
                </a:rPr>
                <a:t>T</a:t>
              </a:r>
              <a:r>
                <a:rPr lang="en-US" sz="10000" dirty="0" smtClean="0">
                  <a:solidFill>
                    <a:srgbClr val="00B050"/>
                  </a:solidFill>
                  <a:latin typeface="SVN-Poky's" panose="020B0606040200020203" pitchFamily="34" charset="0"/>
                </a:rPr>
                <a:t>Ậ</a:t>
              </a:r>
              <a:r>
                <a:rPr lang="en-US" sz="10000" dirty="0" smtClean="0">
                  <a:solidFill>
                    <a:srgbClr val="FFC000"/>
                  </a:solidFill>
                  <a:latin typeface="SVN-Poky's" panose="020B0606040200020203" pitchFamily="34" charset="0"/>
                </a:rPr>
                <a:t>P</a:t>
              </a:r>
              <a:r>
                <a:rPr lang="en-US" sz="10000" dirty="0" smtClean="0">
                  <a:latin typeface="SVN-Poky's" panose="020B0606040200020203" pitchFamily="34" charset="0"/>
                </a:rPr>
                <a:t> </a:t>
              </a:r>
              <a:r>
                <a:rPr lang="en-US" sz="10000" dirty="0" smtClean="0">
                  <a:solidFill>
                    <a:schemeClr val="accent2">
                      <a:lumMod val="75000"/>
                    </a:schemeClr>
                  </a:solidFill>
                  <a:latin typeface="SVN-Poky's" panose="020B0606040200020203" pitchFamily="34" charset="0"/>
                </a:rPr>
                <a:t>V</a:t>
              </a:r>
              <a:r>
                <a:rPr lang="en-US" sz="10000" dirty="0" smtClean="0">
                  <a:solidFill>
                    <a:srgbClr val="00B0F0"/>
                  </a:solidFill>
                  <a:latin typeface="SVN-Poky's" panose="020B0606040200020203" pitchFamily="34" charset="0"/>
                </a:rPr>
                <a:t>Ề</a:t>
              </a:r>
            </a:p>
            <a:p>
              <a:pPr algn="ctr"/>
              <a:r>
                <a:rPr lang="en-US" sz="10000" dirty="0" smtClean="0">
                  <a:solidFill>
                    <a:srgbClr val="FFFF00"/>
                  </a:solidFill>
                  <a:latin typeface="SVN-Poky's" panose="020B0606040200020203" pitchFamily="34" charset="0"/>
                </a:rPr>
                <a:t>Đ</a:t>
              </a:r>
              <a:r>
                <a:rPr lang="en-US" sz="10000" dirty="0" smtClean="0">
                  <a:solidFill>
                    <a:srgbClr val="92D050"/>
                  </a:solidFill>
                  <a:latin typeface="SVN-Poky's" panose="020B0606040200020203" pitchFamily="34" charset="0"/>
                </a:rPr>
                <a:t>O</a:t>
              </a:r>
              <a:r>
                <a:rPr lang="en-US" sz="10000" dirty="0" smtClean="0">
                  <a:latin typeface="SVN-Poky's" panose="020B0606040200020203" pitchFamily="34" charset="0"/>
                </a:rPr>
                <a:t> </a:t>
              </a:r>
              <a:r>
                <a:rPr lang="en-US" sz="10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VN-Poky's" panose="020B0606040200020203" pitchFamily="34" charset="0"/>
                </a:rPr>
                <a:t>D</a:t>
              </a:r>
              <a:r>
                <a:rPr lang="en-US" sz="10000" dirty="0" smtClean="0">
                  <a:solidFill>
                    <a:srgbClr val="FFC000"/>
                  </a:solidFill>
                  <a:latin typeface="SVN-Poky's" panose="020B0606040200020203" pitchFamily="34" charset="0"/>
                </a:rPr>
                <a:t>I</a:t>
              </a:r>
              <a:r>
                <a:rPr lang="en-US" sz="10000" dirty="0" smtClean="0">
                  <a:solidFill>
                    <a:schemeClr val="accent3">
                      <a:lumMod val="75000"/>
                    </a:schemeClr>
                  </a:solidFill>
                  <a:latin typeface="SVN-Poky's" panose="020B0606040200020203" pitchFamily="34" charset="0"/>
                </a:rPr>
                <a:t>Ệ</a:t>
              </a:r>
              <a:r>
                <a:rPr lang="en-US" sz="10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SVN-Poky's" panose="020B0606040200020203" pitchFamily="34" charset="0"/>
                </a:rPr>
                <a:t>N</a:t>
              </a:r>
              <a:r>
                <a:rPr lang="en-US" sz="10000" dirty="0" smtClean="0">
                  <a:latin typeface="SVN-Poky's" panose="020B0606040200020203" pitchFamily="34" charset="0"/>
                </a:rPr>
                <a:t> </a:t>
              </a:r>
              <a:r>
                <a:rPr lang="en-US" sz="10000" dirty="0" smtClean="0">
                  <a:solidFill>
                    <a:schemeClr val="accent2">
                      <a:lumMod val="75000"/>
                    </a:schemeClr>
                  </a:solidFill>
                  <a:latin typeface="SVN-Poky's" panose="020B0606040200020203" pitchFamily="34" charset="0"/>
                </a:rPr>
                <a:t>T</a:t>
              </a:r>
              <a:r>
                <a:rPr lang="en-US" sz="10000" dirty="0" smtClean="0">
                  <a:solidFill>
                    <a:srgbClr val="FFC000"/>
                  </a:solidFill>
                  <a:latin typeface="SVN-Poky's" panose="020B0606040200020203" pitchFamily="34" charset="0"/>
                </a:rPr>
                <a:t>Í</a:t>
              </a:r>
              <a:r>
                <a:rPr lang="en-US" sz="10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VN-Poky's" panose="020B0606040200020203" pitchFamily="34" charset="0"/>
                </a:rPr>
                <a:t>C</a:t>
              </a:r>
              <a:r>
                <a:rPr lang="en-US" sz="10000" dirty="0" smtClean="0">
                  <a:solidFill>
                    <a:schemeClr val="accent3">
                      <a:lumMod val="75000"/>
                    </a:schemeClr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0000" dirty="0" smtClean="0">
                  <a:latin typeface="SVN-Poky's" panose="020B0606040200020203" pitchFamily="34" charset="0"/>
                </a:rPr>
                <a:t> </a:t>
              </a:r>
              <a:r>
                <a:rPr lang="en-US" sz="10000" dirty="0" smtClean="0">
                  <a:solidFill>
                    <a:srgbClr val="CC0066"/>
                  </a:solidFill>
                  <a:latin typeface="SVN-Poky's" panose="020B0606040200020203" pitchFamily="34" charset="0"/>
                </a:rPr>
                <a:t>V</a:t>
              </a:r>
              <a:r>
                <a:rPr lang="en-US" sz="10000" dirty="0" smtClean="0">
                  <a:solidFill>
                    <a:srgbClr val="33CC33"/>
                  </a:solidFill>
                  <a:latin typeface="SVN-Poky's" panose="020B0606040200020203" pitchFamily="34" charset="0"/>
                </a:rPr>
                <a:t>À</a:t>
              </a:r>
              <a:r>
                <a:rPr lang="en-US" sz="10000" dirty="0" smtClean="0">
                  <a:latin typeface="SVN-Poky's" panose="020B0606040200020203" pitchFamily="34" charset="0"/>
                </a:rPr>
                <a:t> </a:t>
              </a:r>
              <a:r>
                <a:rPr lang="en-US" sz="10000" dirty="0" smtClean="0">
                  <a:solidFill>
                    <a:srgbClr val="FF0000"/>
                  </a:solidFill>
                  <a:latin typeface="SVN-Poky's" panose="020B0606040200020203" pitchFamily="34" charset="0"/>
                </a:rPr>
                <a:t>Đ</a:t>
              </a:r>
              <a:r>
                <a:rPr lang="en-US" sz="10000" dirty="0" smtClean="0">
                  <a:solidFill>
                    <a:srgbClr val="0000CC"/>
                  </a:solidFill>
                  <a:latin typeface="SVN-Poky's" panose="020B0606040200020203" pitchFamily="34" charset="0"/>
                </a:rPr>
                <a:t>O</a:t>
              </a:r>
              <a:r>
                <a:rPr lang="en-US" sz="10000" dirty="0" smtClean="0">
                  <a:latin typeface="SVN-Poky's" panose="020B0606040200020203" pitchFamily="34" charset="0"/>
                </a:rPr>
                <a:t> </a:t>
              </a:r>
              <a:r>
                <a:rPr lang="en-US" sz="10000" dirty="0" smtClean="0">
                  <a:solidFill>
                    <a:srgbClr val="FFC000"/>
                  </a:solidFill>
                  <a:latin typeface="SVN-Poky's" panose="020B0606040200020203" pitchFamily="34" charset="0"/>
                </a:rPr>
                <a:t>T</a:t>
              </a:r>
              <a:r>
                <a:rPr lang="en-US" sz="10000" dirty="0" smtClean="0">
                  <a:solidFill>
                    <a:srgbClr val="00FF00"/>
                  </a:solidFill>
                  <a:latin typeface="SVN-Poky's" panose="020B0606040200020203" pitchFamily="34" charset="0"/>
                </a:rPr>
                <a:t>H</a:t>
              </a:r>
              <a:r>
                <a:rPr lang="en-US" sz="10000" dirty="0" smtClean="0">
                  <a:solidFill>
                    <a:srgbClr val="CC00FF"/>
                  </a:solidFill>
                  <a:latin typeface="SVN-Poky's" panose="020B0606040200020203" pitchFamily="34" charset="0"/>
                </a:rPr>
                <a:t>Ể</a:t>
              </a:r>
              <a:r>
                <a:rPr lang="en-US" sz="10000" dirty="0" smtClean="0">
                  <a:latin typeface="SVN-Poky's" panose="020B0606040200020203" pitchFamily="34" charset="0"/>
                </a:rPr>
                <a:t> </a:t>
              </a:r>
              <a:r>
                <a:rPr lang="en-US" sz="10000" dirty="0" smtClean="0">
                  <a:solidFill>
                    <a:srgbClr val="006600"/>
                  </a:solidFill>
                  <a:latin typeface="SVN-Poky's" panose="020B0606040200020203" pitchFamily="34" charset="0"/>
                </a:rPr>
                <a:t>T</a:t>
              </a:r>
              <a:r>
                <a:rPr lang="en-US" sz="10000" dirty="0" smtClean="0">
                  <a:solidFill>
                    <a:schemeClr val="accent6">
                      <a:lumMod val="75000"/>
                    </a:schemeClr>
                  </a:solidFill>
                  <a:latin typeface="SVN-Poky's" panose="020B0606040200020203" pitchFamily="34" charset="0"/>
                </a:rPr>
                <a:t>Í</a:t>
              </a:r>
              <a:r>
                <a:rPr lang="en-US" sz="10000" dirty="0" smtClean="0">
                  <a:solidFill>
                    <a:srgbClr val="CC00FF"/>
                  </a:solidFill>
                  <a:latin typeface="SVN-Poky's" panose="020B0606040200020203" pitchFamily="34" charset="0"/>
                </a:rPr>
                <a:t>C</a:t>
              </a:r>
              <a:r>
                <a:rPr lang="en-US" sz="10000" dirty="0" smtClean="0">
                  <a:solidFill>
                    <a:srgbClr val="0070C0"/>
                  </a:solidFill>
                  <a:latin typeface="SVN-Poky's" panose="020B0606040200020203" pitchFamily="34" charset="0"/>
                </a:rPr>
                <a:t>H</a:t>
              </a:r>
            </a:p>
            <a:p>
              <a:pPr algn="ctr"/>
              <a:r>
                <a:rPr lang="en-US" sz="8000" dirty="0" smtClean="0">
                  <a:latin typeface="SVN-Poky's" panose="020B0606040200020203" pitchFamily="34" charset="0"/>
                </a:rPr>
                <a:t>(</a:t>
              </a:r>
              <a:r>
                <a:rPr lang="en-US" sz="8000" dirty="0" err="1" smtClean="0">
                  <a:latin typeface="SVN-Poky's" panose="020B0606040200020203" pitchFamily="34" charset="0"/>
                </a:rPr>
                <a:t>tiếp</a:t>
              </a:r>
              <a:r>
                <a:rPr lang="en-US" sz="8000" dirty="0" smtClean="0">
                  <a:latin typeface="SVN-Poky's" panose="020B0606040200020203" pitchFamily="34" charset="0"/>
                </a:rPr>
                <a:t> </a:t>
              </a:r>
              <a:r>
                <a:rPr lang="en-US" sz="8000" dirty="0" err="1" smtClean="0">
                  <a:latin typeface="SVN-Poky's" panose="020B0606040200020203" pitchFamily="34" charset="0"/>
                </a:rPr>
                <a:t>theo</a:t>
              </a:r>
              <a:r>
                <a:rPr lang="en-US" sz="8000" dirty="0" smtClean="0">
                  <a:latin typeface="SVN-Poky's" panose="020B0606040200020203" pitchFamily="34" charset="0"/>
                </a:rPr>
                <a:t>)</a:t>
              </a:r>
              <a:endParaRPr lang="en-US" sz="8000" dirty="0">
                <a:latin typeface="SVN-Poky's" panose="020B0606040200020203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786393" y="6893916"/>
            <a:ext cx="30332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 smtClean="0">
                <a:latin typeface="SVN-Egregio Script" panose="02000500000000000000" pitchFamily="2" charset="0"/>
              </a:rPr>
              <a:t>Trang</a:t>
            </a:r>
            <a:r>
              <a:rPr lang="en-US" sz="5000" dirty="0" smtClean="0">
                <a:latin typeface="SVN-Egregio Script" panose="02000500000000000000" pitchFamily="2" charset="0"/>
              </a:rPr>
              <a:t> 155</a:t>
            </a:r>
            <a:endParaRPr lang="en-US" sz="5000" dirty="0">
              <a:latin typeface="SVN-Egregio Script" panose="020005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0307" y="8302221"/>
            <a:ext cx="40847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latin typeface="UVN Buc Thu" panose="030306020505070F0A05" pitchFamily="66" charset="0"/>
              </a:rPr>
              <a:t>Thực</a:t>
            </a:r>
            <a:r>
              <a:rPr lang="en-US" sz="5000" b="1" dirty="0" smtClean="0">
                <a:latin typeface="UVN Buc Thu" panose="030306020505070F0A05" pitchFamily="66" charset="0"/>
              </a:rPr>
              <a:t> </a:t>
            </a:r>
            <a:r>
              <a:rPr lang="en-US" sz="5000" b="1" dirty="0" err="1" smtClean="0">
                <a:latin typeface="UVN Buc Thu" panose="030306020505070F0A05" pitchFamily="66" charset="0"/>
              </a:rPr>
              <a:t>hiện</a:t>
            </a:r>
            <a:r>
              <a:rPr lang="en-US" sz="5000" b="1" dirty="0" smtClean="0">
                <a:latin typeface="UVN Buc Thu" panose="030306020505070F0A05" pitchFamily="66" charset="0"/>
              </a:rPr>
              <a:t>: </a:t>
            </a:r>
            <a:r>
              <a:rPr lang="en-US" sz="5000" b="1" dirty="0" err="1" smtClean="0">
                <a:latin typeface="UVN Buc Thu" panose="030306020505070F0A05" pitchFamily="66" charset="0"/>
              </a:rPr>
              <a:t>EduFive</a:t>
            </a:r>
            <a:endParaRPr lang="en-US" sz="5000" b="1" dirty="0">
              <a:latin typeface="UVN Buc Thu" panose="030306020505070F0A05" pitchFamily="66" charset="0"/>
            </a:endParaRP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810974">
            <a:off x="13615260" y="7320322"/>
            <a:ext cx="4780666" cy="3268237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093841" y="6893916"/>
            <a:ext cx="2929693" cy="4121051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236106" y="7047332"/>
            <a:ext cx="2579954" cy="3239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394">
            <a:off x="-649038" y="8209974"/>
            <a:ext cx="19617986" cy="5247811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16828">
            <a:off x="380337" y="42870"/>
            <a:ext cx="17892169" cy="9667761"/>
          </a:xfrm>
          <a:prstGeom prst="rect">
            <a:avLst/>
          </a:prstGeom>
        </p:spPr>
      </p:pic>
      <p:pic>
        <p:nvPicPr>
          <p:cNvPr id="23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35000" y="5067300"/>
            <a:ext cx="4680551" cy="5334015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906" y="5376109"/>
            <a:ext cx="3504978" cy="471639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62402" y="342900"/>
            <a:ext cx="3195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 err="1" smtClean="0">
                <a:solidFill>
                  <a:srgbClr val="000099"/>
                </a:solidFill>
                <a:latin typeface="UVN Buc Thu" panose="030306020505070F0A05" pitchFamily="66" charset="0"/>
              </a:rPr>
              <a:t>Bài</a:t>
            </a:r>
            <a:r>
              <a:rPr lang="en-US" sz="9000" b="1" dirty="0" smtClean="0">
                <a:solidFill>
                  <a:srgbClr val="000099"/>
                </a:solidFill>
                <a:latin typeface="UVN Buc Thu" panose="030306020505070F0A05" pitchFamily="66" charset="0"/>
              </a:rPr>
              <a:t> </a:t>
            </a:r>
            <a:r>
              <a:rPr lang="en-US" sz="9000" b="1" dirty="0" err="1" smtClean="0">
                <a:solidFill>
                  <a:srgbClr val="000099"/>
                </a:solidFill>
                <a:latin typeface="UVN Buc Thu" panose="030306020505070F0A05" pitchFamily="66" charset="0"/>
              </a:rPr>
              <a:t>giải</a:t>
            </a:r>
            <a:endParaRPr lang="en-US" sz="9000" b="1" dirty="0">
              <a:solidFill>
                <a:srgbClr val="000099"/>
              </a:solidFill>
              <a:latin typeface="UVN Buc Thu" panose="030306020505070F0A05" pitchFamily="66" charset="0"/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="" xmlns:a16="http://schemas.microsoft.com/office/drawing/2014/main" id="{7A436F3D-29B0-4A08-9F10-29798133A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29067" y="1785176"/>
            <a:ext cx="10719489" cy="459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4 x 3 x 2,5 = 30 (m</a:t>
            </a:r>
            <a:r>
              <a:rPr lang="en-US" altLang="en-US" sz="4500" b="1" baseline="300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30 : 100 x 80 = 24 (m</a:t>
            </a:r>
            <a:r>
              <a:rPr lang="en-US" altLang="en-US" sz="4500" b="1" baseline="300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: 24m</a:t>
            </a:r>
            <a:r>
              <a:rPr lang="en-US" altLang="en-US" sz="4500" b="1" baseline="300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= 24 000dm</a:t>
            </a:r>
            <a:r>
              <a:rPr lang="en-US" altLang="en-US" sz="4500" b="1" baseline="300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= 24 000</a:t>
            </a:r>
            <a:r>
              <a:rPr lang="en-US" altLang="en-US" sz="4500" b="1" dirty="0" smtClean="0">
                <a:ln w="0"/>
                <a:latin typeface="HP001 5 hàng" panose="020B0603050302020204" pitchFamily="34" charset="0"/>
                <a:cs typeface="Times New Roman" panose="02020603050405020304" pitchFamily="18" charset="0"/>
              </a:rPr>
              <a:t>l</a:t>
            </a:r>
            <a:endParaRPr lang="en-US" altLang="en-US" sz="4500" b="1" dirty="0">
              <a:ln w="0"/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295941" y="1849184"/>
            <a:ext cx="9144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en-US" sz="45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30000"/>
              </a:lnSpc>
            </a:pP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3 x 4 = 12 (m</a:t>
            </a:r>
            <a:r>
              <a:rPr lang="en-US" altLang="en-US" sz="4500" b="1" baseline="300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altLang="en-US" sz="45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altLang="en-US" sz="45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24 : 12 = 2 (m)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753600" y="1849184"/>
            <a:ext cx="0" cy="4589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459073" y="6285912"/>
            <a:ext cx="9144000" cy="18030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500" b="1" dirty="0" err="1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: a. 24000</a:t>
            </a:r>
            <a:r>
              <a:rPr lang="en-US" altLang="en-US" sz="4500" b="1" dirty="0">
                <a:ln w="0"/>
                <a:latin typeface="HP001 5 hàng" panose="020B0603050302020204" pitchFamily="34" charset="0"/>
                <a:cs typeface="Times New Roman" panose="02020603050405020304" pitchFamily="18" charset="0"/>
              </a:rPr>
              <a:t>l</a:t>
            </a:r>
          </a:p>
          <a:p>
            <a:pPr algn="ctr">
              <a:lnSpc>
                <a:spcPct val="130000"/>
              </a:lnSpc>
            </a:pPr>
            <a:r>
              <a:rPr lang="en-US" altLang="en-US" sz="45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      b. 2m</a:t>
            </a:r>
            <a:endParaRPr lang="en-US" altLang="en-US" sz="4500" b="1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01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92551" y="5905275"/>
            <a:ext cx="18873102" cy="499288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88078" y="1133902"/>
            <a:ext cx="763522" cy="753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00990">
            <a:off x="12895990" y="8342073"/>
            <a:ext cx="1328529" cy="18324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296566"/>
            <a:ext cx="1022072" cy="762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16828">
            <a:off x="1185396" y="3560920"/>
            <a:ext cx="7939543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74052">
            <a:off x="4416296" y="7419071"/>
            <a:ext cx="1353997" cy="1671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797750" y="3481046"/>
            <a:ext cx="7728249" cy="4681528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166353" y="3966575"/>
            <a:ext cx="6787802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000" b="1" dirty="0" err="1" smtClean="0">
                <a:solidFill>
                  <a:srgbClr val="475A3E"/>
                </a:solidFill>
                <a:latin typeface="UTM Edwardian" panose="02040603050506020204" pitchFamily="18" charset="0"/>
              </a:rPr>
              <a:t>Chuẩn</a:t>
            </a:r>
            <a:r>
              <a:rPr lang="en-US" sz="12000" b="1" dirty="0" smtClean="0">
                <a:solidFill>
                  <a:srgbClr val="475A3E"/>
                </a:solidFill>
                <a:latin typeface="UTM Edwardian" panose="02040603050506020204" pitchFamily="18" charset="0"/>
              </a:rPr>
              <a:t> </a:t>
            </a:r>
            <a:r>
              <a:rPr lang="en-US" sz="12000" b="1" dirty="0" err="1" smtClean="0">
                <a:solidFill>
                  <a:srgbClr val="475A3E"/>
                </a:solidFill>
                <a:latin typeface="UTM Edwardian" panose="02040603050506020204" pitchFamily="18" charset="0"/>
              </a:rPr>
              <a:t>bị</a:t>
            </a:r>
            <a:r>
              <a:rPr lang="en-US" sz="12000" b="1" dirty="0" smtClean="0">
                <a:solidFill>
                  <a:srgbClr val="475A3E"/>
                </a:solidFill>
                <a:latin typeface="UTM Edwardian" panose="02040603050506020204" pitchFamily="18" charset="0"/>
              </a:rPr>
              <a:t> </a:t>
            </a:r>
            <a:r>
              <a:rPr lang="en-US" sz="12000" b="1" dirty="0" err="1" smtClean="0">
                <a:solidFill>
                  <a:srgbClr val="475A3E"/>
                </a:solidFill>
                <a:latin typeface="UTM Edwardian" panose="02040603050506020204" pitchFamily="18" charset="0"/>
              </a:rPr>
              <a:t>bài</a:t>
            </a:r>
            <a:r>
              <a:rPr lang="en-US" sz="12000" b="1" dirty="0" smtClean="0">
                <a:solidFill>
                  <a:srgbClr val="475A3E"/>
                </a:solidFill>
                <a:latin typeface="UTM Edwardian" panose="02040603050506020204" pitchFamily="18" charset="0"/>
              </a:rPr>
              <a:t> </a:t>
            </a:r>
            <a:r>
              <a:rPr lang="en-US" sz="12000" b="1" dirty="0" err="1" smtClean="0">
                <a:solidFill>
                  <a:srgbClr val="475A3E"/>
                </a:solidFill>
                <a:latin typeface="UTM Edwardian" panose="02040603050506020204" pitchFamily="18" charset="0"/>
              </a:rPr>
              <a:t>tiếp</a:t>
            </a:r>
            <a:r>
              <a:rPr lang="en-US" sz="12000" b="1" dirty="0" smtClean="0">
                <a:solidFill>
                  <a:srgbClr val="475A3E"/>
                </a:solidFill>
                <a:latin typeface="UTM Edwardian" panose="02040603050506020204" pitchFamily="18" charset="0"/>
              </a:rPr>
              <a:t> </a:t>
            </a:r>
            <a:r>
              <a:rPr lang="en-US" sz="12000" b="1" dirty="0" err="1" smtClean="0">
                <a:solidFill>
                  <a:srgbClr val="475A3E"/>
                </a:solidFill>
                <a:latin typeface="UTM Edwardian" panose="02040603050506020204" pitchFamily="18" charset="0"/>
              </a:rPr>
              <a:t>theo</a:t>
            </a:r>
            <a:endParaRPr lang="en-US" sz="12000" b="1" dirty="0">
              <a:solidFill>
                <a:srgbClr val="475A3E"/>
              </a:solidFill>
              <a:latin typeface="UTM Edwardian" panose="02040603050506020204" pitchFamily="18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837870" y="4408035"/>
            <a:ext cx="654082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2000" b="1" dirty="0" err="1" smtClean="0">
                <a:solidFill>
                  <a:srgbClr val="475A3E"/>
                </a:solidFill>
                <a:latin typeface="UTM Edwardian" panose="02040603050506020204" pitchFamily="18" charset="0"/>
              </a:rPr>
              <a:t>Xem</a:t>
            </a:r>
            <a:r>
              <a:rPr lang="en-US" sz="12000" b="1" dirty="0" smtClean="0">
                <a:solidFill>
                  <a:srgbClr val="475A3E"/>
                </a:solidFill>
                <a:latin typeface="UTM Edwardian" panose="02040603050506020204" pitchFamily="18" charset="0"/>
              </a:rPr>
              <a:t> </a:t>
            </a:r>
            <a:r>
              <a:rPr lang="en-US" sz="12000" b="1" dirty="0" err="1" smtClean="0">
                <a:solidFill>
                  <a:srgbClr val="475A3E"/>
                </a:solidFill>
                <a:latin typeface="UTM Edwardian" panose="02040603050506020204" pitchFamily="18" charset="0"/>
              </a:rPr>
              <a:t>lại</a:t>
            </a:r>
            <a:r>
              <a:rPr lang="en-US" sz="12000" b="1" dirty="0" smtClean="0">
                <a:solidFill>
                  <a:srgbClr val="475A3E"/>
                </a:solidFill>
                <a:latin typeface="UTM Edwardian" panose="02040603050506020204" pitchFamily="18" charset="0"/>
              </a:rPr>
              <a:t> </a:t>
            </a:r>
            <a:r>
              <a:rPr lang="en-US" sz="12000" b="1" dirty="0" err="1" smtClean="0">
                <a:solidFill>
                  <a:srgbClr val="475A3E"/>
                </a:solidFill>
                <a:latin typeface="UTM Edwardian" panose="02040603050506020204" pitchFamily="18" charset="0"/>
              </a:rPr>
              <a:t>bài</a:t>
            </a:r>
            <a:endParaRPr lang="en-US" sz="12000" b="1" dirty="0">
              <a:solidFill>
                <a:srgbClr val="475A3E"/>
              </a:solidFill>
              <a:latin typeface="UTM Edwardian" panose="02040603050506020204" pitchFamily="18" charset="0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606366">
            <a:off x="14693911" y="342092"/>
            <a:ext cx="3657600" cy="67166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108280" y="1000435"/>
            <a:ext cx="8262810" cy="2586316"/>
            <a:chOff x="5108280" y="1000435"/>
            <a:chExt cx="8262810" cy="2586316"/>
          </a:xfrm>
        </p:grpSpPr>
        <p:sp>
          <p:nvSpPr>
            <p:cNvPr id="24" name="TextBox 23"/>
            <p:cNvSpPr txBox="1"/>
            <p:nvPr/>
          </p:nvSpPr>
          <p:spPr>
            <a:xfrm>
              <a:off x="5299650" y="1000435"/>
              <a:ext cx="8071440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Ziclets" panose="02000603000000000000" pitchFamily="2" charset="0"/>
                </a:rPr>
                <a:t>DẶN DÒ</a:t>
              </a:r>
              <a:endParaRPr lang="en-US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08280" y="1186094"/>
              <a:ext cx="8071440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0" dirty="0" smtClean="0">
                  <a:solidFill>
                    <a:srgbClr val="000099"/>
                  </a:solidFill>
                  <a:latin typeface="SVN-Ziclets" panose="02000603000000000000" pitchFamily="2" charset="0"/>
                </a:rPr>
                <a:t>DẶN DÒ</a:t>
              </a:r>
              <a:endParaRPr lang="en-US" sz="15000" dirty="0">
                <a:solidFill>
                  <a:srgbClr val="000099"/>
                </a:solidFill>
                <a:latin typeface="SVN-Ziclets" panose="02000603000000000000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74782" cy="10287000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AF1CF788-C315-4C64-8398-A31C20C57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212" y="2049026"/>
            <a:ext cx="15756798" cy="7732125"/>
          </a:xfrm>
          <a:prstGeom prst="rect">
            <a:avLst/>
          </a:prstGeom>
        </p:spPr>
      </p:pic>
      <p:pic>
        <p:nvPicPr>
          <p:cNvPr id="18" name="Picture 1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D088BC43-4F67-471C-A5BF-7008DDA73D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5" t="2693" r="25647" b="-2693"/>
          <a:stretch/>
        </p:blipFill>
        <p:spPr>
          <a:xfrm>
            <a:off x="13087813" y="161067"/>
            <a:ext cx="5186969" cy="12898761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EE265A15-5D51-40EB-953E-7D97AF5FF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958">
            <a:off x="6582872" y="166537"/>
            <a:ext cx="1804013" cy="1695206"/>
          </a:xfrm>
          <a:prstGeom prst="rect">
            <a:avLst/>
          </a:prstGeom>
        </p:spPr>
      </p:pic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45AEFAF0-0B05-4946-99C8-ED6E896B4F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486">
            <a:off x="15357876" y="760104"/>
            <a:ext cx="1889682" cy="17757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89E3CFC-0875-48F6-930B-5230A02220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" y="0"/>
            <a:ext cx="1495116" cy="149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DCB1A740-4F82-4FF4-B191-33EF252927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092" y="3678593"/>
            <a:ext cx="1071116" cy="10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43FB8ABC-0F25-44A1-BEBD-39ED14C826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700" y="7511654"/>
            <a:ext cx="2624418" cy="262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06038260-3EA1-40FE-8F12-490B89F364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146" y="1694105"/>
            <a:ext cx="1071116" cy="10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3EC7C7C4-DDB1-4A01-80F9-0B091C4FC9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89" y="3678592"/>
            <a:ext cx="1071116" cy="10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1D4AE299-0972-406E-885E-01CBCE7C75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507" y="3556997"/>
            <a:ext cx="1071116" cy="107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xmlns="" id="{8F4AF8A7-99A4-4C4A-95D7-4F2611DCC4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35" y="7511654"/>
            <a:ext cx="3364754" cy="336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7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74782" cy="10287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0FE38D4-A109-4D62-9551-CEC19B727DD2}"/>
              </a:ext>
            </a:extLst>
          </p:cNvPr>
          <p:cNvSpPr/>
          <p:nvPr/>
        </p:nvSpPr>
        <p:spPr>
          <a:xfrm>
            <a:off x="2075300" y="897950"/>
            <a:ext cx="13584677" cy="34720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DAD2915-EC89-4F4A-9B6E-A9C6F8189E24}"/>
              </a:ext>
            </a:extLst>
          </p:cNvPr>
          <p:cNvGrpSpPr/>
          <p:nvPr/>
        </p:nvGrpSpPr>
        <p:grpSpPr>
          <a:xfrm>
            <a:off x="456146" y="5561605"/>
            <a:ext cx="3632160" cy="2971172"/>
            <a:chOff x="141895" y="2348338"/>
            <a:chExt cx="4444325" cy="39945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="" id="{3D9E710F-95AF-4550-9FB1-B715C22D0C20}"/>
                    </a:ext>
                  </a:extLst>
                </p:cNvPr>
                <p:cNvSpPr/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2236869"/>
                    <a:gd name="connsiteY0" fmla="*/ 265453 h 1592686"/>
                    <a:gd name="connsiteX1" fmla="*/ 265453 w 2236869"/>
                    <a:gd name="connsiteY1" fmla="*/ 0 h 1592686"/>
                    <a:gd name="connsiteX2" fmla="*/ 782928 w 2236869"/>
                    <a:gd name="connsiteY2" fmla="*/ 0 h 1592686"/>
                    <a:gd name="connsiteX3" fmla="*/ 1334523 w 2236869"/>
                    <a:gd name="connsiteY3" fmla="*/ 0 h 1592686"/>
                    <a:gd name="connsiteX4" fmla="*/ 1971416 w 2236869"/>
                    <a:gd name="connsiteY4" fmla="*/ 0 h 1592686"/>
                    <a:gd name="connsiteX5" fmla="*/ 2236869 w 2236869"/>
                    <a:gd name="connsiteY5" fmla="*/ 265453 h 1592686"/>
                    <a:gd name="connsiteX6" fmla="*/ 2236869 w 2236869"/>
                    <a:gd name="connsiteY6" fmla="*/ 796343 h 1592686"/>
                    <a:gd name="connsiteX7" fmla="*/ 2236869 w 2236869"/>
                    <a:gd name="connsiteY7" fmla="*/ 1327233 h 1592686"/>
                    <a:gd name="connsiteX8" fmla="*/ 1971416 w 2236869"/>
                    <a:gd name="connsiteY8" fmla="*/ 1592686 h 1592686"/>
                    <a:gd name="connsiteX9" fmla="*/ 1385702 w 2236869"/>
                    <a:gd name="connsiteY9" fmla="*/ 1592686 h 1592686"/>
                    <a:gd name="connsiteX10" fmla="*/ 799988 w 2236869"/>
                    <a:gd name="connsiteY10" fmla="*/ 1592686 h 1592686"/>
                    <a:gd name="connsiteX11" fmla="*/ 265453 w 2236869"/>
                    <a:gd name="connsiteY11" fmla="*/ 1592686 h 1592686"/>
                    <a:gd name="connsiteX12" fmla="*/ 0 w 2236869"/>
                    <a:gd name="connsiteY12" fmla="*/ 1327233 h 1592686"/>
                    <a:gd name="connsiteX13" fmla="*/ 0 w 2236869"/>
                    <a:gd name="connsiteY13" fmla="*/ 828196 h 1592686"/>
                    <a:gd name="connsiteX14" fmla="*/ 0 w 2236869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36869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386374" y="-12184"/>
                        <a:pt x="585665" y="16711"/>
                        <a:pt x="782928" y="0"/>
                      </a:cubicBezTo>
                      <a:cubicBezTo>
                        <a:pt x="980191" y="-16711"/>
                        <a:pt x="1124365" y="-2438"/>
                        <a:pt x="1334523" y="0"/>
                      </a:cubicBezTo>
                      <a:cubicBezTo>
                        <a:pt x="1544682" y="2438"/>
                        <a:pt x="1758930" y="-20467"/>
                        <a:pt x="1971416" y="0"/>
                      </a:cubicBezTo>
                      <a:cubicBezTo>
                        <a:pt x="2109690" y="-22266"/>
                        <a:pt x="2237125" y="114457"/>
                        <a:pt x="2236869" y="265453"/>
                      </a:cubicBezTo>
                      <a:cubicBezTo>
                        <a:pt x="2234807" y="455663"/>
                        <a:pt x="2230100" y="537820"/>
                        <a:pt x="2236869" y="796343"/>
                      </a:cubicBezTo>
                      <a:cubicBezTo>
                        <a:pt x="2243639" y="1054866"/>
                        <a:pt x="2221708" y="1212455"/>
                        <a:pt x="2236869" y="1327233"/>
                      </a:cubicBezTo>
                      <a:cubicBezTo>
                        <a:pt x="2230992" y="1476064"/>
                        <a:pt x="2131433" y="1601173"/>
                        <a:pt x="1971416" y="1592686"/>
                      </a:cubicBezTo>
                      <a:cubicBezTo>
                        <a:pt x="1837047" y="1619194"/>
                        <a:pt x="1553416" y="1567340"/>
                        <a:pt x="1385702" y="1592686"/>
                      </a:cubicBezTo>
                      <a:cubicBezTo>
                        <a:pt x="1217988" y="1618032"/>
                        <a:pt x="1074538" y="1590613"/>
                        <a:pt x="799988" y="1592686"/>
                      </a:cubicBezTo>
                      <a:cubicBezTo>
                        <a:pt x="525438" y="1594759"/>
                        <a:pt x="457405" y="1573166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36869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479809" y="19555"/>
                        <a:pt x="615993" y="22537"/>
                        <a:pt x="817048" y="0"/>
                      </a:cubicBezTo>
                      <a:cubicBezTo>
                        <a:pt x="1018103" y="-22537"/>
                        <a:pt x="1212524" y="4262"/>
                        <a:pt x="1385702" y="0"/>
                      </a:cubicBezTo>
                      <a:cubicBezTo>
                        <a:pt x="1558880" y="-4262"/>
                        <a:pt x="1758502" y="20515"/>
                        <a:pt x="1971416" y="0"/>
                      </a:cubicBezTo>
                      <a:cubicBezTo>
                        <a:pt x="2131052" y="15885"/>
                        <a:pt x="2220296" y="125673"/>
                        <a:pt x="2236869" y="265453"/>
                      </a:cubicBezTo>
                      <a:cubicBezTo>
                        <a:pt x="2226684" y="454441"/>
                        <a:pt x="2243515" y="553106"/>
                        <a:pt x="2236869" y="817579"/>
                      </a:cubicBezTo>
                      <a:cubicBezTo>
                        <a:pt x="2230223" y="1082052"/>
                        <a:pt x="2228752" y="1116190"/>
                        <a:pt x="2236869" y="1327233"/>
                      </a:cubicBezTo>
                      <a:cubicBezTo>
                        <a:pt x="2258073" y="1447311"/>
                        <a:pt x="2137587" y="1568435"/>
                        <a:pt x="1971416" y="1592686"/>
                      </a:cubicBezTo>
                      <a:cubicBezTo>
                        <a:pt x="1787964" y="1611729"/>
                        <a:pt x="1644995" y="1573824"/>
                        <a:pt x="1453941" y="1592686"/>
                      </a:cubicBezTo>
                      <a:cubicBezTo>
                        <a:pt x="1262888" y="1611548"/>
                        <a:pt x="1150444" y="1616666"/>
                        <a:pt x="868227" y="1592686"/>
                      </a:cubicBezTo>
                      <a:cubicBezTo>
                        <a:pt x="586010" y="1568706"/>
                        <a:pt x="549115" y="1593802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8000" b="0" i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10</m:t>
                        </m:r>
                      </m:oMath>
                    </m:oMathPara>
                  </a14:m>
                  <a:endParaRPr lang="en-US" sz="8000" b="1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3D9E710F-95AF-4550-9FB1-B715C22D0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2236869"/>
                    <a:gd name="connsiteY0" fmla="*/ 265453 h 1592686"/>
                    <a:gd name="connsiteX1" fmla="*/ 265453 w 2236869"/>
                    <a:gd name="connsiteY1" fmla="*/ 0 h 1592686"/>
                    <a:gd name="connsiteX2" fmla="*/ 782928 w 2236869"/>
                    <a:gd name="connsiteY2" fmla="*/ 0 h 1592686"/>
                    <a:gd name="connsiteX3" fmla="*/ 1334523 w 2236869"/>
                    <a:gd name="connsiteY3" fmla="*/ 0 h 1592686"/>
                    <a:gd name="connsiteX4" fmla="*/ 1971416 w 2236869"/>
                    <a:gd name="connsiteY4" fmla="*/ 0 h 1592686"/>
                    <a:gd name="connsiteX5" fmla="*/ 2236869 w 2236869"/>
                    <a:gd name="connsiteY5" fmla="*/ 265453 h 1592686"/>
                    <a:gd name="connsiteX6" fmla="*/ 2236869 w 2236869"/>
                    <a:gd name="connsiteY6" fmla="*/ 796343 h 1592686"/>
                    <a:gd name="connsiteX7" fmla="*/ 2236869 w 2236869"/>
                    <a:gd name="connsiteY7" fmla="*/ 1327233 h 1592686"/>
                    <a:gd name="connsiteX8" fmla="*/ 1971416 w 2236869"/>
                    <a:gd name="connsiteY8" fmla="*/ 1592686 h 1592686"/>
                    <a:gd name="connsiteX9" fmla="*/ 1385702 w 2236869"/>
                    <a:gd name="connsiteY9" fmla="*/ 1592686 h 1592686"/>
                    <a:gd name="connsiteX10" fmla="*/ 799988 w 2236869"/>
                    <a:gd name="connsiteY10" fmla="*/ 1592686 h 1592686"/>
                    <a:gd name="connsiteX11" fmla="*/ 265453 w 2236869"/>
                    <a:gd name="connsiteY11" fmla="*/ 1592686 h 1592686"/>
                    <a:gd name="connsiteX12" fmla="*/ 0 w 2236869"/>
                    <a:gd name="connsiteY12" fmla="*/ 1327233 h 1592686"/>
                    <a:gd name="connsiteX13" fmla="*/ 0 w 2236869"/>
                    <a:gd name="connsiteY13" fmla="*/ 828196 h 1592686"/>
                    <a:gd name="connsiteX14" fmla="*/ 0 w 2236869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36869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386374" y="-12184"/>
                        <a:pt x="585665" y="16711"/>
                        <a:pt x="782928" y="0"/>
                      </a:cubicBezTo>
                      <a:cubicBezTo>
                        <a:pt x="980191" y="-16711"/>
                        <a:pt x="1124365" y="-2438"/>
                        <a:pt x="1334523" y="0"/>
                      </a:cubicBezTo>
                      <a:cubicBezTo>
                        <a:pt x="1544682" y="2438"/>
                        <a:pt x="1758930" y="-20467"/>
                        <a:pt x="1971416" y="0"/>
                      </a:cubicBezTo>
                      <a:cubicBezTo>
                        <a:pt x="2109690" y="-22266"/>
                        <a:pt x="2237125" y="114457"/>
                        <a:pt x="2236869" y="265453"/>
                      </a:cubicBezTo>
                      <a:cubicBezTo>
                        <a:pt x="2234807" y="455663"/>
                        <a:pt x="2230100" y="537820"/>
                        <a:pt x="2236869" y="796343"/>
                      </a:cubicBezTo>
                      <a:cubicBezTo>
                        <a:pt x="2243639" y="1054866"/>
                        <a:pt x="2221708" y="1212455"/>
                        <a:pt x="2236869" y="1327233"/>
                      </a:cubicBezTo>
                      <a:cubicBezTo>
                        <a:pt x="2230992" y="1476064"/>
                        <a:pt x="2131433" y="1601173"/>
                        <a:pt x="1971416" y="1592686"/>
                      </a:cubicBezTo>
                      <a:cubicBezTo>
                        <a:pt x="1837047" y="1619194"/>
                        <a:pt x="1553416" y="1567340"/>
                        <a:pt x="1385702" y="1592686"/>
                      </a:cubicBezTo>
                      <a:cubicBezTo>
                        <a:pt x="1217988" y="1618032"/>
                        <a:pt x="1074538" y="1590613"/>
                        <a:pt x="799988" y="1592686"/>
                      </a:cubicBezTo>
                      <a:cubicBezTo>
                        <a:pt x="525438" y="1594759"/>
                        <a:pt x="457405" y="1573166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36869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479809" y="19555"/>
                        <a:pt x="615993" y="22537"/>
                        <a:pt x="817048" y="0"/>
                      </a:cubicBezTo>
                      <a:cubicBezTo>
                        <a:pt x="1018103" y="-22537"/>
                        <a:pt x="1212524" y="4262"/>
                        <a:pt x="1385702" y="0"/>
                      </a:cubicBezTo>
                      <a:cubicBezTo>
                        <a:pt x="1558880" y="-4262"/>
                        <a:pt x="1758502" y="20515"/>
                        <a:pt x="1971416" y="0"/>
                      </a:cubicBezTo>
                      <a:cubicBezTo>
                        <a:pt x="2131052" y="15885"/>
                        <a:pt x="2220296" y="125673"/>
                        <a:pt x="2236869" y="265453"/>
                      </a:cubicBezTo>
                      <a:cubicBezTo>
                        <a:pt x="2226684" y="454441"/>
                        <a:pt x="2243515" y="553106"/>
                        <a:pt x="2236869" y="817579"/>
                      </a:cubicBezTo>
                      <a:cubicBezTo>
                        <a:pt x="2230223" y="1082052"/>
                        <a:pt x="2228752" y="1116190"/>
                        <a:pt x="2236869" y="1327233"/>
                      </a:cubicBezTo>
                      <a:cubicBezTo>
                        <a:pt x="2258073" y="1447311"/>
                        <a:pt x="2137587" y="1568435"/>
                        <a:pt x="1971416" y="1592686"/>
                      </a:cubicBezTo>
                      <a:cubicBezTo>
                        <a:pt x="1787964" y="1611729"/>
                        <a:pt x="1644995" y="1573824"/>
                        <a:pt x="1453941" y="1592686"/>
                      </a:cubicBezTo>
                      <a:cubicBezTo>
                        <a:pt x="1262888" y="1611548"/>
                        <a:pt x="1150444" y="1616666"/>
                        <a:pt x="868227" y="1592686"/>
                      </a:cubicBezTo>
                      <a:cubicBezTo>
                        <a:pt x="586010" y="1568706"/>
                        <a:pt x="549115" y="1593802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blipFill rotWithShape="0">
                  <a:blip r:embed="rId5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xmlns="" id="{BC75EE27-EA65-4FB4-9380-10C0FAC4B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348338"/>
              <a:ext cx="1399235" cy="158932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A1CC530-09CA-4D81-934B-B8F89A627BB1}"/>
              </a:ext>
            </a:extLst>
          </p:cNvPr>
          <p:cNvGrpSpPr/>
          <p:nvPr/>
        </p:nvGrpSpPr>
        <p:grpSpPr>
          <a:xfrm>
            <a:off x="4952249" y="5584616"/>
            <a:ext cx="3711779" cy="2991153"/>
            <a:chOff x="4888370" y="2776402"/>
            <a:chExt cx="4557059" cy="16402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637ABDF7-88E7-4484-9595-9D4E0E8AE78E}"/>
                    </a:ext>
                  </a:extLst>
                </p:cNvPr>
                <p:cNvSpPr/>
                <p:nvPr/>
              </p:nvSpPr>
              <p:spPr>
                <a:xfrm>
                  <a:off x="5339866" y="3106587"/>
                  <a:ext cx="4105563" cy="1310064"/>
                </a:xfrm>
                <a:custGeom>
                  <a:avLst/>
                  <a:gdLst>
                    <a:gd name="connsiteX0" fmla="*/ 0 w 2229353"/>
                    <a:gd name="connsiteY0" fmla="*/ 265453 h 1592686"/>
                    <a:gd name="connsiteX1" fmla="*/ 265453 w 2229353"/>
                    <a:gd name="connsiteY1" fmla="*/ 0 h 1592686"/>
                    <a:gd name="connsiteX2" fmla="*/ 780649 w 2229353"/>
                    <a:gd name="connsiteY2" fmla="*/ 0 h 1592686"/>
                    <a:gd name="connsiteX3" fmla="*/ 1329813 w 2229353"/>
                    <a:gd name="connsiteY3" fmla="*/ 0 h 1592686"/>
                    <a:gd name="connsiteX4" fmla="*/ 1963900 w 2229353"/>
                    <a:gd name="connsiteY4" fmla="*/ 0 h 1592686"/>
                    <a:gd name="connsiteX5" fmla="*/ 2229353 w 2229353"/>
                    <a:gd name="connsiteY5" fmla="*/ 265453 h 1592686"/>
                    <a:gd name="connsiteX6" fmla="*/ 2229353 w 2229353"/>
                    <a:gd name="connsiteY6" fmla="*/ 796343 h 1592686"/>
                    <a:gd name="connsiteX7" fmla="*/ 2229353 w 2229353"/>
                    <a:gd name="connsiteY7" fmla="*/ 1327233 h 1592686"/>
                    <a:gd name="connsiteX8" fmla="*/ 1963900 w 2229353"/>
                    <a:gd name="connsiteY8" fmla="*/ 1592686 h 1592686"/>
                    <a:gd name="connsiteX9" fmla="*/ 1380767 w 2229353"/>
                    <a:gd name="connsiteY9" fmla="*/ 1592686 h 1592686"/>
                    <a:gd name="connsiteX10" fmla="*/ 797633 w 2229353"/>
                    <a:gd name="connsiteY10" fmla="*/ 1592686 h 1592686"/>
                    <a:gd name="connsiteX11" fmla="*/ 265453 w 2229353"/>
                    <a:gd name="connsiteY11" fmla="*/ 1592686 h 1592686"/>
                    <a:gd name="connsiteX12" fmla="*/ 0 w 2229353"/>
                    <a:gd name="connsiteY12" fmla="*/ 1327233 h 1592686"/>
                    <a:gd name="connsiteX13" fmla="*/ 0 w 2229353"/>
                    <a:gd name="connsiteY13" fmla="*/ 828196 h 1592686"/>
                    <a:gd name="connsiteX14" fmla="*/ 0 w 2229353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29353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41095" y="-18690"/>
                        <a:pt x="550560" y="-604"/>
                        <a:pt x="780649" y="0"/>
                      </a:cubicBezTo>
                      <a:cubicBezTo>
                        <a:pt x="1010738" y="604"/>
                        <a:pt x="1126007" y="14382"/>
                        <a:pt x="1329813" y="0"/>
                      </a:cubicBezTo>
                      <a:cubicBezTo>
                        <a:pt x="1533619" y="-14382"/>
                        <a:pt x="1691233" y="20737"/>
                        <a:pt x="1963900" y="0"/>
                      </a:cubicBezTo>
                      <a:cubicBezTo>
                        <a:pt x="2102174" y="-22266"/>
                        <a:pt x="2229609" y="114457"/>
                        <a:pt x="2229353" y="265453"/>
                      </a:cubicBezTo>
                      <a:cubicBezTo>
                        <a:pt x="2227291" y="455663"/>
                        <a:pt x="2222584" y="537820"/>
                        <a:pt x="2229353" y="796343"/>
                      </a:cubicBezTo>
                      <a:cubicBezTo>
                        <a:pt x="2236123" y="1054866"/>
                        <a:pt x="2214192" y="1212455"/>
                        <a:pt x="2229353" y="1327233"/>
                      </a:cubicBezTo>
                      <a:cubicBezTo>
                        <a:pt x="2223476" y="1476064"/>
                        <a:pt x="2123917" y="1601173"/>
                        <a:pt x="1963900" y="1592686"/>
                      </a:cubicBezTo>
                      <a:cubicBezTo>
                        <a:pt x="1672926" y="1603501"/>
                        <a:pt x="1644916" y="1614741"/>
                        <a:pt x="1380767" y="1592686"/>
                      </a:cubicBezTo>
                      <a:cubicBezTo>
                        <a:pt x="1116618" y="1570631"/>
                        <a:pt x="1037439" y="1597017"/>
                        <a:pt x="797633" y="1592686"/>
                      </a:cubicBezTo>
                      <a:cubicBezTo>
                        <a:pt x="557827" y="1588355"/>
                        <a:pt x="412906" y="1609228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29353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425507" y="22205"/>
                        <a:pt x="641825" y="25391"/>
                        <a:pt x="814618" y="0"/>
                      </a:cubicBezTo>
                      <a:cubicBezTo>
                        <a:pt x="987412" y="-25391"/>
                        <a:pt x="1221939" y="14997"/>
                        <a:pt x="1380767" y="0"/>
                      </a:cubicBezTo>
                      <a:cubicBezTo>
                        <a:pt x="1539595" y="-14997"/>
                        <a:pt x="1765244" y="14935"/>
                        <a:pt x="1963900" y="0"/>
                      </a:cubicBezTo>
                      <a:cubicBezTo>
                        <a:pt x="2123536" y="15885"/>
                        <a:pt x="2212780" y="125673"/>
                        <a:pt x="2229353" y="265453"/>
                      </a:cubicBezTo>
                      <a:cubicBezTo>
                        <a:pt x="2219168" y="454441"/>
                        <a:pt x="2235999" y="553106"/>
                        <a:pt x="2229353" y="817579"/>
                      </a:cubicBezTo>
                      <a:cubicBezTo>
                        <a:pt x="2222707" y="1082052"/>
                        <a:pt x="2221236" y="1116190"/>
                        <a:pt x="2229353" y="1327233"/>
                      </a:cubicBezTo>
                      <a:cubicBezTo>
                        <a:pt x="2250557" y="1447311"/>
                        <a:pt x="2130071" y="1568435"/>
                        <a:pt x="1963900" y="1592686"/>
                      </a:cubicBezTo>
                      <a:cubicBezTo>
                        <a:pt x="1793454" y="1605479"/>
                        <a:pt x="1677440" y="1615903"/>
                        <a:pt x="1448704" y="1592686"/>
                      </a:cubicBezTo>
                      <a:cubicBezTo>
                        <a:pt x="1219968" y="1569469"/>
                        <a:pt x="1043824" y="1572448"/>
                        <a:pt x="865571" y="1592686"/>
                      </a:cubicBezTo>
                      <a:cubicBezTo>
                        <a:pt x="687318" y="1612924"/>
                        <a:pt x="492878" y="1599295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80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100</m:t>
                        </m:r>
                      </m:oMath>
                    </m:oMathPara>
                  </a14:m>
                  <a:endParaRPr lang="en-US" sz="8000" b="1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37ABDF7-88E7-4484-9595-9D4E0E8AE7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9866" y="3106587"/>
                  <a:ext cx="4105563" cy="1310064"/>
                </a:xfrm>
                <a:custGeom>
                  <a:avLst/>
                  <a:gdLst>
                    <a:gd name="connsiteX0" fmla="*/ 0 w 2229353"/>
                    <a:gd name="connsiteY0" fmla="*/ 265453 h 1592686"/>
                    <a:gd name="connsiteX1" fmla="*/ 265453 w 2229353"/>
                    <a:gd name="connsiteY1" fmla="*/ 0 h 1592686"/>
                    <a:gd name="connsiteX2" fmla="*/ 780649 w 2229353"/>
                    <a:gd name="connsiteY2" fmla="*/ 0 h 1592686"/>
                    <a:gd name="connsiteX3" fmla="*/ 1329813 w 2229353"/>
                    <a:gd name="connsiteY3" fmla="*/ 0 h 1592686"/>
                    <a:gd name="connsiteX4" fmla="*/ 1963900 w 2229353"/>
                    <a:gd name="connsiteY4" fmla="*/ 0 h 1592686"/>
                    <a:gd name="connsiteX5" fmla="*/ 2229353 w 2229353"/>
                    <a:gd name="connsiteY5" fmla="*/ 265453 h 1592686"/>
                    <a:gd name="connsiteX6" fmla="*/ 2229353 w 2229353"/>
                    <a:gd name="connsiteY6" fmla="*/ 796343 h 1592686"/>
                    <a:gd name="connsiteX7" fmla="*/ 2229353 w 2229353"/>
                    <a:gd name="connsiteY7" fmla="*/ 1327233 h 1592686"/>
                    <a:gd name="connsiteX8" fmla="*/ 1963900 w 2229353"/>
                    <a:gd name="connsiteY8" fmla="*/ 1592686 h 1592686"/>
                    <a:gd name="connsiteX9" fmla="*/ 1380767 w 2229353"/>
                    <a:gd name="connsiteY9" fmla="*/ 1592686 h 1592686"/>
                    <a:gd name="connsiteX10" fmla="*/ 797633 w 2229353"/>
                    <a:gd name="connsiteY10" fmla="*/ 1592686 h 1592686"/>
                    <a:gd name="connsiteX11" fmla="*/ 265453 w 2229353"/>
                    <a:gd name="connsiteY11" fmla="*/ 1592686 h 1592686"/>
                    <a:gd name="connsiteX12" fmla="*/ 0 w 2229353"/>
                    <a:gd name="connsiteY12" fmla="*/ 1327233 h 1592686"/>
                    <a:gd name="connsiteX13" fmla="*/ 0 w 2229353"/>
                    <a:gd name="connsiteY13" fmla="*/ 828196 h 1592686"/>
                    <a:gd name="connsiteX14" fmla="*/ 0 w 2229353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29353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41095" y="-18690"/>
                        <a:pt x="550560" y="-604"/>
                        <a:pt x="780649" y="0"/>
                      </a:cubicBezTo>
                      <a:cubicBezTo>
                        <a:pt x="1010738" y="604"/>
                        <a:pt x="1126007" y="14382"/>
                        <a:pt x="1329813" y="0"/>
                      </a:cubicBezTo>
                      <a:cubicBezTo>
                        <a:pt x="1533619" y="-14382"/>
                        <a:pt x="1691233" y="20737"/>
                        <a:pt x="1963900" y="0"/>
                      </a:cubicBezTo>
                      <a:cubicBezTo>
                        <a:pt x="2102174" y="-22266"/>
                        <a:pt x="2229609" y="114457"/>
                        <a:pt x="2229353" y="265453"/>
                      </a:cubicBezTo>
                      <a:cubicBezTo>
                        <a:pt x="2227291" y="455663"/>
                        <a:pt x="2222584" y="537820"/>
                        <a:pt x="2229353" y="796343"/>
                      </a:cubicBezTo>
                      <a:cubicBezTo>
                        <a:pt x="2236123" y="1054866"/>
                        <a:pt x="2214192" y="1212455"/>
                        <a:pt x="2229353" y="1327233"/>
                      </a:cubicBezTo>
                      <a:cubicBezTo>
                        <a:pt x="2223476" y="1476064"/>
                        <a:pt x="2123917" y="1601173"/>
                        <a:pt x="1963900" y="1592686"/>
                      </a:cubicBezTo>
                      <a:cubicBezTo>
                        <a:pt x="1672926" y="1603501"/>
                        <a:pt x="1644916" y="1614741"/>
                        <a:pt x="1380767" y="1592686"/>
                      </a:cubicBezTo>
                      <a:cubicBezTo>
                        <a:pt x="1116618" y="1570631"/>
                        <a:pt x="1037439" y="1597017"/>
                        <a:pt x="797633" y="1592686"/>
                      </a:cubicBezTo>
                      <a:cubicBezTo>
                        <a:pt x="557827" y="1588355"/>
                        <a:pt x="412906" y="1609228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29353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425507" y="22205"/>
                        <a:pt x="641825" y="25391"/>
                        <a:pt x="814618" y="0"/>
                      </a:cubicBezTo>
                      <a:cubicBezTo>
                        <a:pt x="987412" y="-25391"/>
                        <a:pt x="1221939" y="14997"/>
                        <a:pt x="1380767" y="0"/>
                      </a:cubicBezTo>
                      <a:cubicBezTo>
                        <a:pt x="1539595" y="-14997"/>
                        <a:pt x="1765244" y="14935"/>
                        <a:pt x="1963900" y="0"/>
                      </a:cubicBezTo>
                      <a:cubicBezTo>
                        <a:pt x="2123536" y="15885"/>
                        <a:pt x="2212780" y="125673"/>
                        <a:pt x="2229353" y="265453"/>
                      </a:cubicBezTo>
                      <a:cubicBezTo>
                        <a:pt x="2219168" y="454441"/>
                        <a:pt x="2235999" y="553106"/>
                        <a:pt x="2229353" y="817579"/>
                      </a:cubicBezTo>
                      <a:cubicBezTo>
                        <a:pt x="2222707" y="1082052"/>
                        <a:pt x="2221236" y="1116190"/>
                        <a:pt x="2229353" y="1327233"/>
                      </a:cubicBezTo>
                      <a:cubicBezTo>
                        <a:pt x="2250557" y="1447311"/>
                        <a:pt x="2130071" y="1568435"/>
                        <a:pt x="1963900" y="1592686"/>
                      </a:cubicBezTo>
                      <a:cubicBezTo>
                        <a:pt x="1793454" y="1605479"/>
                        <a:pt x="1677440" y="1615903"/>
                        <a:pt x="1448704" y="1592686"/>
                      </a:cubicBezTo>
                      <a:cubicBezTo>
                        <a:pt x="1219968" y="1569469"/>
                        <a:pt x="1043824" y="1572448"/>
                        <a:pt x="865571" y="1592686"/>
                      </a:cubicBezTo>
                      <a:cubicBezTo>
                        <a:pt x="687318" y="1612924"/>
                        <a:pt x="492878" y="1599295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blipFill rotWithShape="0">
                  <a:blip r:embed="rId7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xmlns="" id="{3C1A420D-CD99-4728-AE84-5C337A7F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8370" y="2776402"/>
              <a:ext cx="1250246" cy="76318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1A8460B-B99E-466D-983E-3DFBEA4C304B}"/>
              </a:ext>
            </a:extLst>
          </p:cNvPr>
          <p:cNvGrpSpPr/>
          <p:nvPr/>
        </p:nvGrpSpPr>
        <p:grpSpPr>
          <a:xfrm>
            <a:off x="9623975" y="5570449"/>
            <a:ext cx="3836975" cy="3005321"/>
            <a:chOff x="240732" y="3909315"/>
            <a:chExt cx="4739819" cy="40731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="" id="{83CAF424-7F59-43EA-93B3-64BA1A79EBB3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215688"/>
                    <a:gd name="connsiteY0" fmla="*/ 265453 h 1592686"/>
                    <a:gd name="connsiteX1" fmla="*/ 265453 w 2215688"/>
                    <a:gd name="connsiteY1" fmla="*/ 0 h 1592686"/>
                    <a:gd name="connsiteX2" fmla="*/ 776504 w 2215688"/>
                    <a:gd name="connsiteY2" fmla="*/ 0 h 1592686"/>
                    <a:gd name="connsiteX3" fmla="*/ 1321250 w 2215688"/>
                    <a:gd name="connsiteY3" fmla="*/ 0 h 1592686"/>
                    <a:gd name="connsiteX4" fmla="*/ 1950235 w 2215688"/>
                    <a:gd name="connsiteY4" fmla="*/ 0 h 1592686"/>
                    <a:gd name="connsiteX5" fmla="*/ 2215688 w 2215688"/>
                    <a:gd name="connsiteY5" fmla="*/ 265453 h 1592686"/>
                    <a:gd name="connsiteX6" fmla="*/ 2215688 w 2215688"/>
                    <a:gd name="connsiteY6" fmla="*/ 796343 h 1592686"/>
                    <a:gd name="connsiteX7" fmla="*/ 2215688 w 2215688"/>
                    <a:gd name="connsiteY7" fmla="*/ 1327233 h 1592686"/>
                    <a:gd name="connsiteX8" fmla="*/ 1950235 w 2215688"/>
                    <a:gd name="connsiteY8" fmla="*/ 1592686 h 1592686"/>
                    <a:gd name="connsiteX9" fmla="*/ 1371793 w 2215688"/>
                    <a:gd name="connsiteY9" fmla="*/ 1592686 h 1592686"/>
                    <a:gd name="connsiteX10" fmla="*/ 793351 w 2215688"/>
                    <a:gd name="connsiteY10" fmla="*/ 1592686 h 1592686"/>
                    <a:gd name="connsiteX11" fmla="*/ 265453 w 2215688"/>
                    <a:gd name="connsiteY11" fmla="*/ 1592686 h 1592686"/>
                    <a:gd name="connsiteX12" fmla="*/ 0 w 2215688"/>
                    <a:gd name="connsiteY12" fmla="*/ 1327233 h 1592686"/>
                    <a:gd name="connsiteX13" fmla="*/ 0 w 2215688"/>
                    <a:gd name="connsiteY13" fmla="*/ 828196 h 1592686"/>
                    <a:gd name="connsiteX14" fmla="*/ 0 w 2215688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15688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33167" y="-21679"/>
                        <a:pt x="540217" y="18860"/>
                        <a:pt x="776504" y="0"/>
                      </a:cubicBezTo>
                      <a:cubicBezTo>
                        <a:pt x="1012791" y="-18860"/>
                        <a:pt x="1136581" y="-26651"/>
                        <a:pt x="1321250" y="0"/>
                      </a:cubicBezTo>
                      <a:cubicBezTo>
                        <a:pt x="1505919" y="26651"/>
                        <a:pt x="1809645" y="-5577"/>
                        <a:pt x="1950235" y="0"/>
                      </a:cubicBezTo>
                      <a:cubicBezTo>
                        <a:pt x="2088509" y="-22266"/>
                        <a:pt x="2215944" y="114457"/>
                        <a:pt x="2215688" y="265453"/>
                      </a:cubicBezTo>
                      <a:cubicBezTo>
                        <a:pt x="2213626" y="455663"/>
                        <a:pt x="2208919" y="537820"/>
                        <a:pt x="2215688" y="796343"/>
                      </a:cubicBezTo>
                      <a:cubicBezTo>
                        <a:pt x="2222458" y="1054866"/>
                        <a:pt x="2200527" y="1212455"/>
                        <a:pt x="2215688" y="1327233"/>
                      </a:cubicBezTo>
                      <a:cubicBezTo>
                        <a:pt x="2209811" y="1476064"/>
                        <a:pt x="2110252" y="1601173"/>
                        <a:pt x="1950235" y="1592686"/>
                      </a:cubicBezTo>
                      <a:cubicBezTo>
                        <a:pt x="1762466" y="1575326"/>
                        <a:pt x="1623044" y="1589383"/>
                        <a:pt x="1371793" y="1592686"/>
                      </a:cubicBezTo>
                      <a:cubicBezTo>
                        <a:pt x="1120542" y="1595989"/>
                        <a:pt x="1065178" y="1601535"/>
                        <a:pt x="793351" y="1592686"/>
                      </a:cubicBezTo>
                      <a:cubicBezTo>
                        <a:pt x="521524" y="1583837"/>
                        <a:pt x="425289" y="1579611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15688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511614" y="18048"/>
                        <a:pt x="634711" y="11805"/>
                        <a:pt x="810199" y="0"/>
                      </a:cubicBezTo>
                      <a:cubicBezTo>
                        <a:pt x="985687" y="-11805"/>
                        <a:pt x="1211806" y="6658"/>
                        <a:pt x="1371793" y="0"/>
                      </a:cubicBezTo>
                      <a:cubicBezTo>
                        <a:pt x="1531780" y="-6658"/>
                        <a:pt x="1760246" y="-20639"/>
                        <a:pt x="1950235" y="0"/>
                      </a:cubicBezTo>
                      <a:cubicBezTo>
                        <a:pt x="2109871" y="15885"/>
                        <a:pt x="2199115" y="125673"/>
                        <a:pt x="2215688" y="265453"/>
                      </a:cubicBezTo>
                      <a:cubicBezTo>
                        <a:pt x="2205503" y="454441"/>
                        <a:pt x="2222334" y="553106"/>
                        <a:pt x="2215688" y="817579"/>
                      </a:cubicBezTo>
                      <a:cubicBezTo>
                        <a:pt x="2209042" y="1082052"/>
                        <a:pt x="2207571" y="1116190"/>
                        <a:pt x="2215688" y="1327233"/>
                      </a:cubicBezTo>
                      <a:cubicBezTo>
                        <a:pt x="2236892" y="1447311"/>
                        <a:pt x="2116406" y="1568435"/>
                        <a:pt x="1950235" y="1592686"/>
                      </a:cubicBezTo>
                      <a:cubicBezTo>
                        <a:pt x="1696435" y="1610595"/>
                        <a:pt x="1564255" y="1614801"/>
                        <a:pt x="1439184" y="1592686"/>
                      </a:cubicBezTo>
                      <a:cubicBezTo>
                        <a:pt x="1314113" y="1570571"/>
                        <a:pt x="1049042" y="1612197"/>
                        <a:pt x="860743" y="1592686"/>
                      </a:cubicBezTo>
                      <a:cubicBezTo>
                        <a:pt x="672444" y="1573175"/>
                        <a:pt x="545802" y="1616544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80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1000</m:t>
                        </m:r>
                      </m:oMath>
                    </m:oMathPara>
                  </a14:m>
                  <a:endParaRPr lang="en-US" sz="8000" b="1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83CAF424-7F59-43EA-93B3-64BA1A79EB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215688"/>
                    <a:gd name="connsiteY0" fmla="*/ 265453 h 1592686"/>
                    <a:gd name="connsiteX1" fmla="*/ 265453 w 2215688"/>
                    <a:gd name="connsiteY1" fmla="*/ 0 h 1592686"/>
                    <a:gd name="connsiteX2" fmla="*/ 776504 w 2215688"/>
                    <a:gd name="connsiteY2" fmla="*/ 0 h 1592686"/>
                    <a:gd name="connsiteX3" fmla="*/ 1321250 w 2215688"/>
                    <a:gd name="connsiteY3" fmla="*/ 0 h 1592686"/>
                    <a:gd name="connsiteX4" fmla="*/ 1950235 w 2215688"/>
                    <a:gd name="connsiteY4" fmla="*/ 0 h 1592686"/>
                    <a:gd name="connsiteX5" fmla="*/ 2215688 w 2215688"/>
                    <a:gd name="connsiteY5" fmla="*/ 265453 h 1592686"/>
                    <a:gd name="connsiteX6" fmla="*/ 2215688 w 2215688"/>
                    <a:gd name="connsiteY6" fmla="*/ 796343 h 1592686"/>
                    <a:gd name="connsiteX7" fmla="*/ 2215688 w 2215688"/>
                    <a:gd name="connsiteY7" fmla="*/ 1327233 h 1592686"/>
                    <a:gd name="connsiteX8" fmla="*/ 1950235 w 2215688"/>
                    <a:gd name="connsiteY8" fmla="*/ 1592686 h 1592686"/>
                    <a:gd name="connsiteX9" fmla="*/ 1371793 w 2215688"/>
                    <a:gd name="connsiteY9" fmla="*/ 1592686 h 1592686"/>
                    <a:gd name="connsiteX10" fmla="*/ 793351 w 2215688"/>
                    <a:gd name="connsiteY10" fmla="*/ 1592686 h 1592686"/>
                    <a:gd name="connsiteX11" fmla="*/ 265453 w 2215688"/>
                    <a:gd name="connsiteY11" fmla="*/ 1592686 h 1592686"/>
                    <a:gd name="connsiteX12" fmla="*/ 0 w 2215688"/>
                    <a:gd name="connsiteY12" fmla="*/ 1327233 h 1592686"/>
                    <a:gd name="connsiteX13" fmla="*/ 0 w 2215688"/>
                    <a:gd name="connsiteY13" fmla="*/ 828196 h 1592686"/>
                    <a:gd name="connsiteX14" fmla="*/ 0 w 2215688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15688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33167" y="-21679"/>
                        <a:pt x="540217" y="18860"/>
                        <a:pt x="776504" y="0"/>
                      </a:cubicBezTo>
                      <a:cubicBezTo>
                        <a:pt x="1012791" y="-18860"/>
                        <a:pt x="1136581" y="-26651"/>
                        <a:pt x="1321250" y="0"/>
                      </a:cubicBezTo>
                      <a:cubicBezTo>
                        <a:pt x="1505919" y="26651"/>
                        <a:pt x="1809645" y="-5577"/>
                        <a:pt x="1950235" y="0"/>
                      </a:cubicBezTo>
                      <a:cubicBezTo>
                        <a:pt x="2088509" y="-22266"/>
                        <a:pt x="2215944" y="114457"/>
                        <a:pt x="2215688" y="265453"/>
                      </a:cubicBezTo>
                      <a:cubicBezTo>
                        <a:pt x="2213626" y="455663"/>
                        <a:pt x="2208919" y="537820"/>
                        <a:pt x="2215688" y="796343"/>
                      </a:cubicBezTo>
                      <a:cubicBezTo>
                        <a:pt x="2222458" y="1054866"/>
                        <a:pt x="2200527" y="1212455"/>
                        <a:pt x="2215688" y="1327233"/>
                      </a:cubicBezTo>
                      <a:cubicBezTo>
                        <a:pt x="2209811" y="1476064"/>
                        <a:pt x="2110252" y="1601173"/>
                        <a:pt x="1950235" y="1592686"/>
                      </a:cubicBezTo>
                      <a:cubicBezTo>
                        <a:pt x="1762466" y="1575326"/>
                        <a:pt x="1623044" y="1589383"/>
                        <a:pt x="1371793" y="1592686"/>
                      </a:cubicBezTo>
                      <a:cubicBezTo>
                        <a:pt x="1120542" y="1595989"/>
                        <a:pt x="1065178" y="1601535"/>
                        <a:pt x="793351" y="1592686"/>
                      </a:cubicBezTo>
                      <a:cubicBezTo>
                        <a:pt x="521524" y="1583837"/>
                        <a:pt x="425289" y="1579611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15688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511614" y="18048"/>
                        <a:pt x="634711" y="11805"/>
                        <a:pt x="810199" y="0"/>
                      </a:cubicBezTo>
                      <a:cubicBezTo>
                        <a:pt x="985687" y="-11805"/>
                        <a:pt x="1211806" y="6658"/>
                        <a:pt x="1371793" y="0"/>
                      </a:cubicBezTo>
                      <a:cubicBezTo>
                        <a:pt x="1531780" y="-6658"/>
                        <a:pt x="1760246" y="-20639"/>
                        <a:pt x="1950235" y="0"/>
                      </a:cubicBezTo>
                      <a:cubicBezTo>
                        <a:pt x="2109871" y="15885"/>
                        <a:pt x="2199115" y="125673"/>
                        <a:pt x="2215688" y="265453"/>
                      </a:cubicBezTo>
                      <a:cubicBezTo>
                        <a:pt x="2205503" y="454441"/>
                        <a:pt x="2222334" y="553106"/>
                        <a:pt x="2215688" y="817579"/>
                      </a:cubicBezTo>
                      <a:cubicBezTo>
                        <a:pt x="2209042" y="1082052"/>
                        <a:pt x="2207571" y="1116190"/>
                        <a:pt x="2215688" y="1327233"/>
                      </a:cubicBezTo>
                      <a:cubicBezTo>
                        <a:pt x="2236892" y="1447311"/>
                        <a:pt x="2116406" y="1568435"/>
                        <a:pt x="1950235" y="1592686"/>
                      </a:cubicBezTo>
                      <a:cubicBezTo>
                        <a:pt x="1696435" y="1610595"/>
                        <a:pt x="1564255" y="1614801"/>
                        <a:pt x="1439184" y="1592686"/>
                      </a:cubicBezTo>
                      <a:cubicBezTo>
                        <a:pt x="1314113" y="1570571"/>
                        <a:pt x="1049042" y="1612197"/>
                        <a:pt x="860743" y="1592686"/>
                      </a:cubicBezTo>
                      <a:cubicBezTo>
                        <a:pt x="672444" y="1573175"/>
                        <a:pt x="545802" y="1616544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blipFill rotWithShape="0">
                  <a:blip r:embed="rId9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xmlns="" id="{504DEB97-1BBE-4013-820D-1B97A4B36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32" y="3909315"/>
              <a:ext cx="1555711" cy="1886266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B44BC73-4F7C-4478-A9A2-D76F2DB13CDE}"/>
              </a:ext>
            </a:extLst>
          </p:cNvPr>
          <p:cNvSpPr/>
          <p:nvPr/>
        </p:nvSpPr>
        <p:spPr>
          <a:xfrm>
            <a:off x="2089645" y="1138802"/>
            <a:ext cx="13252685" cy="290848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6000" b="1" dirty="0" err="1">
                <a:ln w="0"/>
                <a:latin typeface="SVN-Rio 2016" panose="03060502030307020202" pitchFamily="66" charset="0"/>
              </a:rPr>
              <a:t>Câu</a:t>
            </a:r>
            <a:r>
              <a:rPr lang="en-US" sz="6000" b="1" dirty="0">
                <a:ln w="0"/>
                <a:latin typeface="SVN-Rio 2016" panose="03060502030307020202" pitchFamily="66" charset="0"/>
              </a:rPr>
              <a:t> 1:</a:t>
            </a:r>
          </a:p>
          <a:p>
            <a:pPr algn="ctr"/>
            <a:r>
              <a:rPr lang="en-US" sz="6000" dirty="0" err="1" smtClean="0">
                <a:ln w="0"/>
                <a:latin typeface="iCiel Cadena" panose="02000503000000020004" pitchFamily="2" charset="0"/>
              </a:rPr>
              <a:t>Trong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bảng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đơn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vị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đo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diện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tích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,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đơn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vị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lớn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gấp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…….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lần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đơn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vị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bé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liền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6000" dirty="0" err="1" smtClean="0">
                <a:ln w="0"/>
                <a:latin typeface="iCiel Cadena" panose="02000503000000020004" pitchFamily="2" charset="0"/>
              </a:rPr>
              <a:t>kề</a:t>
            </a:r>
            <a:r>
              <a:rPr lang="en-US" sz="6000" dirty="0">
                <a:ln w="0"/>
                <a:latin typeface="iCiel Cadena" panose="02000503000000020004" pitchFamily="2" charset="0"/>
              </a:rPr>
              <a:t>.</a:t>
            </a:r>
            <a:r>
              <a:rPr lang="en-US" sz="6000" dirty="0" smtClean="0">
                <a:ln w="0"/>
                <a:latin typeface="iCiel Cadena" panose="02000503000000020004" pitchFamily="2" charset="0"/>
              </a:rPr>
              <a:t> </a:t>
            </a:r>
            <a:endParaRPr lang="vi-VN" sz="6000" dirty="0">
              <a:ln w="0"/>
              <a:latin typeface="iCiel Cadena" panose="02000503000000020004" pitchFamily="2" charset="0"/>
            </a:endParaRP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E6CF8643-8AEE-4144-B87D-2949BDD39F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897">
            <a:off x="639290" y="538417"/>
            <a:ext cx="2096222" cy="1969790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05DC12F-4C8F-49F9-9B3C-9132D3181E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55818" y="584541"/>
            <a:ext cx="4050159" cy="405015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E0ADE4B-A5A0-4981-B006-923A59FFD795}"/>
              </a:ext>
            </a:extLst>
          </p:cNvPr>
          <p:cNvGrpSpPr/>
          <p:nvPr/>
        </p:nvGrpSpPr>
        <p:grpSpPr>
          <a:xfrm>
            <a:off x="14443388" y="5635672"/>
            <a:ext cx="3760886" cy="3005321"/>
            <a:chOff x="334725" y="3909315"/>
            <a:chExt cx="4645826" cy="40731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xmlns="" id="{90A80FF6-AFC1-4B00-A2BC-48AAABBECF63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215688"/>
                    <a:gd name="connsiteY0" fmla="*/ 265453 h 1592686"/>
                    <a:gd name="connsiteX1" fmla="*/ 265453 w 2215688"/>
                    <a:gd name="connsiteY1" fmla="*/ 0 h 1592686"/>
                    <a:gd name="connsiteX2" fmla="*/ 776504 w 2215688"/>
                    <a:gd name="connsiteY2" fmla="*/ 0 h 1592686"/>
                    <a:gd name="connsiteX3" fmla="*/ 1321250 w 2215688"/>
                    <a:gd name="connsiteY3" fmla="*/ 0 h 1592686"/>
                    <a:gd name="connsiteX4" fmla="*/ 1950235 w 2215688"/>
                    <a:gd name="connsiteY4" fmla="*/ 0 h 1592686"/>
                    <a:gd name="connsiteX5" fmla="*/ 2215688 w 2215688"/>
                    <a:gd name="connsiteY5" fmla="*/ 265453 h 1592686"/>
                    <a:gd name="connsiteX6" fmla="*/ 2215688 w 2215688"/>
                    <a:gd name="connsiteY6" fmla="*/ 796343 h 1592686"/>
                    <a:gd name="connsiteX7" fmla="*/ 2215688 w 2215688"/>
                    <a:gd name="connsiteY7" fmla="*/ 1327233 h 1592686"/>
                    <a:gd name="connsiteX8" fmla="*/ 1950235 w 2215688"/>
                    <a:gd name="connsiteY8" fmla="*/ 1592686 h 1592686"/>
                    <a:gd name="connsiteX9" fmla="*/ 1371793 w 2215688"/>
                    <a:gd name="connsiteY9" fmla="*/ 1592686 h 1592686"/>
                    <a:gd name="connsiteX10" fmla="*/ 793351 w 2215688"/>
                    <a:gd name="connsiteY10" fmla="*/ 1592686 h 1592686"/>
                    <a:gd name="connsiteX11" fmla="*/ 265453 w 2215688"/>
                    <a:gd name="connsiteY11" fmla="*/ 1592686 h 1592686"/>
                    <a:gd name="connsiteX12" fmla="*/ 0 w 2215688"/>
                    <a:gd name="connsiteY12" fmla="*/ 1327233 h 1592686"/>
                    <a:gd name="connsiteX13" fmla="*/ 0 w 2215688"/>
                    <a:gd name="connsiteY13" fmla="*/ 828196 h 1592686"/>
                    <a:gd name="connsiteX14" fmla="*/ 0 w 2215688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15688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33167" y="-21679"/>
                        <a:pt x="540217" y="18860"/>
                        <a:pt x="776504" y="0"/>
                      </a:cubicBezTo>
                      <a:cubicBezTo>
                        <a:pt x="1012791" y="-18860"/>
                        <a:pt x="1136581" y="-26651"/>
                        <a:pt x="1321250" y="0"/>
                      </a:cubicBezTo>
                      <a:cubicBezTo>
                        <a:pt x="1505919" y="26651"/>
                        <a:pt x="1809645" y="-5577"/>
                        <a:pt x="1950235" y="0"/>
                      </a:cubicBezTo>
                      <a:cubicBezTo>
                        <a:pt x="2088509" y="-22266"/>
                        <a:pt x="2215944" y="114457"/>
                        <a:pt x="2215688" y="265453"/>
                      </a:cubicBezTo>
                      <a:cubicBezTo>
                        <a:pt x="2213626" y="455663"/>
                        <a:pt x="2208919" y="537820"/>
                        <a:pt x="2215688" y="796343"/>
                      </a:cubicBezTo>
                      <a:cubicBezTo>
                        <a:pt x="2222458" y="1054866"/>
                        <a:pt x="2200527" y="1212455"/>
                        <a:pt x="2215688" y="1327233"/>
                      </a:cubicBezTo>
                      <a:cubicBezTo>
                        <a:pt x="2209811" y="1476064"/>
                        <a:pt x="2110252" y="1601173"/>
                        <a:pt x="1950235" y="1592686"/>
                      </a:cubicBezTo>
                      <a:cubicBezTo>
                        <a:pt x="1762466" y="1575326"/>
                        <a:pt x="1623044" y="1589383"/>
                        <a:pt x="1371793" y="1592686"/>
                      </a:cubicBezTo>
                      <a:cubicBezTo>
                        <a:pt x="1120542" y="1595989"/>
                        <a:pt x="1065178" y="1601535"/>
                        <a:pt x="793351" y="1592686"/>
                      </a:cubicBezTo>
                      <a:cubicBezTo>
                        <a:pt x="521524" y="1583837"/>
                        <a:pt x="425289" y="1579611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15688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511614" y="18048"/>
                        <a:pt x="634711" y="11805"/>
                        <a:pt x="810199" y="0"/>
                      </a:cubicBezTo>
                      <a:cubicBezTo>
                        <a:pt x="985687" y="-11805"/>
                        <a:pt x="1211806" y="6658"/>
                        <a:pt x="1371793" y="0"/>
                      </a:cubicBezTo>
                      <a:cubicBezTo>
                        <a:pt x="1531780" y="-6658"/>
                        <a:pt x="1760246" y="-20639"/>
                        <a:pt x="1950235" y="0"/>
                      </a:cubicBezTo>
                      <a:cubicBezTo>
                        <a:pt x="2109871" y="15885"/>
                        <a:pt x="2199115" y="125673"/>
                        <a:pt x="2215688" y="265453"/>
                      </a:cubicBezTo>
                      <a:cubicBezTo>
                        <a:pt x="2205503" y="454441"/>
                        <a:pt x="2222334" y="553106"/>
                        <a:pt x="2215688" y="817579"/>
                      </a:cubicBezTo>
                      <a:cubicBezTo>
                        <a:pt x="2209042" y="1082052"/>
                        <a:pt x="2207571" y="1116190"/>
                        <a:pt x="2215688" y="1327233"/>
                      </a:cubicBezTo>
                      <a:cubicBezTo>
                        <a:pt x="2236892" y="1447311"/>
                        <a:pt x="2116406" y="1568435"/>
                        <a:pt x="1950235" y="1592686"/>
                      </a:cubicBezTo>
                      <a:cubicBezTo>
                        <a:pt x="1696435" y="1610595"/>
                        <a:pt x="1564255" y="1614801"/>
                        <a:pt x="1439184" y="1592686"/>
                      </a:cubicBezTo>
                      <a:cubicBezTo>
                        <a:pt x="1314113" y="1570571"/>
                        <a:pt x="1049042" y="1612197"/>
                        <a:pt x="860743" y="1592686"/>
                      </a:cubicBezTo>
                      <a:cubicBezTo>
                        <a:pt x="672444" y="1573175"/>
                        <a:pt x="545802" y="1616544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8000" b="0" i="0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 10000</m:t>
                        </m:r>
                      </m:oMath>
                    </m:oMathPara>
                  </a14:m>
                  <a:endParaRPr lang="en-US" sz="8000" b="1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7" name="Rectangle: Rounded Corners 2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90A80FF6-AFC1-4B00-A2BC-48AAABBECF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215688"/>
                    <a:gd name="connsiteY0" fmla="*/ 265453 h 1592686"/>
                    <a:gd name="connsiteX1" fmla="*/ 265453 w 2215688"/>
                    <a:gd name="connsiteY1" fmla="*/ 0 h 1592686"/>
                    <a:gd name="connsiteX2" fmla="*/ 776504 w 2215688"/>
                    <a:gd name="connsiteY2" fmla="*/ 0 h 1592686"/>
                    <a:gd name="connsiteX3" fmla="*/ 1321250 w 2215688"/>
                    <a:gd name="connsiteY3" fmla="*/ 0 h 1592686"/>
                    <a:gd name="connsiteX4" fmla="*/ 1950235 w 2215688"/>
                    <a:gd name="connsiteY4" fmla="*/ 0 h 1592686"/>
                    <a:gd name="connsiteX5" fmla="*/ 2215688 w 2215688"/>
                    <a:gd name="connsiteY5" fmla="*/ 265453 h 1592686"/>
                    <a:gd name="connsiteX6" fmla="*/ 2215688 w 2215688"/>
                    <a:gd name="connsiteY6" fmla="*/ 796343 h 1592686"/>
                    <a:gd name="connsiteX7" fmla="*/ 2215688 w 2215688"/>
                    <a:gd name="connsiteY7" fmla="*/ 1327233 h 1592686"/>
                    <a:gd name="connsiteX8" fmla="*/ 1950235 w 2215688"/>
                    <a:gd name="connsiteY8" fmla="*/ 1592686 h 1592686"/>
                    <a:gd name="connsiteX9" fmla="*/ 1371793 w 2215688"/>
                    <a:gd name="connsiteY9" fmla="*/ 1592686 h 1592686"/>
                    <a:gd name="connsiteX10" fmla="*/ 793351 w 2215688"/>
                    <a:gd name="connsiteY10" fmla="*/ 1592686 h 1592686"/>
                    <a:gd name="connsiteX11" fmla="*/ 265453 w 2215688"/>
                    <a:gd name="connsiteY11" fmla="*/ 1592686 h 1592686"/>
                    <a:gd name="connsiteX12" fmla="*/ 0 w 2215688"/>
                    <a:gd name="connsiteY12" fmla="*/ 1327233 h 1592686"/>
                    <a:gd name="connsiteX13" fmla="*/ 0 w 2215688"/>
                    <a:gd name="connsiteY13" fmla="*/ 828196 h 1592686"/>
                    <a:gd name="connsiteX14" fmla="*/ 0 w 2215688"/>
                    <a:gd name="connsiteY14" fmla="*/ 265453 h 1592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215688" h="1592686" fill="none" extrusionOk="0">
                      <a:moveTo>
                        <a:pt x="0" y="265453"/>
                      </a:moveTo>
                      <a:cubicBezTo>
                        <a:pt x="-14883" y="107086"/>
                        <a:pt x="110167" y="-17520"/>
                        <a:pt x="265453" y="0"/>
                      </a:cubicBezTo>
                      <a:cubicBezTo>
                        <a:pt x="433167" y="-21679"/>
                        <a:pt x="540217" y="18860"/>
                        <a:pt x="776504" y="0"/>
                      </a:cubicBezTo>
                      <a:cubicBezTo>
                        <a:pt x="1012791" y="-18860"/>
                        <a:pt x="1136581" y="-26651"/>
                        <a:pt x="1321250" y="0"/>
                      </a:cubicBezTo>
                      <a:cubicBezTo>
                        <a:pt x="1505919" y="26651"/>
                        <a:pt x="1809645" y="-5577"/>
                        <a:pt x="1950235" y="0"/>
                      </a:cubicBezTo>
                      <a:cubicBezTo>
                        <a:pt x="2088509" y="-22266"/>
                        <a:pt x="2215944" y="114457"/>
                        <a:pt x="2215688" y="265453"/>
                      </a:cubicBezTo>
                      <a:cubicBezTo>
                        <a:pt x="2213626" y="455663"/>
                        <a:pt x="2208919" y="537820"/>
                        <a:pt x="2215688" y="796343"/>
                      </a:cubicBezTo>
                      <a:cubicBezTo>
                        <a:pt x="2222458" y="1054866"/>
                        <a:pt x="2200527" y="1212455"/>
                        <a:pt x="2215688" y="1327233"/>
                      </a:cubicBezTo>
                      <a:cubicBezTo>
                        <a:pt x="2209811" y="1476064"/>
                        <a:pt x="2110252" y="1601173"/>
                        <a:pt x="1950235" y="1592686"/>
                      </a:cubicBezTo>
                      <a:cubicBezTo>
                        <a:pt x="1762466" y="1575326"/>
                        <a:pt x="1623044" y="1589383"/>
                        <a:pt x="1371793" y="1592686"/>
                      </a:cubicBezTo>
                      <a:cubicBezTo>
                        <a:pt x="1120542" y="1595989"/>
                        <a:pt x="1065178" y="1601535"/>
                        <a:pt x="793351" y="1592686"/>
                      </a:cubicBezTo>
                      <a:cubicBezTo>
                        <a:pt x="521524" y="1583837"/>
                        <a:pt x="425289" y="1579611"/>
                        <a:pt x="265453" y="1592686"/>
                      </a:cubicBezTo>
                      <a:cubicBezTo>
                        <a:pt x="112250" y="1600019"/>
                        <a:pt x="20083" y="1454470"/>
                        <a:pt x="0" y="1327233"/>
                      </a:cubicBezTo>
                      <a:cubicBezTo>
                        <a:pt x="13221" y="1181840"/>
                        <a:pt x="2130" y="1064126"/>
                        <a:pt x="0" y="828196"/>
                      </a:cubicBezTo>
                      <a:cubicBezTo>
                        <a:pt x="-2130" y="592266"/>
                        <a:pt x="14413" y="382484"/>
                        <a:pt x="0" y="265453"/>
                      </a:cubicBezTo>
                      <a:close/>
                    </a:path>
                    <a:path w="2215688" h="1592686" stroke="0" extrusionOk="0">
                      <a:moveTo>
                        <a:pt x="0" y="265453"/>
                      </a:moveTo>
                      <a:cubicBezTo>
                        <a:pt x="-23193" y="112075"/>
                        <a:pt x="113409" y="34520"/>
                        <a:pt x="265453" y="0"/>
                      </a:cubicBezTo>
                      <a:cubicBezTo>
                        <a:pt x="511614" y="18048"/>
                        <a:pt x="634711" y="11805"/>
                        <a:pt x="810199" y="0"/>
                      </a:cubicBezTo>
                      <a:cubicBezTo>
                        <a:pt x="985687" y="-11805"/>
                        <a:pt x="1211806" y="6658"/>
                        <a:pt x="1371793" y="0"/>
                      </a:cubicBezTo>
                      <a:cubicBezTo>
                        <a:pt x="1531780" y="-6658"/>
                        <a:pt x="1760246" y="-20639"/>
                        <a:pt x="1950235" y="0"/>
                      </a:cubicBezTo>
                      <a:cubicBezTo>
                        <a:pt x="2109871" y="15885"/>
                        <a:pt x="2199115" y="125673"/>
                        <a:pt x="2215688" y="265453"/>
                      </a:cubicBezTo>
                      <a:cubicBezTo>
                        <a:pt x="2205503" y="454441"/>
                        <a:pt x="2222334" y="553106"/>
                        <a:pt x="2215688" y="817579"/>
                      </a:cubicBezTo>
                      <a:cubicBezTo>
                        <a:pt x="2209042" y="1082052"/>
                        <a:pt x="2207571" y="1116190"/>
                        <a:pt x="2215688" y="1327233"/>
                      </a:cubicBezTo>
                      <a:cubicBezTo>
                        <a:pt x="2236892" y="1447311"/>
                        <a:pt x="2116406" y="1568435"/>
                        <a:pt x="1950235" y="1592686"/>
                      </a:cubicBezTo>
                      <a:cubicBezTo>
                        <a:pt x="1696435" y="1610595"/>
                        <a:pt x="1564255" y="1614801"/>
                        <a:pt x="1439184" y="1592686"/>
                      </a:cubicBezTo>
                      <a:cubicBezTo>
                        <a:pt x="1314113" y="1570571"/>
                        <a:pt x="1049042" y="1612197"/>
                        <a:pt x="860743" y="1592686"/>
                      </a:cubicBezTo>
                      <a:cubicBezTo>
                        <a:pt x="672444" y="1573175"/>
                        <a:pt x="545802" y="1616544"/>
                        <a:pt x="265453" y="1592686"/>
                      </a:cubicBezTo>
                      <a:cubicBezTo>
                        <a:pt x="105218" y="1592609"/>
                        <a:pt x="-3135" y="1503452"/>
                        <a:pt x="0" y="1327233"/>
                      </a:cubicBezTo>
                      <a:cubicBezTo>
                        <a:pt x="-23576" y="1137036"/>
                        <a:pt x="12530" y="992395"/>
                        <a:pt x="0" y="817579"/>
                      </a:cubicBezTo>
                      <a:cubicBezTo>
                        <a:pt x="-12530" y="642763"/>
                        <a:pt x="25576" y="390143"/>
                        <a:pt x="0" y="265453"/>
                      </a:cubicBezTo>
                      <a:close/>
                    </a:path>
                  </a:pathLst>
                </a:custGeom>
                <a:blipFill rotWithShape="0">
                  <a:blip r:embed="rId13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52C90A83-FC21-4076-953D-C3CF04C49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725" y="3909315"/>
              <a:ext cx="1367725" cy="188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073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74782" cy="10287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0FE38D4-A109-4D62-9551-CEC19B727DD2}"/>
              </a:ext>
            </a:extLst>
          </p:cNvPr>
          <p:cNvSpPr/>
          <p:nvPr/>
        </p:nvSpPr>
        <p:spPr>
          <a:xfrm>
            <a:off x="2075300" y="897950"/>
            <a:ext cx="13584677" cy="34720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DAD2915-EC89-4F4A-9B6E-A9C6F8189E24}"/>
              </a:ext>
            </a:extLst>
          </p:cNvPr>
          <p:cNvGrpSpPr/>
          <p:nvPr/>
        </p:nvGrpSpPr>
        <p:grpSpPr>
          <a:xfrm>
            <a:off x="390997" y="4634701"/>
            <a:ext cx="3813020" cy="2780687"/>
            <a:chOff x="141895" y="2348338"/>
            <a:chExt cx="4444325" cy="39945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xmlns="" id="{3D9E710F-95AF-4550-9FB1-B715C22D0C20}"/>
                    </a:ext>
                  </a:extLst>
                </p:cNvPr>
                <p:cNvSpPr/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2348252"/>
                    <a:gd name="connsiteY0" fmla="*/ 248434 h 1490577"/>
                    <a:gd name="connsiteX1" fmla="*/ 248434 w 2348252"/>
                    <a:gd name="connsiteY1" fmla="*/ 0 h 1490577"/>
                    <a:gd name="connsiteX2" fmla="*/ 810020 w 2348252"/>
                    <a:gd name="connsiteY2" fmla="*/ 0 h 1490577"/>
                    <a:gd name="connsiteX3" fmla="*/ 1408635 w 2348252"/>
                    <a:gd name="connsiteY3" fmla="*/ 0 h 1490577"/>
                    <a:gd name="connsiteX4" fmla="*/ 2099818 w 2348252"/>
                    <a:gd name="connsiteY4" fmla="*/ 0 h 1490577"/>
                    <a:gd name="connsiteX5" fmla="*/ 2348252 w 2348252"/>
                    <a:gd name="connsiteY5" fmla="*/ 248434 h 1490577"/>
                    <a:gd name="connsiteX6" fmla="*/ 2348252 w 2348252"/>
                    <a:gd name="connsiteY6" fmla="*/ 745289 h 1490577"/>
                    <a:gd name="connsiteX7" fmla="*/ 2348252 w 2348252"/>
                    <a:gd name="connsiteY7" fmla="*/ 1242143 h 1490577"/>
                    <a:gd name="connsiteX8" fmla="*/ 2099818 w 2348252"/>
                    <a:gd name="connsiteY8" fmla="*/ 1490577 h 1490577"/>
                    <a:gd name="connsiteX9" fmla="*/ 1464176 w 2348252"/>
                    <a:gd name="connsiteY9" fmla="*/ 1490577 h 1490577"/>
                    <a:gd name="connsiteX10" fmla="*/ 828534 w 2348252"/>
                    <a:gd name="connsiteY10" fmla="*/ 1490577 h 1490577"/>
                    <a:gd name="connsiteX11" fmla="*/ 248434 w 2348252"/>
                    <a:gd name="connsiteY11" fmla="*/ 1490577 h 1490577"/>
                    <a:gd name="connsiteX12" fmla="*/ 0 w 2348252"/>
                    <a:gd name="connsiteY12" fmla="*/ 1242143 h 1490577"/>
                    <a:gd name="connsiteX13" fmla="*/ 0 w 2348252"/>
                    <a:gd name="connsiteY13" fmla="*/ 775100 h 1490577"/>
                    <a:gd name="connsiteX14" fmla="*/ 0 w 2348252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48252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49697" y="-14370"/>
                        <a:pt x="611969" y="26864"/>
                        <a:pt x="810020" y="0"/>
                      </a:cubicBezTo>
                      <a:cubicBezTo>
                        <a:pt x="1008071" y="-26864"/>
                        <a:pt x="1243517" y="26103"/>
                        <a:pt x="1408635" y="0"/>
                      </a:cubicBezTo>
                      <a:cubicBezTo>
                        <a:pt x="1573753" y="-26103"/>
                        <a:pt x="1810677" y="15723"/>
                        <a:pt x="2099818" y="0"/>
                      </a:cubicBezTo>
                      <a:cubicBezTo>
                        <a:pt x="2233390" y="-9712"/>
                        <a:pt x="2349202" y="94931"/>
                        <a:pt x="2348252" y="248434"/>
                      </a:cubicBezTo>
                      <a:cubicBezTo>
                        <a:pt x="2325199" y="433153"/>
                        <a:pt x="2333995" y="559118"/>
                        <a:pt x="2348252" y="745289"/>
                      </a:cubicBezTo>
                      <a:cubicBezTo>
                        <a:pt x="2362509" y="931460"/>
                        <a:pt x="2329656" y="1069355"/>
                        <a:pt x="2348252" y="1242143"/>
                      </a:cubicBezTo>
                      <a:cubicBezTo>
                        <a:pt x="2318560" y="1390589"/>
                        <a:pt x="2252237" y="1500203"/>
                        <a:pt x="2099818" y="1490577"/>
                      </a:cubicBezTo>
                      <a:cubicBezTo>
                        <a:pt x="1838954" y="1513329"/>
                        <a:pt x="1665217" y="1471869"/>
                        <a:pt x="1464176" y="1490577"/>
                      </a:cubicBezTo>
                      <a:cubicBezTo>
                        <a:pt x="1263135" y="1509285"/>
                        <a:pt x="1082741" y="1460611"/>
                        <a:pt x="828534" y="1490577"/>
                      </a:cubicBezTo>
                      <a:cubicBezTo>
                        <a:pt x="574327" y="1520543"/>
                        <a:pt x="386046" y="1511629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48252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74117" y="14331"/>
                        <a:pt x="678956" y="24744"/>
                        <a:pt x="847048" y="0"/>
                      </a:cubicBezTo>
                      <a:cubicBezTo>
                        <a:pt x="1015140" y="-24744"/>
                        <a:pt x="1170118" y="-15400"/>
                        <a:pt x="1464176" y="0"/>
                      </a:cubicBezTo>
                      <a:cubicBezTo>
                        <a:pt x="1758234" y="15400"/>
                        <a:pt x="1888089" y="19810"/>
                        <a:pt x="2099818" y="0"/>
                      </a:cubicBezTo>
                      <a:cubicBezTo>
                        <a:pt x="2241283" y="5193"/>
                        <a:pt x="2335686" y="116404"/>
                        <a:pt x="2348252" y="248434"/>
                      </a:cubicBezTo>
                      <a:cubicBezTo>
                        <a:pt x="2329319" y="416894"/>
                        <a:pt x="2371245" y="565456"/>
                        <a:pt x="2348252" y="765163"/>
                      </a:cubicBezTo>
                      <a:cubicBezTo>
                        <a:pt x="2325259" y="964870"/>
                        <a:pt x="2349863" y="1088228"/>
                        <a:pt x="2348252" y="1242143"/>
                      </a:cubicBezTo>
                      <a:cubicBezTo>
                        <a:pt x="2360166" y="1364443"/>
                        <a:pt x="2256562" y="1466360"/>
                        <a:pt x="2099818" y="1490577"/>
                      </a:cubicBezTo>
                      <a:cubicBezTo>
                        <a:pt x="1926046" y="1466993"/>
                        <a:pt x="1798931" y="1490843"/>
                        <a:pt x="1538232" y="1490577"/>
                      </a:cubicBezTo>
                      <a:cubicBezTo>
                        <a:pt x="1277533" y="1490311"/>
                        <a:pt x="1146213" y="1514796"/>
                        <a:pt x="902590" y="1490577"/>
                      </a:cubicBezTo>
                      <a:cubicBezTo>
                        <a:pt x="658967" y="1466358"/>
                        <a:pt x="532038" y="1469546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7000" i="1" smtClean="0">
                                <a:ln w="0">
                                  <a:solidFill>
                                    <a:sysClr val="windowText" lastClr="000000"/>
                                  </a:solidFill>
                                </a:ln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7000">
                                <a:ln w="0">
                                  <a:solidFill>
                                    <a:sysClr val="windowText" lastClr="000000"/>
                                  </a:solidFill>
                                </a:ln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7000">
                                <a:ln w="0">
                                  <a:solidFill>
                                    <a:sysClr val="windowText" lastClr="000000"/>
                                  </a:solidFill>
                                </a:ln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7000" b="1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6" name="Rectangle: Rounded Corners 15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3D9E710F-95AF-4550-9FB1-B715C22D0C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657" y="3131000"/>
                  <a:ext cx="4105563" cy="3211934"/>
                </a:xfrm>
                <a:custGeom>
                  <a:avLst/>
                  <a:gdLst>
                    <a:gd name="connsiteX0" fmla="*/ 0 w 2348252"/>
                    <a:gd name="connsiteY0" fmla="*/ 248434 h 1490577"/>
                    <a:gd name="connsiteX1" fmla="*/ 248434 w 2348252"/>
                    <a:gd name="connsiteY1" fmla="*/ 0 h 1490577"/>
                    <a:gd name="connsiteX2" fmla="*/ 810020 w 2348252"/>
                    <a:gd name="connsiteY2" fmla="*/ 0 h 1490577"/>
                    <a:gd name="connsiteX3" fmla="*/ 1408635 w 2348252"/>
                    <a:gd name="connsiteY3" fmla="*/ 0 h 1490577"/>
                    <a:gd name="connsiteX4" fmla="*/ 2099818 w 2348252"/>
                    <a:gd name="connsiteY4" fmla="*/ 0 h 1490577"/>
                    <a:gd name="connsiteX5" fmla="*/ 2348252 w 2348252"/>
                    <a:gd name="connsiteY5" fmla="*/ 248434 h 1490577"/>
                    <a:gd name="connsiteX6" fmla="*/ 2348252 w 2348252"/>
                    <a:gd name="connsiteY6" fmla="*/ 745289 h 1490577"/>
                    <a:gd name="connsiteX7" fmla="*/ 2348252 w 2348252"/>
                    <a:gd name="connsiteY7" fmla="*/ 1242143 h 1490577"/>
                    <a:gd name="connsiteX8" fmla="*/ 2099818 w 2348252"/>
                    <a:gd name="connsiteY8" fmla="*/ 1490577 h 1490577"/>
                    <a:gd name="connsiteX9" fmla="*/ 1464176 w 2348252"/>
                    <a:gd name="connsiteY9" fmla="*/ 1490577 h 1490577"/>
                    <a:gd name="connsiteX10" fmla="*/ 828534 w 2348252"/>
                    <a:gd name="connsiteY10" fmla="*/ 1490577 h 1490577"/>
                    <a:gd name="connsiteX11" fmla="*/ 248434 w 2348252"/>
                    <a:gd name="connsiteY11" fmla="*/ 1490577 h 1490577"/>
                    <a:gd name="connsiteX12" fmla="*/ 0 w 2348252"/>
                    <a:gd name="connsiteY12" fmla="*/ 1242143 h 1490577"/>
                    <a:gd name="connsiteX13" fmla="*/ 0 w 2348252"/>
                    <a:gd name="connsiteY13" fmla="*/ 775100 h 1490577"/>
                    <a:gd name="connsiteX14" fmla="*/ 0 w 2348252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48252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49697" y="-14370"/>
                        <a:pt x="611969" y="26864"/>
                        <a:pt x="810020" y="0"/>
                      </a:cubicBezTo>
                      <a:cubicBezTo>
                        <a:pt x="1008071" y="-26864"/>
                        <a:pt x="1243517" y="26103"/>
                        <a:pt x="1408635" y="0"/>
                      </a:cubicBezTo>
                      <a:cubicBezTo>
                        <a:pt x="1573753" y="-26103"/>
                        <a:pt x="1810677" y="15723"/>
                        <a:pt x="2099818" y="0"/>
                      </a:cubicBezTo>
                      <a:cubicBezTo>
                        <a:pt x="2233390" y="-9712"/>
                        <a:pt x="2349202" y="94931"/>
                        <a:pt x="2348252" y="248434"/>
                      </a:cubicBezTo>
                      <a:cubicBezTo>
                        <a:pt x="2325199" y="433153"/>
                        <a:pt x="2333995" y="559118"/>
                        <a:pt x="2348252" y="745289"/>
                      </a:cubicBezTo>
                      <a:cubicBezTo>
                        <a:pt x="2362509" y="931460"/>
                        <a:pt x="2329656" y="1069355"/>
                        <a:pt x="2348252" y="1242143"/>
                      </a:cubicBezTo>
                      <a:cubicBezTo>
                        <a:pt x="2318560" y="1390589"/>
                        <a:pt x="2252237" y="1500203"/>
                        <a:pt x="2099818" y="1490577"/>
                      </a:cubicBezTo>
                      <a:cubicBezTo>
                        <a:pt x="1838954" y="1513329"/>
                        <a:pt x="1665217" y="1471869"/>
                        <a:pt x="1464176" y="1490577"/>
                      </a:cubicBezTo>
                      <a:cubicBezTo>
                        <a:pt x="1263135" y="1509285"/>
                        <a:pt x="1082741" y="1460611"/>
                        <a:pt x="828534" y="1490577"/>
                      </a:cubicBezTo>
                      <a:cubicBezTo>
                        <a:pt x="574327" y="1520543"/>
                        <a:pt x="386046" y="1511629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48252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74117" y="14331"/>
                        <a:pt x="678956" y="24744"/>
                        <a:pt x="847048" y="0"/>
                      </a:cubicBezTo>
                      <a:cubicBezTo>
                        <a:pt x="1015140" y="-24744"/>
                        <a:pt x="1170118" y="-15400"/>
                        <a:pt x="1464176" y="0"/>
                      </a:cubicBezTo>
                      <a:cubicBezTo>
                        <a:pt x="1758234" y="15400"/>
                        <a:pt x="1888089" y="19810"/>
                        <a:pt x="2099818" y="0"/>
                      </a:cubicBezTo>
                      <a:cubicBezTo>
                        <a:pt x="2241283" y="5193"/>
                        <a:pt x="2335686" y="116404"/>
                        <a:pt x="2348252" y="248434"/>
                      </a:cubicBezTo>
                      <a:cubicBezTo>
                        <a:pt x="2329319" y="416894"/>
                        <a:pt x="2371245" y="565456"/>
                        <a:pt x="2348252" y="765163"/>
                      </a:cubicBezTo>
                      <a:cubicBezTo>
                        <a:pt x="2325259" y="964870"/>
                        <a:pt x="2349863" y="1088228"/>
                        <a:pt x="2348252" y="1242143"/>
                      </a:cubicBezTo>
                      <a:cubicBezTo>
                        <a:pt x="2360166" y="1364443"/>
                        <a:pt x="2256562" y="1466360"/>
                        <a:pt x="2099818" y="1490577"/>
                      </a:cubicBezTo>
                      <a:cubicBezTo>
                        <a:pt x="1926046" y="1466993"/>
                        <a:pt x="1798931" y="1490843"/>
                        <a:pt x="1538232" y="1490577"/>
                      </a:cubicBezTo>
                      <a:cubicBezTo>
                        <a:pt x="1277533" y="1490311"/>
                        <a:pt x="1146213" y="1514796"/>
                        <a:pt x="902590" y="1490577"/>
                      </a:cubicBezTo>
                      <a:cubicBezTo>
                        <a:pt x="658967" y="1466358"/>
                        <a:pt x="532038" y="1469546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blipFill rotWithShape="0">
                  <a:blip r:embed="rId5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xmlns="" id="{BC75EE27-EA65-4FB4-9380-10C0FAC4B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95" y="2348338"/>
              <a:ext cx="1399235" cy="158932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A1CC530-09CA-4D81-934B-B8F89A627BB1}"/>
              </a:ext>
            </a:extLst>
          </p:cNvPr>
          <p:cNvGrpSpPr/>
          <p:nvPr/>
        </p:nvGrpSpPr>
        <p:grpSpPr>
          <a:xfrm>
            <a:off x="9310206" y="4768976"/>
            <a:ext cx="3904971" cy="2754239"/>
            <a:chOff x="4888369" y="2802857"/>
            <a:chExt cx="4566847" cy="16137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xmlns="" id="{637ABDF7-88E7-4484-9595-9D4E0E8AE78E}"/>
                    </a:ext>
                  </a:extLst>
                </p:cNvPr>
                <p:cNvSpPr/>
                <p:nvPr/>
              </p:nvSpPr>
              <p:spPr>
                <a:xfrm>
                  <a:off x="5349653" y="3106587"/>
                  <a:ext cx="4105563" cy="1310064"/>
                </a:xfrm>
                <a:custGeom>
                  <a:avLst/>
                  <a:gdLst>
                    <a:gd name="connsiteX0" fmla="*/ 0 w 2340361"/>
                    <a:gd name="connsiteY0" fmla="*/ 248435 h 1490578"/>
                    <a:gd name="connsiteX1" fmla="*/ 248435 w 2340361"/>
                    <a:gd name="connsiteY1" fmla="*/ 0 h 1490578"/>
                    <a:gd name="connsiteX2" fmla="*/ 807627 w 2340361"/>
                    <a:gd name="connsiteY2" fmla="*/ 0 h 1490578"/>
                    <a:gd name="connsiteX3" fmla="*/ 1403689 w 2340361"/>
                    <a:gd name="connsiteY3" fmla="*/ 0 h 1490578"/>
                    <a:gd name="connsiteX4" fmla="*/ 2091926 w 2340361"/>
                    <a:gd name="connsiteY4" fmla="*/ 0 h 1490578"/>
                    <a:gd name="connsiteX5" fmla="*/ 2340361 w 2340361"/>
                    <a:gd name="connsiteY5" fmla="*/ 248435 h 1490578"/>
                    <a:gd name="connsiteX6" fmla="*/ 2340361 w 2340361"/>
                    <a:gd name="connsiteY6" fmla="*/ 745289 h 1490578"/>
                    <a:gd name="connsiteX7" fmla="*/ 2340361 w 2340361"/>
                    <a:gd name="connsiteY7" fmla="*/ 1242143 h 1490578"/>
                    <a:gd name="connsiteX8" fmla="*/ 2091926 w 2340361"/>
                    <a:gd name="connsiteY8" fmla="*/ 1490578 h 1490578"/>
                    <a:gd name="connsiteX9" fmla="*/ 1458994 w 2340361"/>
                    <a:gd name="connsiteY9" fmla="*/ 1490578 h 1490578"/>
                    <a:gd name="connsiteX10" fmla="*/ 826062 w 2340361"/>
                    <a:gd name="connsiteY10" fmla="*/ 1490578 h 1490578"/>
                    <a:gd name="connsiteX11" fmla="*/ 248435 w 2340361"/>
                    <a:gd name="connsiteY11" fmla="*/ 1490578 h 1490578"/>
                    <a:gd name="connsiteX12" fmla="*/ 0 w 2340361"/>
                    <a:gd name="connsiteY12" fmla="*/ 1242143 h 1490578"/>
                    <a:gd name="connsiteX13" fmla="*/ 0 w 2340361"/>
                    <a:gd name="connsiteY13" fmla="*/ 775100 h 1490578"/>
                    <a:gd name="connsiteX14" fmla="*/ 0 w 2340361"/>
                    <a:gd name="connsiteY14" fmla="*/ 248435 h 1490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40361" h="1490578" fill="none" extrusionOk="0">
                      <a:moveTo>
                        <a:pt x="0" y="248435"/>
                      </a:moveTo>
                      <a:cubicBezTo>
                        <a:pt x="-17197" y="97638"/>
                        <a:pt x="97385" y="-27941"/>
                        <a:pt x="248435" y="0"/>
                      </a:cubicBezTo>
                      <a:cubicBezTo>
                        <a:pt x="519872" y="-7500"/>
                        <a:pt x="654199" y="10914"/>
                        <a:pt x="807627" y="0"/>
                      </a:cubicBezTo>
                      <a:cubicBezTo>
                        <a:pt x="961055" y="-10914"/>
                        <a:pt x="1179847" y="-13055"/>
                        <a:pt x="1403689" y="0"/>
                      </a:cubicBezTo>
                      <a:cubicBezTo>
                        <a:pt x="1627531" y="13055"/>
                        <a:pt x="1762901" y="1633"/>
                        <a:pt x="2091926" y="0"/>
                      </a:cubicBezTo>
                      <a:cubicBezTo>
                        <a:pt x="2221272" y="-21007"/>
                        <a:pt x="2341957" y="83833"/>
                        <a:pt x="2340361" y="248435"/>
                      </a:cubicBezTo>
                      <a:cubicBezTo>
                        <a:pt x="2359724" y="435357"/>
                        <a:pt x="2325250" y="562808"/>
                        <a:pt x="2340361" y="745289"/>
                      </a:cubicBezTo>
                      <a:cubicBezTo>
                        <a:pt x="2355472" y="927770"/>
                        <a:pt x="2321765" y="1069355"/>
                        <a:pt x="2340361" y="1242143"/>
                      </a:cubicBezTo>
                      <a:cubicBezTo>
                        <a:pt x="2328771" y="1383737"/>
                        <a:pt x="2238619" y="1496580"/>
                        <a:pt x="2091926" y="1490578"/>
                      </a:cubicBezTo>
                      <a:cubicBezTo>
                        <a:pt x="1778939" y="1511448"/>
                        <a:pt x="1620920" y="1475758"/>
                        <a:pt x="1458994" y="1490578"/>
                      </a:cubicBezTo>
                      <a:cubicBezTo>
                        <a:pt x="1297068" y="1505398"/>
                        <a:pt x="1006736" y="1511057"/>
                        <a:pt x="826062" y="1490578"/>
                      </a:cubicBezTo>
                      <a:cubicBezTo>
                        <a:pt x="645388" y="1470099"/>
                        <a:pt x="463710" y="1514725"/>
                        <a:pt x="248435" y="1490578"/>
                      </a:cubicBezTo>
                      <a:cubicBezTo>
                        <a:pt x="94100" y="1509617"/>
                        <a:pt x="14755" y="1365120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22580" y="420485"/>
                        <a:pt x="0" y="248435"/>
                      </a:cubicBezTo>
                      <a:close/>
                    </a:path>
                    <a:path w="2340361" h="1490578" stroke="0" extrusionOk="0">
                      <a:moveTo>
                        <a:pt x="0" y="248435"/>
                      </a:moveTo>
                      <a:cubicBezTo>
                        <a:pt x="-6210" y="109415"/>
                        <a:pt x="110410" y="5193"/>
                        <a:pt x="248435" y="0"/>
                      </a:cubicBezTo>
                      <a:cubicBezTo>
                        <a:pt x="419448" y="-26014"/>
                        <a:pt x="654107" y="7417"/>
                        <a:pt x="844497" y="0"/>
                      </a:cubicBezTo>
                      <a:cubicBezTo>
                        <a:pt x="1034887" y="-7417"/>
                        <a:pt x="1191504" y="-17789"/>
                        <a:pt x="1458994" y="0"/>
                      </a:cubicBezTo>
                      <a:cubicBezTo>
                        <a:pt x="1726484" y="17789"/>
                        <a:pt x="1857707" y="7279"/>
                        <a:pt x="2091926" y="0"/>
                      </a:cubicBezTo>
                      <a:cubicBezTo>
                        <a:pt x="2237514" y="10218"/>
                        <a:pt x="2319771" y="119708"/>
                        <a:pt x="2340361" y="248435"/>
                      </a:cubicBezTo>
                      <a:cubicBezTo>
                        <a:pt x="2320465" y="417240"/>
                        <a:pt x="2356221" y="568654"/>
                        <a:pt x="2340361" y="765163"/>
                      </a:cubicBezTo>
                      <a:cubicBezTo>
                        <a:pt x="2324501" y="961672"/>
                        <a:pt x="2341972" y="1088228"/>
                        <a:pt x="2340361" y="1242143"/>
                      </a:cubicBezTo>
                      <a:cubicBezTo>
                        <a:pt x="2345792" y="1372555"/>
                        <a:pt x="2241216" y="1475601"/>
                        <a:pt x="2091926" y="1490578"/>
                      </a:cubicBezTo>
                      <a:cubicBezTo>
                        <a:pt x="1945673" y="1471522"/>
                        <a:pt x="1681211" y="1492020"/>
                        <a:pt x="1532734" y="1490578"/>
                      </a:cubicBezTo>
                      <a:cubicBezTo>
                        <a:pt x="1384257" y="1489136"/>
                        <a:pt x="1157513" y="1484111"/>
                        <a:pt x="899802" y="1490578"/>
                      </a:cubicBezTo>
                      <a:cubicBezTo>
                        <a:pt x="642091" y="1497045"/>
                        <a:pt x="468558" y="1508373"/>
                        <a:pt x="248435" y="1490578"/>
                      </a:cubicBezTo>
                      <a:cubicBezTo>
                        <a:pt x="102354" y="1490528"/>
                        <a:pt x="-3425" y="1411706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3452" y="378493"/>
                        <a:pt x="0" y="248435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7000" i="1" smtClean="0">
                                <a:ln w="0">
                                  <a:solidFill>
                                    <a:sysClr val="windowText" lastClr="000000"/>
                                  </a:solidFill>
                                </a:ln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7000" b="0" i="0" smtClean="0">
                                <a:ln w="0">
                                  <a:solidFill>
                                    <a:sysClr val="windowText" lastClr="000000"/>
                                  </a:solidFill>
                                </a:ln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7000" b="0" i="0" smtClean="0">
                                <a:ln w="0">
                                  <a:solidFill>
                                    <a:sysClr val="windowText" lastClr="000000"/>
                                  </a:solidFill>
                                </a:ln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1000</m:t>
                            </m:r>
                          </m:den>
                        </m:f>
                      </m:oMath>
                    </m:oMathPara>
                  </a14:m>
                  <a:endParaRPr lang="en-US" sz="7000" b="1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9" name="Rectangle: Rounded Corners 18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637ABDF7-88E7-4484-9595-9D4E0E8AE7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9653" y="3106587"/>
                  <a:ext cx="4105563" cy="1310064"/>
                </a:xfrm>
                <a:custGeom>
                  <a:avLst/>
                  <a:gdLst>
                    <a:gd name="connsiteX0" fmla="*/ 0 w 2340361"/>
                    <a:gd name="connsiteY0" fmla="*/ 248435 h 1490578"/>
                    <a:gd name="connsiteX1" fmla="*/ 248435 w 2340361"/>
                    <a:gd name="connsiteY1" fmla="*/ 0 h 1490578"/>
                    <a:gd name="connsiteX2" fmla="*/ 807627 w 2340361"/>
                    <a:gd name="connsiteY2" fmla="*/ 0 h 1490578"/>
                    <a:gd name="connsiteX3" fmla="*/ 1403689 w 2340361"/>
                    <a:gd name="connsiteY3" fmla="*/ 0 h 1490578"/>
                    <a:gd name="connsiteX4" fmla="*/ 2091926 w 2340361"/>
                    <a:gd name="connsiteY4" fmla="*/ 0 h 1490578"/>
                    <a:gd name="connsiteX5" fmla="*/ 2340361 w 2340361"/>
                    <a:gd name="connsiteY5" fmla="*/ 248435 h 1490578"/>
                    <a:gd name="connsiteX6" fmla="*/ 2340361 w 2340361"/>
                    <a:gd name="connsiteY6" fmla="*/ 745289 h 1490578"/>
                    <a:gd name="connsiteX7" fmla="*/ 2340361 w 2340361"/>
                    <a:gd name="connsiteY7" fmla="*/ 1242143 h 1490578"/>
                    <a:gd name="connsiteX8" fmla="*/ 2091926 w 2340361"/>
                    <a:gd name="connsiteY8" fmla="*/ 1490578 h 1490578"/>
                    <a:gd name="connsiteX9" fmla="*/ 1458994 w 2340361"/>
                    <a:gd name="connsiteY9" fmla="*/ 1490578 h 1490578"/>
                    <a:gd name="connsiteX10" fmla="*/ 826062 w 2340361"/>
                    <a:gd name="connsiteY10" fmla="*/ 1490578 h 1490578"/>
                    <a:gd name="connsiteX11" fmla="*/ 248435 w 2340361"/>
                    <a:gd name="connsiteY11" fmla="*/ 1490578 h 1490578"/>
                    <a:gd name="connsiteX12" fmla="*/ 0 w 2340361"/>
                    <a:gd name="connsiteY12" fmla="*/ 1242143 h 1490578"/>
                    <a:gd name="connsiteX13" fmla="*/ 0 w 2340361"/>
                    <a:gd name="connsiteY13" fmla="*/ 775100 h 1490578"/>
                    <a:gd name="connsiteX14" fmla="*/ 0 w 2340361"/>
                    <a:gd name="connsiteY14" fmla="*/ 248435 h 1490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40361" h="1490578" fill="none" extrusionOk="0">
                      <a:moveTo>
                        <a:pt x="0" y="248435"/>
                      </a:moveTo>
                      <a:cubicBezTo>
                        <a:pt x="-17197" y="97638"/>
                        <a:pt x="97385" y="-27941"/>
                        <a:pt x="248435" y="0"/>
                      </a:cubicBezTo>
                      <a:cubicBezTo>
                        <a:pt x="519872" y="-7500"/>
                        <a:pt x="654199" y="10914"/>
                        <a:pt x="807627" y="0"/>
                      </a:cubicBezTo>
                      <a:cubicBezTo>
                        <a:pt x="961055" y="-10914"/>
                        <a:pt x="1179847" y="-13055"/>
                        <a:pt x="1403689" y="0"/>
                      </a:cubicBezTo>
                      <a:cubicBezTo>
                        <a:pt x="1627531" y="13055"/>
                        <a:pt x="1762901" y="1633"/>
                        <a:pt x="2091926" y="0"/>
                      </a:cubicBezTo>
                      <a:cubicBezTo>
                        <a:pt x="2221272" y="-21007"/>
                        <a:pt x="2341957" y="83833"/>
                        <a:pt x="2340361" y="248435"/>
                      </a:cubicBezTo>
                      <a:cubicBezTo>
                        <a:pt x="2359724" y="435357"/>
                        <a:pt x="2325250" y="562808"/>
                        <a:pt x="2340361" y="745289"/>
                      </a:cubicBezTo>
                      <a:cubicBezTo>
                        <a:pt x="2355472" y="927770"/>
                        <a:pt x="2321765" y="1069355"/>
                        <a:pt x="2340361" y="1242143"/>
                      </a:cubicBezTo>
                      <a:cubicBezTo>
                        <a:pt x="2328771" y="1383737"/>
                        <a:pt x="2238619" y="1496580"/>
                        <a:pt x="2091926" y="1490578"/>
                      </a:cubicBezTo>
                      <a:cubicBezTo>
                        <a:pt x="1778939" y="1511448"/>
                        <a:pt x="1620920" y="1475758"/>
                        <a:pt x="1458994" y="1490578"/>
                      </a:cubicBezTo>
                      <a:cubicBezTo>
                        <a:pt x="1297068" y="1505398"/>
                        <a:pt x="1006736" y="1511057"/>
                        <a:pt x="826062" y="1490578"/>
                      </a:cubicBezTo>
                      <a:cubicBezTo>
                        <a:pt x="645388" y="1470099"/>
                        <a:pt x="463710" y="1514725"/>
                        <a:pt x="248435" y="1490578"/>
                      </a:cubicBezTo>
                      <a:cubicBezTo>
                        <a:pt x="94100" y="1509617"/>
                        <a:pt x="14755" y="1365120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22580" y="420485"/>
                        <a:pt x="0" y="248435"/>
                      </a:cubicBezTo>
                      <a:close/>
                    </a:path>
                    <a:path w="2340361" h="1490578" stroke="0" extrusionOk="0">
                      <a:moveTo>
                        <a:pt x="0" y="248435"/>
                      </a:moveTo>
                      <a:cubicBezTo>
                        <a:pt x="-6210" y="109415"/>
                        <a:pt x="110410" y="5193"/>
                        <a:pt x="248435" y="0"/>
                      </a:cubicBezTo>
                      <a:cubicBezTo>
                        <a:pt x="419448" y="-26014"/>
                        <a:pt x="654107" y="7417"/>
                        <a:pt x="844497" y="0"/>
                      </a:cubicBezTo>
                      <a:cubicBezTo>
                        <a:pt x="1034887" y="-7417"/>
                        <a:pt x="1191504" y="-17789"/>
                        <a:pt x="1458994" y="0"/>
                      </a:cubicBezTo>
                      <a:cubicBezTo>
                        <a:pt x="1726484" y="17789"/>
                        <a:pt x="1857707" y="7279"/>
                        <a:pt x="2091926" y="0"/>
                      </a:cubicBezTo>
                      <a:cubicBezTo>
                        <a:pt x="2237514" y="10218"/>
                        <a:pt x="2319771" y="119708"/>
                        <a:pt x="2340361" y="248435"/>
                      </a:cubicBezTo>
                      <a:cubicBezTo>
                        <a:pt x="2320465" y="417240"/>
                        <a:pt x="2356221" y="568654"/>
                        <a:pt x="2340361" y="765163"/>
                      </a:cubicBezTo>
                      <a:cubicBezTo>
                        <a:pt x="2324501" y="961672"/>
                        <a:pt x="2341972" y="1088228"/>
                        <a:pt x="2340361" y="1242143"/>
                      </a:cubicBezTo>
                      <a:cubicBezTo>
                        <a:pt x="2345792" y="1372555"/>
                        <a:pt x="2241216" y="1475601"/>
                        <a:pt x="2091926" y="1490578"/>
                      </a:cubicBezTo>
                      <a:cubicBezTo>
                        <a:pt x="1945673" y="1471522"/>
                        <a:pt x="1681211" y="1492020"/>
                        <a:pt x="1532734" y="1490578"/>
                      </a:cubicBezTo>
                      <a:cubicBezTo>
                        <a:pt x="1384257" y="1489136"/>
                        <a:pt x="1157513" y="1484111"/>
                        <a:pt x="899802" y="1490578"/>
                      </a:cubicBezTo>
                      <a:cubicBezTo>
                        <a:pt x="642091" y="1497045"/>
                        <a:pt x="468558" y="1508373"/>
                        <a:pt x="248435" y="1490578"/>
                      </a:cubicBezTo>
                      <a:cubicBezTo>
                        <a:pt x="102354" y="1490528"/>
                        <a:pt x="-3425" y="1411706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3452" y="378493"/>
                        <a:pt x="0" y="248435"/>
                      </a:cubicBezTo>
                      <a:close/>
                    </a:path>
                  </a:pathLst>
                </a:custGeom>
                <a:blipFill rotWithShape="0">
                  <a:blip r:embed="rId7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C1A420D-CD99-4728-AE84-5C337A7F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88369" y="2802857"/>
              <a:ext cx="1546175" cy="79759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1A8460B-B99E-466D-983E-3DFBEA4C304B}"/>
              </a:ext>
            </a:extLst>
          </p:cNvPr>
          <p:cNvGrpSpPr/>
          <p:nvPr/>
        </p:nvGrpSpPr>
        <p:grpSpPr>
          <a:xfrm>
            <a:off x="4789284" y="4710567"/>
            <a:ext cx="3899685" cy="2812647"/>
            <a:chOff x="391759" y="3909315"/>
            <a:chExt cx="4588792" cy="40731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="" id="{83CAF424-7F59-43EA-93B3-64BA1A79EBB3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326016"/>
                    <a:gd name="connsiteY0" fmla="*/ 248434 h 1490577"/>
                    <a:gd name="connsiteX1" fmla="*/ 248434 w 2326016"/>
                    <a:gd name="connsiteY1" fmla="*/ 0 h 1490577"/>
                    <a:gd name="connsiteX2" fmla="*/ 803276 w 2326016"/>
                    <a:gd name="connsiteY2" fmla="*/ 0 h 1490577"/>
                    <a:gd name="connsiteX3" fmla="*/ 1394700 w 2326016"/>
                    <a:gd name="connsiteY3" fmla="*/ 0 h 1490577"/>
                    <a:gd name="connsiteX4" fmla="*/ 2077582 w 2326016"/>
                    <a:gd name="connsiteY4" fmla="*/ 0 h 1490577"/>
                    <a:gd name="connsiteX5" fmla="*/ 2326016 w 2326016"/>
                    <a:gd name="connsiteY5" fmla="*/ 248434 h 1490577"/>
                    <a:gd name="connsiteX6" fmla="*/ 2326016 w 2326016"/>
                    <a:gd name="connsiteY6" fmla="*/ 745289 h 1490577"/>
                    <a:gd name="connsiteX7" fmla="*/ 2326016 w 2326016"/>
                    <a:gd name="connsiteY7" fmla="*/ 1242143 h 1490577"/>
                    <a:gd name="connsiteX8" fmla="*/ 2077582 w 2326016"/>
                    <a:gd name="connsiteY8" fmla="*/ 1490577 h 1490577"/>
                    <a:gd name="connsiteX9" fmla="*/ 1449575 w 2326016"/>
                    <a:gd name="connsiteY9" fmla="*/ 1490577 h 1490577"/>
                    <a:gd name="connsiteX10" fmla="*/ 821567 w 2326016"/>
                    <a:gd name="connsiteY10" fmla="*/ 1490577 h 1490577"/>
                    <a:gd name="connsiteX11" fmla="*/ 248434 w 2326016"/>
                    <a:gd name="connsiteY11" fmla="*/ 1490577 h 1490577"/>
                    <a:gd name="connsiteX12" fmla="*/ 0 w 2326016"/>
                    <a:gd name="connsiteY12" fmla="*/ 1242143 h 1490577"/>
                    <a:gd name="connsiteX13" fmla="*/ 0 w 2326016"/>
                    <a:gd name="connsiteY13" fmla="*/ 775100 h 1490577"/>
                    <a:gd name="connsiteX14" fmla="*/ 0 w 2326016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6016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56310" y="-27351"/>
                        <a:pt x="572425" y="25583"/>
                        <a:pt x="803276" y="0"/>
                      </a:cubicBezTo>
                      <a:cubicBezTo>
                        <a:pt x="1034127" y="-25583"/>
                        <a:pt x="1150350" y="-26860"/>
                        <a:pt x="1394700" y="0"/>
                      </a:cubicBezTo>
                      <a:cubicBezTo>
                        <a:pt x="1639050" y="26860"/>
                        <a:pt x="1855127" y="7256"/>
                        <a:pt x="2077582" y="0"/>
                      </a:cubicBezTo>
                      <a:cubicBezTo>
                        <a:pt x="2211154" y="-9712"/>
                        <a:pt x="2326966" y="94931"/>
                        <a:pt x="2326016" y="248434"/>
                      </a:cubicBezTo>
                      <a:cubicBezTo>
                        <a:pt x="2302963" y="433153"/>
                        <a:pt x="2311759" y="559118"/>
                        <a:pt x="2326016" y="745289"/>
                      </a:cubicBezTo>
                      <a:cubicBezTo>
                        <a:pt x="2340273" y="931460"/>
                        <a:pt x="2307420" y="1069355"/>
                        <a:pt x="2326016" y="1242143"/>
                      </a:cubicBezTo>
                      <a:cubicBezTo>
                        <a:pt x="2296324" y="1390589"/>
                        <a:pt x="2230001" y="1500203"/>
                        <a:pt x="2077582" y="1490577"/>
                      </a:cubicBezTo>
                      <a:cubicBezTo>
                        <a:pt x="1874722" y="1475826"/>
                        <a:pt x="1654518" y="1469371"/>
                        <a:pt x="1449575" y="1490577"/>
                      </a:cubicBezTo>
                      <a:cubicBezTo>
                        <a:pt x="1244632" y="1511783"/>
                        <a:pt x="1054984" y="1505593"/>
                        <a:pt x="821567" y="1490577"/>
                      </a:cubicBezTo>
                      <a:cubicBezTo>
                        <a:pt x="588150" y="1475561"/>
                        <a:pt x="410858" y="1471851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26016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42547" y="29310"/>
                        <a:pt x="598799" y="-11805"/>
                        <a:pt x="839859" y="0"/>
                      </a:cubicBezTo>
                      <a:cubicBezTo>
                        <a:pt x="1080919" y="11805"/>
                        <a:pt x="1200805" y="25706"/>
                        <a:pt x="1449575" y="0"/>
                      </a:cubicBezTo>
                      <a:cubicBezTo>
                        <a:pt x="1698345" y="-25706"/>
                        <a:pt x="1766942" y="-2392"/>
                        <a:pt x="2077582" y="0"/>
                      </a:cubicBezTo>
                      <a:cubicBezTo>
                        <a:pt x="2219047" y="5193"/>
                        <a:pt x="2313450" y="116404"/>
                        <a:pt x="2326016" y="248434"/>
                      </a:cubicBezTo>
                      <a:cubicBezTo>
                        <a:pt x="2307083" y="416894"/>
                        <a:pt x="2349009" y="565456"/>
                        <a:pt x="2326016" y="765163"/>
                      </a:cubicBezTo>
                      <a:cubicBezTo>
                        <a:pt x="2303023" y="964870"/>
                        <a:pt x="2327627" y="1088228"/>
                        <a:pt x="2326016" y="1242143"/>
                      </a:cubicBezTo>
                      <a:cubicBezTo>
                        <a:pt x="2337930" y="1364443"/>
                        <a:pt x="2234326" y="1466360"/>
                        <a:pt x="2077582" y="1490577"/>
                      </a:cubicBezTo>
                      <a:cubicBezTo>
                        <a:pt x="1825762" y="1465781"/>
                        <a:pt x="1736550" y="1480189"/>
                        <a:pt x="1522740" y="1490577"/>
                      </a:cubicBezTo>
                      <a:cubicBezTo>
                        <a:pt x="1308930" y="1500965"/>
                        <a:pt x="1199796" y="1502992"/>
                        <a:pt x="894733" y="1490577"/>
                      </a:cubicBezTo>
                      <a:cubicBezTo>
                        <a:pt x="589670" y="1478162"/>
                        <a:pt x="464173" y="1460664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zh-CN" sz="7000" i="1" smtClean="0">
                                <a:ln w="0">
                                  <a:solidFill>
                                    <a:sysClr val="windowText" lastClr="000000"/>
                                  </a:solidFill>
                                </a:ln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fPr>
                          <m:num>
                            <m:r>
                              <a:rPr lang="en-US" altLang="zh-CN" sz="7000">
                                <a:ln w="0">
                                  <a:solidFill>
                                    <a:sysClr val="windowText" lastClr="000000"/>
                                  </a:solidFill>
                                </a:ln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sz="7000">
                                <a:ln w="0">
                                  <a:solidFill>
                                    <a:sysClr val="windowText" lastClr="000000"/>
                                  </a:solidFill>
                                </a:ln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1</m:t>
                            </m:r>
                            <m:r>
                              <a:rPr lang="en-US" altLang="zh-CN" sz="7000" b="0" i="0" smtClean="0">
                                <a:ln w="0">
                                  <a:solidFill>
                                    <a:sysClr val="windowText" lastClr="000000"/>
                                  </a:solidFill>
                                </a:ln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0</m:t>
                            </m:r>
                            <m:r>
                              <a:rPr lang="en-US" altLang="zh-CN" sz="7000">
                                <a:ln w="0">
                                  <a:solidFill>
                                    <a:sysClr val="windowText" lastClr="000000"/>
                                  </a:solidFill>
                                </a:ln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7000" b="1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83CAF424-7F59-43EA-93B3-64BA1A79EB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326016"/>
                    <a:gd name="connsiteY0" fmla="*/ 248434 h 1490577"/>
                    <a:gd name="connsiteX1" fmla="*/ 248434 w 2326016"/>
                    <a:gd name="connsiteY1" fmla="*/ 0 h 1490577"/>
                    <a:gd name="connsiteX2" fmla="*/ 803276 w 2326016"/>
                    <a:gd name="connsiteY2" fmla="*/ 0 h 1490577"/>
                    <a:gd name="connsiteX3" fmla="*/ 1394700 w 2326016"/>
                    <a:gd name="connsiteY3" fmla="*/ 0 h 1490577"/>
                    <a:gd name="connsiteX4" fmla="*/ 2077582 w 2326016"/>
                    <a:gd name="connsiteY4" fmla="*/ 0 h 1490577"/>
                    <a:gd name="connsiteX5" fmla="*/ 2326016 w 2326016"/>
                    <a:gd name="connsiteY5" fmla="*/ 248434 h 1490577"/>
                    <a:gd name="connsiteX6" fmla="*/ 2326016 w 2326016"/>
                    <a:gd name="connsiteY6" fmla="*/ 745289 h 1490577"/>
                    <a:gd name="connsiteX7" fmla="*/ 2326016 w 2326016"/>
                    <a:gd name="connsiteY7" fmla="*/ 1242143 h 1490577"/>
                    <a:gd name="connsiteX8" fmla="*/ 2077582 w 2326016"/>
                    <a:gd name="connsiteY8" fmla="*/ 1490577 h 1490577"/>
                    <a:gd name="connsiteX9" fmla="*/ 1449575 w 2326016"/>
                    <a:gd name="connsiteY9" fmla="*/ 1490577 h 1490577"/>
                    <a:gd name="connsiteX10" fmla="*/ 821567 w 2326016"/>
                    <a:gd name="connsiteY10" fmla="*/ 1490577 h 1490577"/>
                    <a:gd name="connsiteX11" fmla="*/ 248434 w 2326016"/>
                    <a:gd name="connsiteY11" fmla="*/ 1490577 h 1490577"/>
                    <a:gd name="connsiteX12" fmla="*/ 0 w 2326016"/>
                    <a:gd name="connsiteY12" fmla="*/ 1242143 h 1490577"/>
                    <a:gd name="connsiteX13" fmla="*/ 0 w 2326016"/>
                    <a:gd name="connsiteY13" fmla="*/ 775100 h 1490577"/>
                    <a:gd name="connsiteX14" fmla="*/ 0 w 2326016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6016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56310" y="-27351"/>
                        <a:pt x="572425" y="25583"/>
                        <a:pt x="803276" y="0"/>
                      </a:cubicBezTo>
                      <a:cubicBezTo>
                        <a:pt x="1034127" y="-25583"/>
                        <a:pt x="1150350" y="-26860"/>
                        <a:pt x="1394700" y="0"/>
                      </a:cubicBezTo>
                      <a:cubicBezTo>
                        <a:pt x="1639050" y="26860"/>
                        <a:pt x="1855127" y="7256"/>
                        <a:pt x="2077582" y="0"/>
                      </a:cubicBezTo>
                      <a:cubicBezTo>
                        <a:pt x="2211154" y="-9712"/>
                        <a:pt x="2326966" y="94931"/>
                        <a:pt x="2326016" y="248434"/>
                      </a:cubicBezTo>
                      <a:cubicBezTo>
                        <a:pt x="2302963" y="433153"/>
                        <a:pt x="2311759" y="559118"/>
                        <a:pt x="2326016" y="745289"/>
                      </a:cubicBezTo>
                      <a:cubicBezTo>
                        <a:pt x="2340273" y="931460"/>
                        <a:pt x="2307420" y="1069355"/>
                        <a:pt x="2326016" y="1242143"/>
                      </a:cubicBezTo>
                      <a:cubicBezTo>
                        <a:pt x="2296324" y="1390589"/>
                        <a:pt x="2230001" y="1500203"/>
                        <a:pt x="2077582" y="1490577"/>
                      </a:cubicBezTo>
                      <a:cubicBezTo>
                        <a:pt x="1874722" y="1475826"/>
                        <a:pt x="1654518" y="1469371"/>
                        <a:pt x="1449575" y="1490577"/>
                      </a:cubicBezTo>
                      <a:cubicBezTo>
                        <a:pt x="1244632" y="1511783"/>
                        <a:pt x="1054984" y="1505593"/>
                        <a:pt x="821567" y="1490577"/>
                      </a:cubicBezTo>
                      <a:cubicBezTo>
                        <a:pt x="588150" y="1475561"/>
                        <a:pt x="410858" y="1471851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26016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42547" y="29310"/>
                        <a:pt x="598799" y="-11805"/>
                        <a:pt x="839859" y="0"/>
                      </a:cubicBezTo>
                      <a:cubicBezTo>
                        <a:pt x="1080919" y="11805"/>
                        <a:pt x="1200805" y="25706"/>
                        <a:pt x="1449575" y="0"/>
                      </a:cubicBezTo>
                      <a:cubicBezTo>
                        <a:pt x="1698345" y="-25706"/>
                        <a:pt x="1766942" y="-2392"/>
                        <a:pt x="2077582" y="0"/>
                      </a:cubicBezTo>
                      <a:cubicBezTo>
                        <a:pt x="2219047" y="5193"/>
                        <a:pt x="2313450" y="116404"/>
                        <a:pt x="2326016" y="248434"/>
                      </a:cubicBezTo>
                      <a:cubicBezTo>
                        <a:pt x="2307083" y="416894"/>
                        <a:pt x="2349009" y="565456"/>
                        <a:pt x="2326016" y="765163"/>
                      </a:cubicBezTo>
                      <a:cubicBezTo>
                        <a:pt x="2303023" y="964870"/>
                        <a:pt x="2327627" y="1088228"/>
                        <a:pt x="2326016" y="1242143"/>
                      </a:cubicBezTo>
                      <a:cubicBezTo>
                        <a:pt x="2337930" y="1364443"/>
                        <a:pt x="2234326" y="1466360"/>
                        <a:pt x="2077582" y="1490577"/>
                      </a:cubicBezTo>
                      <a:cubicBezTo>
                        <a:pt x="1825762" y="1465781"/>
                        <a:pt x="1736550" y="1480189"/>
                        <a:pt x="1522740" y="1490577"/>
                      </a:cubicBezTo>
                      <a:cubicBezTo>
                        <a:pt x="1308930" y="1500965"/>
                        <a:pt x="1199796" y="1502992"/>
                        <a:pt x="894733" y="1490577"/>
                      </a:cubicBezTo>
                      <a:cubicBezTo>
                        <a:pt x="589670" y="1478162"/>
                        <a:pt x="464173" y="1460664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blipFill rotWithShape="0">
                  <a:blip r:embed="rId9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504DEB97-1BBE-4013-820D-1B97A4B36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759" y="3909315"/>
              <a:ext cx="1253655" cy="1886266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B44BC73-4F7C-4478-A9A2-D76F2DB13CDE}"/>
              </a:ext>
            </a:extLst>
          </p:cNvPr>
          <p:cNvSpPr/>
          <p:nvPr/>
        </p:nvSpPr>
        <p:spPr>
          <a:xfrm>
            <a:off x="2089645" y="1138802"/>
            <a:ext cx="13252685" cy="2754600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6000" b="1" dirty="0" err="1">
                <a:ln w="0"/>
                <a:latin typeface="SVN-Rio 2016" panose="03060502030307020202" pitchFamily="66" charset="0"/>
              </a:rPr>
              <a:t>Câu</a:t>
            </a:r>
            <a:r>
              <a:rPr lang="en-US" sz="6000" b="1" dirty="0">
                <a:ln w="0"/>
                <a:latin typeface="SVN-Rio 2016" panose="03060502030307020202" pitchFamily="66" charset="0"/>
              </a:rPr>
              <a:t> 2:</a:t>
            </a:r>
          </a:p>
          <a:p>
            <a:pPr algn="ctr"/>
            <a:r>
              <a:rPr lang="en-US" sz="5500" dirty="0" err="1" smtClean="0">
                <a:ln w="0"/>
                <a:latin typeface="iCiel Cadena" panose="02000503000000020004" pitchFamily="2" charset="0"/>
              </a:rPr>
              <a:t>Trong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bảng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đơn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vị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đo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thể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tích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,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đơn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vị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bé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bằng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……..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đơn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vị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đo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thể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tích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liền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 </a:t>
            </a:r>
            <a:r>
              <a:rPr lang="en-US" sz="5500" dirty="0" err="1" smtClean="0">
                <a:ln w="0"/>
                <a:latin typeface="iCiel Cadena" panose="02000503000000020004" pitchFamily="2" charset="0"/>
              </a:rPr>
              <a:t>trước</a:t>
            </a:r>
            <a:r>
              <a:rPr lang="en-US" sz="5500" dirty="0" smtClean="0">
                <a:ln w="0"/>
                <a:latin typeface="iCiel Cadena" panose="02000503000000020004" pitchFamily="2" charset="0"/>
              </a:rPr>
              <a:t>.</a:t>
            </a:r>
            <a:endParaRPr lang="vi-VN" sz="5500" dirty="0">
              <a:ln w="0"/>
              <a:latin typeface="iCiel Cadena" panose="02000503000000020004" pitchFamily="2" charset="0"/>
            </a:endParaRPr>
          </a:p>
        </p:txBody>
      </p:sp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E6CF8643-8AEE-4144-B87D-2949BDD39FA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0897">
            <a:off x="723886" y="623257"/>
            <a:ext cx="2096222" cy="1969790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05DC12F-4C8F-49F9-9B3C-9132D3181E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755818" y="584541"/>
            <a:ext cx="4050159" cy="405015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5D273C83-4ACF-40FB-BD79-A864DEC984D8}"/>
              </a:ext>
            </a:extLst>
          </p:cNvPr>
          <p:cNvGrpSpPr/>
          <p:nvPr/>
        </p:nvGrpSpPr>
        <p:grpSpPr>
          <a:xfrm>
            <a:off x="14087824" y="4830252"/>
            <a:ext cx="3885098" cy="2812647"/>
            <a:chOff x="408924" y="3909315"/>
            <a:chExt cx="4571627" cy="40731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xmlns="" id="{32C99A11-70A2-4869-BB9F-9D58850A5C87}"/>
                    </a:ext>
                  </a:extLst>
                </p:cNvPr>
                <p:cNvSpPr/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326016"/>
                    <a:gd name="connsiteY0" fmla="*/ 248434 h 1490577"/>
                    <a:gd name="connsiteX1" fmla="*/ 248434 w 2326016"/>
                    <a:gd name="connsiteY1" fmla="*/ 0 h 1490577"/>
                    <a:gd name="connsiteX2" fmla="*/ 803276 w 2326016"/>
                    <a:gd name="connsiteY2" fmla="*/ 0 h 1490577"/>
                    <a:gd name="connsiteX3" fmla="*/ 1394700 w 2326016"/>
                    <a:gd name="connsiteY3" fmla="*/ 0 h 1490577"/>
                    <a:gd name="connsiteX4" fmla="*/ 2077582 w 2326016"/>
                    <a:gd name="connsiteY4" fmla="*/ 0 h 1490577"/>
                    <a:gd name="connsiteX5" fmla="*/ 2326016 w 2326016"/>
                    <a:gd name="connsiteY5" fmla="*/ 248434 h 1490577"/>
                    <a:gd name="connsiteX6" fmla="*/ 2326016 w 2326016"/>
                    <a:gd name="connsiteY6" fmla="*/ 745289 h 1490577"/>
                    <a:gd name="connsiteX7" fmla="*/ 2326016 w 2326016"/>
                    <a:gd name="connsiteY7" fmla="*/ 1242143 h 1490577"/>
                    <a:gd name="connsiteX8" fmla="*/ 2077582 w 2326016"/>
                    <a:gd name="connsiteY8" fmla="*/ 1490577 h 1490577"/>
                    <a:gd name="connsiteX9" fmla="*/ 1449575 w 2326016"/>
                    <a:gd name="connsiteY9" fmla="*/ 1490577 h 1490577"/>
                    <a:gd name="connsiteX10" fmla="*/ 821567 w 2326016"/>
                    <a:gd name="connsiteY10" fmla="*/ 1490577 h 1490577"/>
                    <a:gd name="connsiteX11" fmla="*/ 248434 w 2326016"/>
                    <a:gd name="connsiteY11" fmla="*/ 1490577 h 1490577"/>
                    <a:gd name="connsiteX12" fmla="*/ 0 w 2326016"/>
                    <a:gd name="connsiteY12" fmla="*/ 1242143 h 1490577"/>
                    <a:gd name="connsiteX13" fmla="*/ 0 w 2326016"/>
                    <a:gd name="connsiteY13" fmla="*/ 775100 h 1490577"/>
                    <a:gd name="connsiteX14" fmla="*/ 0 w 2326016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6016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56310" y="-27351"/>
                        <a:pt x="572425" y="25583"/>
                        <a:pt x="803276" y="0"/>
                      </a:cubicBezTo>
                      <a:cubicBezTo>
                        <a:pt x="1034127" y="-25583"/>
                        <a:pt x="1150350" y="-26860"/>
                        <a:pt x="1394700" y="0"/>
                      </a:cubicBezTo>
                      <a:cubicBezTo>
                        <a:pt x="1639050" y="26860"/>
                        <a:pt x="1855127" y="7256"/>
                        <a:pt x="2077582" y="0"/>
                      </a:cubicBezTo>
                      <a:cubicBezTo>
                        <a:pt x="2211154" y="-9712"/>
                        <a:pt x="2326966" y="94931"/>
                        <a:pt x="2326016" y="248434"/>
                      </a:cubicBezTo>
                      <a:cubicBezTo>
                        <a:pt x="2302963" y="433153"/>
                        <a:pt x="2311759" y="559118"/>
                        <a:pt x="2326016" y="745289"/>
                      </a:cubicBezTo>
                      <a:cubicBezTo>
                        <a:pt x="2340273" y="931460"/>
                        <a:pt x="2307420" y="1069355"/>
                        <a:pt x="2326016" y="1242143"/>
                      </a:cubicBezTo>
                      <a:cubicBezTo>
                        <a:pt x="2296324" y="1390589"/>
                        <a:pt x="2230001" y="1500203"/>
                        <a:pt x="2077582" y="1490577"/>
                      </a:cubicBezTo>
                      <a:cubicBezTo>
                        <a:pt x="1874722" y="1475826"/>
                        <a:pt x="1654518" y="1469371"/>
                        <a:pt x="1449575" y="1490577"/>
                      </a:cubicBezTo>
                      <a:cubicBezTo>
                        <a:pt x="1244632" y="1511783"/>
                        <a:pt x="1054984" y="1505593"/>
                        <a:pt x="821567" y="1490577"/>
                      </a:cubicBezTo>
                      <a:cubicBezTo>
                        <a:pt x="588150" y="1475561"/>
                        <a:pt x="410858" y="1471851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26016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42547" y="29310"/>
                        <a:pt x="598799" y="-11805"/>
                        <a:pt x="839859" y="0"/>
                      </a:cubicBezTo>
                      <a:cubicBezTo>
                        <a:pt x="1080919" y="11805"/>
                        <a:pt x="1200805" y="25706"/>
                        <a:pt x="1449575" y="0"/>
                      </a:cubicBezTo>
                      <a:cubicBezTo>
                        <a:pt x="1698345" y="-25706"/>
                        <a:pt x="1766942" y="-2392"/>
                        <a:pt x="2077582" y="0"/>
                      </a:cubicBezTo>
                      <a:cubicBezTo>
                        <a:pt x="2219047" y="5193"/>
                        <a:pt x="2313450" y="116404"/>
                        <a:pt x="2326016" y="248434"/>
                      </a:cubicBezTo>
                      <a:cubicBezTo>
                        <a:pt x="2307083" y="416894"/>
                        <a:pt x="2349009" y="565456"/>
                        <a:pt x="2326016" y="765163"/>
                      </a:cubicBezTo>
                      <a:cubicBezTo>
                        <a:pt x="2303023" y="964870"/>
                        <a:pt x="2327627" y="1088228"/>
                        <a:pt x="2326016" y="1242143"/>
                      </a:cubicBezTo>
                      <a:cubicBezTo>
                        <a:pt x="2337930" y="1364443"/>
                        <a:pt x="2234326" y="1466360"/>
                        <a:pt x="2077582" y="1490577"/>
                      </a:cubicBezTo>
                      <a:cubicBezTo>
                        <a:pt x="1825762" y="1465781"/>
                        <a:pt x="1736550" y="1480189"/>
                        <a:pt x="1522740" y="1490577"/>
                      </a:cubicBezTo>
                      <a:cubicBezTo>
                        <a:pt x="1308930" y="1500965"/>
                        <a:pt x="1199796" y="1502992"/>
                        <a:pt x="894733" y="1490577"/>
                      </a:cubicBezTo>
                      <a:cubicBezTo>
                        <a:pt x="589670" y="1478162"/>
                        <a:pt x="464173" y="1460664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:ask="http://schemas.microsoft.com/office/drawing/2018/sketchyshapes" xmlns="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7000" b="0" i="1" smtClean="0">
                            <a:ln w="0">
                              <a:solidFill>
                                <a:sysClr val="windowText" lastClr="000000"/>
                              </a:solidFill>
                            </a:ln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libri Light" panose="020F0302020204030204" pitchFamily="34" charset="0"/>
                          </a:rPr>
                          <m:t>1000</m:t>
                        </m:r>
                      </m:oMath>
                    </m:oMathPara>
                  </a14:m>
                  <a:endParaRPr lang="en-US" sz="7000" b="1" kern="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27" name="Rectangle: Rounded Corners 26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32C99A11-70A2-4869-BB9F-9D58850A5C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988" y="4744591"/>
                  <a:ext cx="4105563" cy="3237912"/>
                </a:xfrm>
                <a:custGeom>
                  <a:avLst/>
                  <a:gdLst>
                    <a:gd name="connsiteX0" fmla="*/ 0 w 2326016"/>
                    <a:gd name="connsiteY0" fmla="*/ 248434 h 1490577"/>
                    <a:gd name="connsiteX1" fmla="*/ 248434 w 2326016"/>
                    <a:gd name="connsiteY1" fmla="*/ 0 h 1490577"/>
                    <a:gd name="connsiteX2" fmla="*/ 803276 w 2326016"/>
                    <a:gd name="connsiteY2" fmla="*/ 0 h 1490577"/>
                    <a:gd name="connsiteX3" fmla="*/ 1394700 w 2326016"/>
                    <a:gd name="connsiteY3" fmla="*/ 0 h 1490577"/>
                    <a:gd name="connsiteX4" fmla="*/ 2077582 w 2326016"/>
                    <a:gd name="connsiteY4" fmla="*/ 0 h 1490577"/>
                    <a:gd name="connsiteX5" fmla="*/ 2326016 w 2326016"/>
                    <a:gd name="connsiteY5" fmla="*/ 248434 h 1490577"/>
                    <a:gd name="connsiteX6" fmla="*/ 2326016 w 2326016"/>
                    <a:gd name="connsiteY6" fmla="*/ 745289 h 1490577"/>
                    <a:gd name="connsiteX7" fmla="*/ 2326016 w 2326016"/>
                    <a:gd name="connsiteY7" fmla="*/ 1242143 h 1490577"/>
                    <a:gd name="connsiteX8" fmla="*/ 2077582 w 2326016"/>
                    <a:gd name="connsiteY8" fmla="*/ 1490577 h 1490577"/>
                    <a:gd name="connsiteX9" fmla="*/ 1449575 w 2326016"/>
                    <a:gd name="connsiteY9" fmla="*/ 1490577 h 1490577"/>
                    <a:gd name="connsiteX10" fmla="*/ 821567 w 2326016"/>
                    <a:gd name="connsiteY10" fmla="*/ 1490577 h 1490577"/>
                    <a:gd name="connsiteX11" fmla="*/ 248434 w 2326016"/>
                    <a:gd name="connsiteY11" fmla="*/ 1490577 h 1490577"/>
                    <a:gd name="connsiteX12" fmla="*/ 0 w 2326016"/>
                    <a:gd name="connsiteY12" fmla="*/ 1242143 h 1490577"/>
                    <a:gd name="connsiteX13" fmla="*/ 0 w 2326016"/>
                    <a:gd name="connsiteY13" fmla="*/ 775100 h 1490577"/>
                    <a:gd name="connsiteX14" fmla="*/ 0 w 2326016"/>
                    <a:gd name="connsiteY14" fmla="*/ 248434 h 1490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6016" h="1490577" fill="none" extrusionOk="0">
                      <a:moveTo>
                        <a:pt x="0" y="248434"/>
                      </a:moveTo>
                      <a:cubicBezTo>
                        <a:pt x="-10294" y="103093"/>
                        <a:pt x="96010" y="-30718"/>
                        <a:pt x="248434" y="0"/>
                      </a:cubicBezTo>
                      <a:cubicBezTo>
                        <a:pt x="456310" y="-27351"/>
                        <a:pt x="572425" y="25583"/>
                        <a:pt x="803276" y="0"/>
                      </a:cubicBezTo>
                      <a:cubicBezTo>
                        <a:pt x="1034127" y="-25583"/>
                        <a:pt x="1150350" y="-26860"/>
                        <a:pt x="1394700" y="0"/>
                      </a:cubicBezTo>
                      <a:cubicBezTo>
                        <a:pt x="1639050" y="26860"/>
                        <a:pt x="1855127" y="7256"/>
                        <a:pt x="2077582" y="0"/>
                      </a:cubicBezTo>
                      <a:cubicBezTo>
                        <a:pt x="2211154" y="-9712"/>
                        <a:pt x="2326966" y="94931"/>
                        <a:pt x="2326016" y="248434"/>
                      </a:cubicBezTo>
                      <a:cubicBezTo>
                        <a:pt x="2302963" y="433153"/>
                        <a:pt x="2311759" y="559118"/>
                        <a:pt x="2326016" y="745289"/>
                      </a:cubicBezTo>
                      <a:cubicBezTo>
                        <a:pt x="2340273" y="931460"/>
                        <a:pt x="2307420" y="1069355"/>
                        <a:pt x="2326016" y="1242143"/>
                      </a:cubicBezTo>
                      <a:cubicBezTo>
                        <a:pt x="2296324" y="1390589"/>
                        <a:pt x="2230001" y="1500203"/>
                        <a:pt x="2077582" y="1490577"/>
                      </a:cubicBezTo>
                      <a:cubicBezTo>
                        <a:pt x="1874722" y="1475826"/>
                        <a:pt x="1654518" y="1469371"/>
                        <a:pt x="1449575" y="1490577"/>
                      </a:cubicBezTo>
                      <a:cubicBezTo>
                        <a:pt x="1244632" y="1511783"/>
                        <a:pt x="1054984" y="1505593"/>
                        <a:pt x="821567" y="1490577"/>
                      </a:cubicBezTo>
                      <a:cubicBezTo>
                        <a:pt x="588150" y="1475561"/>
                        <a:pt x="410858" y="1471851"/>
                        <a:pt x="248434" y="1490577"/>
                      </a:cubicBezTo>
                      <a:cubicBezTo>
                        <a:pt x="91832" y="1512137"/>
                        <a:pt x="10687" y="1369042"/>
                        <a:pt x="0" y="1242143"/>
                      </a:cubicBezTo>
                      <a:cubicBezTo>
                        <a:pt x="-601" y="1080543"/>
                        <a:pt x="-7800" y="975298"/>
                        <a:pt x="0" y="775100"/>
                      </a:cubicBezTo>
                      <a:cubicBezTo>
                        <a:pt x="7800" y="574902"/>
                        <a:pt x="15744" y="423477"/>
                        <a:pt x="0" y="248434"/>
                      </a:cubicBezTo>
                      <a:close/>
                    </a:path>
                    <a:path w="2326016" h="1490577" stroke="0" extrusionOk="0">
                      <a:moveTo>
                        <a:pt x="0" y="248434"/>
                      </a:moveTo>
                      <a:cubicBezTo>
                        <a:pt x="-7598" y="109010"/>
                        <a:pt x="107378" y="24441"/>
                        <a:pt x="248434" y="0"/>
                      </a:cubicBezTo>
                      <a:cubicBezTo>
                        <a:pt x="442547" y="29310"/>
                        <a:pt x="598799" y="-11805"/>
                        <a:pt x="839859" y="0"/>
                      </a:cubicBezTo>
                      <a:cubicBezTo>
                        <a:pt x="1080919" y="11805"/>
                        <a:pt x="1200805" y="25706"/>
                        <a:pt x="1449575" y="0"/>
                      </a:cubicBezTo>
                      <a:cubicBezTo>
                        <a:pt x="1698345" y="-25706"/>
                        <a:pt x="1766942" y="-2392"/>
                        <a:pt x="2077582" y="0"/>
                      </a:cubicBezTo>
                      <a:cubicBezTo>
                        <a:pt x="2219047" y="5193"/>
                        <a:pt x="2313450" y="116404"/>
                        <a:pt x="2326016" y="248434"/>
                      </a:cubicBezTo>
                      <a:cubicBezTo>
                        <a:pt x="2307083" y="416894"/>
                        <a:pt x="2349009" y="565456"/>
                        <a:pt x="2326016" y="765163"/>
                      </a:cubicBezTo>
                      <a:cubicBezTo>
                        <a:pt x="2303023" y="964870"/>
                        <a:pt x="2327627" y="1088228"/>
                        <a:pt x="2326016" y="1242143"/>
                      </a:cubicBezTo>
                      <a:cubicBezTo>
                        <a:pt x="2337930" y="1364443"/>
                        <a:pt x="2234326" y="1466360"/>
                        <a:pt x="2077582" y="1490577"/>
                      </a:cubicBezTo>
                      <a:cubicBezTo>
                        <a:pt x="1825762" y="1465781"/>
                        <a:pt x="1736550" y="1480189"/>
                        <a:pt x="1522740" y="1490577"/>
                      </a:cubicBezTo>
                      <a:cubicBezTo>
                        <a:pt x="1308930" y="1500965"/>
                        <a:pt x="1199796" y="1502992"/>
                        <a:pt x="894733" y="1490577"/>
                      </a:cubicBezTo>
                      <a:cubicBezTo>
                        <a:pt x="589670" y="1478162"/>
                        <a:pt x="464173" y="1460664"/>
                        <a:pt x="248434" y="1490577"/>
                      </a:cubicBezTo>
                      <a:cubicBezTo>
                        <a:pt x="84115" y="1490424"/>
                        <a:pt x="-1355" y="1392153"/>
                        <a:pt x="0" y="1242143"/>
                      </a:cubicBezTo>
                      <a:cubicBezTo>
                        <a:pt x="-22167" y="1011097"/>
                        <a:pt x="5471" y="995812"/>
                        <a:pt x="0" y="765163"/>
                      </a:cubicBezTo>
                      <a:cubicBezTo>
                        <a:pt x="-5471" y="534514"/>
                        <a:pt x="-5251" y="381468"/>
                        <a:pt x="0" y="248434"/>
                      </a:cubicBezTo>
                      <a:close/>
                    </a:path>
                  </a:pathLst>
                </a:custGeom>
                <a:blipFill rotWithShape="0">
                  <a:blip r:embed="rId13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  <a:extLst>
                    <a:ext uri="{C807C97D-BFC1-408E-A445-0C87EB9F89A2}">
                      <ask:lineSketchStyleProps xmlns="" xmlns:ask="http://schemas.microsoft.com/office/drawing/2018/sketchyshapes" xmlns:a14="http://schemas.microsoft.com/office/drawing/2010/main" sd="3413492038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CF1FA43-B5FE-4EA1-B056-167437BFC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8924" y="3909315"/>
              <a:ext cx="1219325" cy="18862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97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99967" y="8047517"/>
            <a:ext cx="19134530" cy="356380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5432" y="1983986"/>
            <a:ext cx="15011400" cy="5943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90600" y="571500"/>
            <a:ext cx="920939" cy="10190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78200" y="571500"/>
            <a:ext cx="1133455" cy="12541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81801" y="1904160"/>
            <a:ext cx="3921911" cy="7202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9801" y="79143"/>
            <a:ext cx="486383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0" dirty="0" err="1" smtClean="0">
                <a:solidFill>
                  <a:srgbClr val="33CC33"/>
                </a:solidFill>
                <a:latin typeface="SVN-Standly" pitchFamily="50" charset="0"/>
              </a:rPr>
              <a:t>Mục</a:t>
            </a:r>
            <a:r>
              <a:rPr lang="en-US" sz="13000" dirty="0" smtClean="0">
                <a:solidFill>
                  <a:srgbClr val="33CC33"/>
                </a:solidFill>
                <a:latin typeface="SVN-Standly" pitchFamily="50" charset="0"/>
              </a:rPr>
              <a:t> </a:t>
            </a:r>
            <a:r>
              <a:rPr lang="en-US" sz="13000" dirty="0" err="1" smtClean="0">
                <a:solidFill>
                  <a:srgbClr val="33CC33"/>
                </a:solidFill>
                <a:latin typeface="SVN-Standly" pitchFamily="50" charset="0"/>
              </a:rPr>
              <a:t>tiêu</a:t>
            </a:r>
            <a:endParaRPr lang="en-US" sz="13000" dirty="0">
              <a:solidFill>
                <a:srgbClr val="33CC33"/>
              </a:solidFill>
              <a:latin typeface="SVN-Standly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4601" y="3246081"/>
            <a:ext cx="124203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SVN-Egregio Script" panose="02000500000000000000" pitchFamily="2" charset="0"/>
              </a:rPr>
              <a:t>Biết</a:t>
            </a:r>
            <a:r>
              <a:rPr lang="en-US" sz="6000" dirty="0" smtClean="0">
                <a:latin typeface="SVN-Egregio Script" panose="02000500000000000000" pitchFamily="2" charset="0"/>
              </a:rPr>
              <a:t> so </a:t>
            </a:r>
            <a:r>
              <a:rPr lang="en-US" sz="6000" dirty="0" err="1" smtClean="0">
                <a:latin typeface="SVN-Egregio Script" panose="02000500000000000000" pitchFamily="2" charset="0"/>
              </a:rPr>
              <a:t>sánh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các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số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đo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diện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tích</a:t>
            </a:r>
            <a:r>
              <a:rPr lang="en-US" sz="6000" dirty="0" smtClean="0">
                <a:latin typeface="SVN-Egregio Script" panose="02000500000000000000" pitchFamily="2" charset="0"/>
              </a:rPr>
              <a:t>, so </a:t>
            </a:r>
            <a:r>
              <a:rPr lang="en-US" sz="6000" dirty="0" err="1" smtClean="0">
                <a:latin typeface="SVN-Egregio Script" panose="02000500000000000000" pitchFamily="2" charset="0"/>
              </a:rPr>
              <a:t>sánh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</a:p>
          <a:p>
            <a:r>
              <a:rPr lang="en-US" sz="6000" dirty="0" err="1" smtClean="0">
                <a:latin typeface="SVN-Egregio Script" panose="02000500000000000000" pitchFamily="2" charset="0"/>
              </a:rPr>
              <a:t>các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số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đo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thể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tích</a:t>
            </a:r>
            <a:r>
              <a:rPr lang="en-US" sz="6000" dirty="0" smtClean="0">
                <a:latin typeface="SVN-Egregio Script" panose="02000500000000000000" pitchFamily="2" charset="0"/>
              </a:rPr>
              <a:t>.</a:t>
            </a:r>
            <a:endParaRPr lang="en-US" sz="6000" dirty="0">
              <a:latin typeface="SVN-Egregio Script" panose="020005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4601" y="5451500"/>
            <a:ext cx="126271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SVN-Egregio Script" panose="02000500000000000000" pitchFamily="2" charset="0"/>
              </a:rPr>
              <a:t>Biết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giải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các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bài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toán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liên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quan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đến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tính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</a:p>
          <a:p>
            <a:r>
              <a:rPr lang="en-US" sz="6000" dirty="0" err="1" smtClean="0">
                <a:latin typeface="SVN-Egregio Script" panose="02000500000000000000" pitchFamily="2" charset="0"/>
              </a:rPr>
              <a:t>diện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tích</a:t>
            </a:r>
            <a:r>
              <a:rPr lang="en-US" sz="6000" dirty="0" smtClean="0">
                <a:latin typeface="SVN-Egregio Script" panose="02000500000000000000" pitchFamily="2" charset="0"/>
              </a:rPr>
              <a:t>, </a:t>
            </a:r>
            <a:r>
              <a:rPr lang="en-US" sz="6000" dirty="0" err="1" smtClean="0">
                <a:latin typeface="SVN-Egregio Script" panose="02000500000000000000" pitchFamily="2" charset="0"/>
              </a:rPr>
              <a:t>thể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tích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các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hình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đã</a:t>
            </a:r>
            <a:r>
              <a:rPr lang="en-US" sz="6000" dirty="0" smtClean="0">
                <a:latin typeface="SVN-Egregio Script" panose="02000500000000000000" pitchFamily="2" charset="0"/>
              </a:rPr>
              <a:t> </a:t>
            </a:r>
            <a:r>
              <a:rPr lang="en-US" sz="6000" dirty="0" err="1" smtClean="0">
                <a:latin typeface="SVN-Egregio Script" panose="02000500000000000000" pitchFamily="2" charset="0"/>
              </a:rPr>
              <a:t>học</a:t>
            </a:r>
            <a:r>
              <a:rPr lang="en-US" sz="6000" dirty="0" smtClean="0">
                <a:latin typeface="SVN-Egregio Script" panose="02000500000000000000" pitchFamily="2" charset="0"/>
              </a:rPr>
              <a:t>.</a:t>
            </a:r>
            <a:endParaRPr lang="en-US" sz="6000" dirty="0">
              <a:latin typeface="SVN-Egregio Script" panose="02000500000000000000" pitchFamily="2" charset="0"/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631433" flipH="1">
            <a:off x="2178832" y="3780908"/>
            <a:ext cx="1304659" cy="761233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631433" flipH="1">
            <a:off x="2290329" y="5893513"/>
            <a:ext cx="1304659" cy="76123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281046" flipH="1">
            <a:off x="-50320" y="6514485"/>
            <a:ext cx="3519449" cy="3855971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579336">
            <a:off x="14454217" y="6393067"/>
            <a:ext cx="4111274" cy="3855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394">
            <a:off x="-525372" y="8517744"/>
            <a:ext cx="19617986" cy="52478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12869" y="1116867"/>
            <a:ext cx="7039560" cy="77092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2561" y="8057481"/>
            <a:ext cx="568649" cy="5614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03778">
            <a:off x="17202468" y="182457"/>
            <a:ext cx="907676" cy="8961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81251">
            <a:off x="13244819" y="8624841"/>
            <a:ext cx="1533977" cy="15855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1670978">
            <a:off x="255233" y="301963"/>
            <a:ext cx="1183175" cy="15316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806937">
            <a:off x="4944039" y="8227754"/>
            <a:ext cx="1157777" cy="1196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47800" y="406052"/>
            <a:ext cx="22701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u="sng" dirty="0" err="1" smtClean="0">
                <a:solidFill>
                  <a:srgbClr val="FF0000"/>
                </a:solidFill>
                <a:latin typeface="UVN Buc Thu" panose="030306020505070F0A05" pitchFamily="66" charset="0"/>
              </a:rPr>
              <a:t>Bài</a:t>
            </a:r>
            <a:r>
              <a:rPr lang="en-US" sz="8000" b="1" u="sng" dirty="0" smtClean="0">
                <a:solidFill>
                  <a:srgbClr val="FF0000"/>
                </a:solidFill>
                <a:latin typeface="UVN Buc Thu" panose="030306020505070F0A05" pitchFamily="66" charset="0"/>
              </a:rPr>
              <a:t> 1</a:t>
            </a:r>
            <a:r>
              <a:rPr lang="en-US" sz="8000" b="1" dirty="0" smtClean="0">
                <a:solidFill>
                  <a:srgbClr val="FF0000"/>
                </a:solidFill>
                <a:latin typeface="UVN Buc Thu" panose="030306020505070F0A05" pitchFamily="66" charset="0"/>
              </a:rPr>
              <a:t>:</a:t>
            </a:r>
            <a:endParaRPr lang="en-US" sz="8000" b="1" dirty="0">
              <a:solidFill>
                <a:srgbClr val="FF0000"/>
              </a:solidFill>
              <a:latin typeface="UVN Buc Thu" panose="030306020505070F0A05" pitchFamily="66" charset="0"/>
            </a:endParaRPr>
          </a:p>
        </p:txBody>
      </p:sp>
      <p:sp>
        <p:nvSpPr>
          <p:cNvPr id="27" name="Rectangle: Rounded Corners 2">
            <a:extLst>
              <a:ext uri="{FF2B5EF4-FFF2-40B4-BE49-F238E27FC236}">
                <a16:creationId xmlns="" xmlns:a16="http://schemas.microsoft.com/office/drawing/2014/main" id="{479CEB17-C25E-4724-A9FD-1BA588436AB5}"/>
              </a:ext>
            </a:extLst>
          </p:cNvPr>
          <p:cNvSpPr/>
          <p:nvPr/>
        </p:nvSpPr>
        <p:spPr>
          <a:xfrm rot="5400000">
            <a:off x="786734" y="2792958"/>
            <a:ext cx="3101941" cy="1156191"/>
          </a:xfrm>
          <a:custGeom>
            <a:avLst/>
            <a:gdLst>
              <a:gd name="connsiteX0" fmla="*/ 0 w 9505950"/>
              <a:gd name="connsiteY0" fmla="*/ 692498 h 1384995"/>
              <a:gd name="connsiteX1" fmla="*/ 692498 w 9505950"/>
              <a:gd name="connsiteY1" fmla="*/ 0 h 1384995"/>
              <a:gd name="connsiteX2" fmla="*/ 8813453 w 9505950"/>
              <a:gd name="connsiteY2" fmla="*/ 0 h 1384995"/>
              <a:gd name="connsiteX3" fmla="*/ 9505951 w 9505950"/>
              <a:gd name="connsiteY3" fmla="*/ 692498 h 1384995"/>
              <a:gd name="connsiteX4" fmla="*/ 9505950 w 9505950"/>
              <a:gd name="connsiteY4" fmla="*/ 692498 h 1384995"/>
              <a:gd name="connsiteX5" fmla="*/ 8813452 w 9505950"/>
              <a:gd name="connsiteY5" fmla="*/ 1384996 h 1384995"/>
              <a:gd name="connsiteX6" fmla="*/ 692498 w 9505950"/>
              <a:gd name="connsiteY6" fmla="*/ 1384995 h 1384995"/>
              <a:gd name="connsiteX7" fmla="*/ 0 w 9505950"/>
              <a:gd name="connsiteY7" fmla="*/ 692497 h 1384995"/>
              <a:gd name="connsiteX8" fmla="*/ 0 w 9505950"/>
              <a:gd name="connsiteY8" fmla="*/ 692498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05950" h="1384995" fill="none" extrusionOk="0">
                <a:moveTo>
                  <a:pt x="0" y="692498"/>
                </a:moveTo>
                <a:cubicBezTo>
                  <a:pt x="38440" y="346088"/>
                  <a:pt x="258644" y="-52383"/>
                  <a:pt x="692498" y="0"/>
                </a:cubicBezTo>
                <a:cubicBezTo>
                  <a:pt x="4047778" y="-154472"/>
                  <a:pt x="6922746" y="-165626"/>
                  <a:pt x="8813453" y="0"/>
                </a:cubicBezTo>
                <a:cubicBezTo>
                  <a:pt x="9211463" y="-19350"/>
                  <a:pt x="9448468" y="305732"/>
                  <a:pt x="9505951" y="692498"/>
                </a:cubicBezTo>
                <a:lnTo>
                  <a:pt x="9505950" y="692498"/>
                </a:lnTo>
                <a:cubicBezTo>
                  <a:pt x="9505739" y="1062807"/>
                  <a:pt x="9124722" y="1362667"/>
                  <a:pt x="8813452" y="1384996"/>
                </a:cubicBezTo>
                <a:cubicBezTo>
                  <a:pt x="5987043" y="1342792"/>
                  <a:pt x="4602487" y="1223698"/>
                  <a:pt x="692498" y="1384995"/>
                </a:cubicBezTo>
                <a:cubicBezTo>
                  <a:pt x="328420" y="1387342"/>
                  <a:pt x="5421" y="1140560"/>
                  <a:pt x="0" y="692497"/>
                </a:cubicBezTo>
                <a:lnTo>
                  <a:pt x="0" y="692498"/>
                </a:lnTo>
                <a:close/>
              </a:path>
              <a:path w="9505950" h="1384995" stroke="0" extrusionOk="0">
                <a:moveTo>
                  <a:pt x="0" y="692498"/>
                </a:moveTo>
                <a:cubicBezTo>
                  <a:pt x="73310" y="318747"/>
                  <a:pt x="280498" y="-39749"/>
                  <a:pt x="692498" y="0"/>
                </a:cubicBezTo>
                <a:cubicBezTo>
                  <a:pt x="3179683" y="-136090"/>
                  <a:pt x="6220791" y="117287"/>
                  <a:pt x="8813453" y="0"/>
                </a:cubicBezTo>
                <a:cubicBezTo>
                  <a:pt x="9194387" y="4411"/>
                  <a:pt x="9551642" y="341078"/>
                  <a:pt x="9505951" y="692498"/>
                </a:cubicBezTo>
                <a:lnTo>
                  <a:pt x="9505950" y="692498"/>
                </a:lnTo>
                <a:cubicBezTo>
                  <a:pt x="9500823" y="1097893"/>
                  <a:pt x="9121258" y="1397440"/>
                  <a:pt x="8813452" y="1384996"/>
                </a:cubicBezTo>
                <a:cubicBezTo>
                  <a:pt x="5198419" y="1431328"/>
                  <a:pt x="2693001" y="1251055"/>
                  <a:pt x="692498" y="1384995"/>
                </a:cubicBezTo>
                <a:cubicBezTo>
                  <a:pt x="349135" y="1338046"/>
                  <a:pt x="25743" y="1077364"/>
                  <a:pt x="0" y="692497"/>
                </a:cubicBezTo>
                <a:lnTo>
                  <a:pt x="0" y="692498"/>
                </a:lnTo>
                <a:close/>
              </a:path>
            </a:pathLst>
          </a:custGeom>
          <a:solidFill>
            <a:srgbClr val="F3F3F3"/>
          </a:solidFill>
          <a:ln w="76200">
            <a:solidFill>
              <a:srgbClr val="CC0066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702411"/>
                      <a:gd name="connsiteY0" fmla="*/ 329939 h 659878"/>
                      <a:gd name="connsiteX1" fmla="*/ 124018 w 1702411"/>
                      <a:gd name="connsiteY1" fmla="*/ 0 h 659878"/>
                      <a:gd name="connsiteX2" fmla="*/ 1578392 w 1702411"/>
                      <a:gd name="connsiteY2" fmla="*/ 0 h 659878"/>
                      <a:gd name="connsiteX3" fmla="*/ 1702411 w 1702411"/>
                      <a:gd name="connsiteY3" fmla="*/ 329939 h 659878"/>
                      <a:gd name="connsiteX4" fmla="*/ 1702411 w 1702411"/>
                      <a:gd name="connsiteY4" fmla="*/ 329939 h 659878"/>
                      <a:gd name="connsiteX5" fmla="*/ 1578392 w 1702411"/>
                      <a:gd name="connsiteY5" fmla="*/ 659878 h 659878"/>
                      <a:gd name="connsiteX6" fmla="*/ 124018 w 1702411"/>
                      <a:gd name="connsiteY6" fmla="*/ 659878 h 659878"/>
                      <a:gd name="connsiteX7" fmla="*/ 0 w 1702411"/>
                      <a:gd name="connsiteY7" fmla="*/ 329938 h 659878"/>
                      <a:gd name="connsiteX8" fmla="*/ 0 w 1702411"/>
                      <a:gd name="connsiteY8" fmla="*/ 329939 h 659878"/>
                      <a:gd name="connsiteX0" fmla="*/ 0 w 1702411"/>
                      <a:gd name="connsiteY0" fmla="*/ 329939 h 659878"/>
                      <a:gd name="connsiteX1" fmla="*/ 124018 w 1702411"/>
                      <a:gd name="connsiteY1" fmla="*/ 0 h 659878"/>
                      <a:gd name="connsiteX2" fmla="*/ 1578392 w 1702411"/>
                      <a:gd name="connsiteY2" fmla="*/ 0 h 659878"/>
                      <a:gd name="connsiteX3" fmla="*/ 1702411 w 1702411"/>
                      <a:gd name="connsiteY3" fmla="*/ 329939 h 659878"/>
                      <a:gd name="connsiteX4" fmla="*/ 1702411 w 1702411"/>
                      <a:gd name="connsiteY4" fmla="*/ 329939 h 659878"/>
                      <a:gd name="connsiteX5" fmla="*/ 1578392 w 1702411"/>
                      <a:gd name="connsiteY5" fmla="*/ 659878 h 659878"/>
                      <a:gd name="connsiteX6" fmla="*/ 124018 w 1702411"/>
                      <a:gd name="connsiteY6" fmla="*/ 659878 h 659878"/>
                      <a:gd name="connsiteX7" fmla="*/ 0 w 1702411"/>
                      <a:gd name="connsiteY7" fmla="*/ 329938 h 659878"/>
                      <a:gd name="connsiteX8" fmla="*/ 0 w 1702411"/>
                      <a:gd name="connsiteY8" fmla="*/ 329939 h 659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02411" h="659878" fill="none" extrusionOk="0">
                        <a:moveTo>
                          <a:pt x="0" y="329939"/>
                        </a:moveTo>
                        <a:cubicBezTo>
                          <a:pt x="8157" y="166085"/>
                          <a:pt x="42306" y="-29049"/>
                          <a:pt x="124018" y="0"/>
                        </a:cubicBezTo>
                        <a:cubicBezTo>
                          <a:pt x="693682" y="-104286"/>
                          <a:pt x="1284291" y="-27503"/>
                          <a:pt x="1578392" y="0"/>
                        </a:cubicBezTo>
                        <a:cubicBezTo>
                          <a:pt x="1652862" y="-13190"/>
                          <a:pt x="1678365" y="144634"/>
                          <a:pt x="1702411" y="329939"/>
                        </a:cubicBezTo>
                        <a:lnTo>
                          <a:pt x="1702411" y="329939"/>
                        </a:lnTo>
                        <a:cubicBezTo>
                          <a:pt x="1702281" y="501105"/>
                          <a:pt x="1630306" y="648037"/>
                          <a:pt x="1578392" y="659878"/>
                        </a:cubicBezTo>
                        <a:cubicBezTo>
                          <a:pt x="1068576" y="637825"/>
                          <a:pt x="834047" y="577516"/>
                          <a:pt x="124018" y="659878"/>
                        </a:cubicBezTo>
                        <a:cubicBezTo>
                          <a:pt x="77706" y="663408"/>
                          <a:pt x="3018" y="568203"/>
                          <a:pt x="0" y="329938"/>
                        </a:cubicBezTo>
                        <a:lnTo>
                          <a:pt x="0" y="329939"/>
                        </a:lnTo>
                        <a:close/>
                      </a:path>
                      <a:path w="1702411" h="659878" stroke="0" extrusionOk="0">
                        <a:moveTo>
                          <a:pt x="0" y="329939"/>
                        </a:moveTo>
                        <a:cubicBezTo>
                          <a:pt x="622" y="146524"/>
                          <a:pt x="52818" y="-20532"/>
                          <a:pt x="124018" y="0"/>
                        </a:cubicBezTo>
                        <a:cubicBezTo>
                          <a:pt x="607463" y="-29921"/>
                          <a:pt x="1157612" y="39010"/>
                          <a:pt x="1578392" y="0"/>
                        </a:cubicBezTo>
                        <a:cubicBezTo>
                          <a:pt x="1646151" y="32667"/>
                          <a:pt x="1724326" y="176897"/>
                          <a:pt x="1702411" y="329939"/>
                        </a:cubicBezTo>
                        <a:lnTo>
                          <a:pt x="1702411" y="329939"/>
                        </a:lnTo>
                        <a:cubicBezTo>
                          <a:pt x="1694477" y="530122"/>
                          <a:pt x="1642850" y="663219"/>
                          <a:pt x="1578392" y="659878"/>
                        </a:cubicBezTo>
                        <a:cubicBezTo>
                          <a:pt x="937256" y="650019"/>
                          <a:pt x="504254" y="644675"/>
                          <a:pt x="124018" y="659878"/>
                        </a:cubicBezTo>
                        <a:cubicBezTo>
                          <a:pt x="46997" y="619145"/>
                          <a:pt x="-2696" y="500032"/>
                          <a:pt x="0" y="329938"/>
                        </a:cubicBezTo>
                        <a:lnTo>
                          <a:pt x="0" y="329939"/>
                        </a:lnTo>
                        <a:close/>
                      </a:path>
                      <a:path w="1702411" h="659878" fill="none" stroke="0" extrusionOk="0">
                        <a:moveTo>
                          <a:pt x="0" y="329939"/>
                        </a:moveTo>
                        <a:cubicBezTo>
                          <a:pt x="9966" y="165258"/>
                          <a:pt x="36992" y="-37508"/>
                          <a:pt x="124018" y="0"/>
                        </a:cubicBezTo>
                        <a:cubicBezTo>
                          <a:pt x="680315" y="-68907"/>
                          <a:pt x="1227018" y="-31111"/>
                          <a:pt x="1578392" y="0"/>
                        </a:cubicBezTo>
                        <a:cubicBezTo>
                          <a:pt x="1642023" y="12949"/>
                          <a:pt x="1707994" y="156450"/>
                          <a:pt x="1702411" y="329939"/>
                        </a:cubicBezTo>
                        <a:lnTo>
                          <a:pt x="1702411" y="329939"/>
                        </a:lnTo>
                        <a:cubicBezTo>
                          <a:pt x="1701076" y="512174"/>
                          <a:pt x="1627969" y="650267"/>
                          <a:pt x="1578392" y="659878"/>
                        </a:cubicBezTo>
                        <a:cubicBezTo>
                          <a:pt x="1054261" y="632544"/>
                          <a:pt x="857870" y="590708"/>
                          <a:pt x="124018" y="659878"/>
                        </a:cubicBezTo>
                        <a:cubicBezTo>
                          <a:pt x="69714" y="647908"/>
                          <a:pt x="19780" y="545179"/>
                          <a:pt x="0" y="329938"/>
                        </a:cubicBezTo>
                        <a:lnTo>
                          <a:pt x="0" y="329939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 Box 4">
            <a:extLst>
              <a:ext uri="{FF2B5EF4-FFF2-40B4-BE49-F238E27FC236}">
                <a16:creationId xmlns="" xmlns:a16="http://schemas.microsoft.com/office/drawing/2014/main" id="{5BD3D40C-2D3F-452F-8963-E1ABA9A66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730" y="1781534"/>
            <a:ext cx="2841773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&lt;   </a:t>
            </a:r>
            <a:endParaRPr kumimoji="0" lang="en-US" altLang="en-US" sz="70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941666" y="1954262"/>
            <a:ext cx="67890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8m</a:t>
            </a:r>
            <a:r>
              <a:rPr kumimoji="0" lang="en-US" altLang="en-US" sz="5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5dm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…   8,05m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3879936" y="3954784"/>
            <a:ext cx="593463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8m</a:t>
            </a:r>
            <a:r>
              <a:rPr kumimoji="0" lang="en-US" altLang="en-US" sz="50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5dm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…  8,5m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3673087" y="5856667"/>
            <a:ext cx="630813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5dm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  8,005m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16746" y="854329"/>
            <a:ext cx="7344694" cy="8175371"/>
          </a:xfrm>
          <a:prstGeom prst="rect">
            <a:avLst/>
          </a:prstGeom>
        </p:spPr>
      </p:pic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11332500" y="1954262"/>
            <a:ext cx="725100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5dm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…  7,005m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0">
            <a:extLst>
              <a:ext uri="{FF2B5EF4-FFF2-40B4-BE49-F238E27FC236}">
                <a16:creationId xmlns="" xmlns:a16="http://schemas.microsoft.com/office/drawing/2014/main" id="{0069270C-8B8C-4370-9C09-E56B91AA6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7162" y="3904450"/>
            <a:ext cx="1095293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5dm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…  </a:t>
            </a:r>
            <a:r>
              <a:rPr kumimoji="0" lang="en-US" altLang="en-US" sz="5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7,5m</a:t>
            </a:r>
            <a:r>
              <a:rPr kumimoji="0" lang="en-US" altLang="en-US" sz="5000" b="1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10">
            <a:extLst>
              <a:ext uri="{FF2B5EF4-FFF2-40B4-BE49-F238E27FC236}">
                <a16:creationId xmlns="" xmlns:a16="http://schemas.microsoft.com/office/drawing/2014/main" id="{8454FB65-66EF-4A3E-8CF8-DE6537E1B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8725" y="5815091"/>
            <a:ext cx="1308136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2,94dm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  2dm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kumimoji="0" lang="en-US" alt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94cm</a:t>
            </a:r>
            <a:r>
              <a:rPr kumimoji="0" lang="en-US" altLang="en-US" sz="50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altLang="en-US" sz="5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Down Arrow 35"/>
          <p:cNvSpPr/>
          <p:nvPr/>
        </p:nvSpPr>
        <p:spPr>
          <a:xfrm>
            <a:off x="5041204" y="3064751"/>
            <a:ext cx="372708" cy="344586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Brace 36"/>
          <p:cNvSpPr/>
          <p:nvPr/>
        </p:nvSpPr>
        <p:spPr>
          <a:xfrm rot="5400000">
            <a:off x="5106640" y="1714370"/>
            <a:ext cx="241836" cy="225244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>
            <a:off x="5049155" y="5054719"/>
            <a:ext cx="372708" cy="344586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Brace 42"/>
          <p:cNvSpPr/>
          <p:nvPr/>
        </p:nvSpPr>
        <p:spPr>
          <a:xfrm rot="5400000">
            <a:off x="5114591" y="3704338"/>
            <a:ext cx="241836" cy="225244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wn Arrow 43"/>
          <p:cNvSpPr/>
          <p:nvPr/>
        </p:nvSpPr>
        <p:spPr>
          <a:xfrm>
            <a:off x="4809032" y="6930497"/>
            <a:ext cx="372708" cy="344586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Brace 44"/>
          <p:cNvSpPr/>
          <p:nvPr/>
        </p:nvSpPr>
        <p:spPr>
          <a:xfrm rot="5400000">
            <a:off x="4874468" y="5580116"/>
            <a:ext cx="241836" cy="225244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551612" y="3313362"/>
            <a:ext cx="1867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8,05</a:t>
            </a:r>
            <a:r>
              <a:rPr lang="en-US" altLang="en-US" sz="4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4500" b="1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030819" y="1974649"/>
            <a:ext cx="546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54276" y="5278249"/>
            <a:ext cx="1867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8,05</a:t>
            </a:r>
            <a:r>
              <a:rPr lang="en-US" altLang="en-US" sz="4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4500" b="1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89286" y="3904450"/>
            <a:ext cx="5469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01599" y="7162901"/>
            <a:ext cx="1867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8,05</a:t>
            </a:r>
            <a:r>
              <a:rPr lang="en-US" altLang="en-US" sz="45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4500" b="1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15813" y="5815091"/>
            <a:ext cx="5469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Down Arrow 54"/>
          <p:cNvSpPr/>
          <p:nvPr/>
        </p:nvSpPr>
        <p:spPr>
          <a:xfrm>
            <a:off x="12499368" y="3029029"/>
            <a:ext cx="372708" cy="344586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Brace 55"/>
          <p:cNvSpPr/>
          <p:nvPr/>
        </p:nvSpPr>
        <p:spPr>
          <a:xfrm rot="5400000">
            <a:off x="12564804" y="1678648"/>
            <a:ext cx="241836" cy="225244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1798025" y="3263060"/>
            <a:ext cx="215636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7,005</a:t>
            </a:r>
            <a:r>
              <a:rPr lang="en-US" altLang="en-US" sz="4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4500" b="1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367267" y="1942269"/>
            <a:ext cx="546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Down Arrow 58"/>
          <p:cNvSpPr/>
          <p:nvPr/>
        </p:nvSpPr>
        <p:spPr>
          <a:xfrm>
            <a:off x="12751201" y="4966557"/>
            <a:ext cx="372708" cy="344586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ight Brace 59"/>
          <p:cNvSpPr/>
          <p:nvPr/>
        </p:nvSpPr>
        <p:spPr>
          <a:xfrm rot="5400000">
            <a:off x="12816637" y="3616176"/>
            <a:ext cx="241836" cy="225244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2049858" y="5200588"/>
            <a:ext cx="215636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7,005</a:t>
            </a:r>
            <a:r>
              <a:rPr lang="en-US" altLang="en-US" sz="4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4500" b="1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570269" y="3779341"/>
            <a:ext cx="546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Down Arrow 62"/>
          <p:cNvSpPr/>
          <p:nvPr/>
        </p:nvSpPr>
        <p:spPr>
          <a:xfrm>
            <a:off x="15799071" y="7002733"/>
            <a:ext cx="372708" cy="344586"/>
          </a:xfrm>
          <a:prstGeom prst="down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Brace 63"/>
          <p:cNvSpPr/>
          <p:nvPr/>
        </p:nvSpPr>
        <p:spPr>
          <a:xfrm rot="5400000">
            <a:off x="15830828" y="5285191"/>
            <a:ext cx="309194" cy="283031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5046093" y="7278540"/>
            <a:ext cx="247696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2,094d</a:t>
            </a:r>
            <a:r>
              <a:rPr lang="en-US" altLang="en-US" sz="45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4500" b="1" baseline="30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5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3462465" y="5717645"/>
            <a:ext cx="546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263630" y="6723648"/>
            <a:ext cx="3504561" cy="3383494"/>
          </a:xfrm>
          <a:prstGeom prst="rect">
            <a:avLst/>
          </a:prstGeom>
        </p:spPr>
      </p:pic>
      <p:pic>
        <p:nvPicPr>
          <p:cNvPr id="68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05907" y="5700965"/>
            <a:ext cx="2641511" cy="395866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000"/>
                            </p:stCondLst>
                            <p:childTnLst>
                              <p:par>
                                <p:cTn id="2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00"/>
                            </p:stCondLst>
                            <p:childTnLst>
                              <p:par>
                                <p:cTn id="2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000"/>
                            </p:stCondLst>
                            <p:childTnLst>
                              <p:par>
                                <p:cTn id="30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1" animBg="1"/>
      <p:bldP spid="28" grpId="1"/>
      <p:bldP spid="29" grpId="0"/>
      <p:bldP spid="30" grpId="0"/>
      <p:bldP spid="31" grpId="0"/>
      <p:bldP spid="33" grpId="0"/>
      <p:bldP spid="34" grpId="0"/>
      <p:bldP spid="35" grpId="0"/>
      <p:bldP spid="36" grpId="0" animBg="1"/>
      <p:bldP spid="37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5" grpId="0" animBg="1"/>
      <p:bldP spid="56" grpId="0" animBg="1"/>
      <p:bldP spid="57" grpId="0"/>
      <p:bldP spid="58" grpId="0"/>
      <p:bldP spid="59" grpId="0" animBg="1"/>
      <p:bldP spid="60" grpId="0" animBg="1"/>
      <p:bldP spid="61" grpId="0"/>
      <p:bldP spid="62" grpId="0"/>
      <p:bldP spid="63" grpId="0" animBg="1"/>
      <p:bldP spid="64" grpId="0" animBg="1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48543">
            <a:off x="234695" y="321611"/>
            <a:ext cx="1045190" cy="8553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2551" y="5853565"/>
            <a:ext cx="18873102" cy="49928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5400" y="6602597"/>
            <a:ext cx="962041" cy="1194892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1737" b="1737"/>
          <a:stretch>
            <a:fillRect/>
          </a:stretch>
        </p:blipFill>
        <p:spPr>
          <a:xfrm>
            <a:off x="2822511" y="340645"/>
            <a:ext cx="15186427" cy="38519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7B235CBE-51CF-419B-A4D9-2C80F5BCE7CA}"/>
                  </a:ext>
                </a:extLst>
              </p:cNvPr>
              <p:cNvSpPr txBox="1"/>
              <p:nvPr/>
            </p:nvSpPr>
            <p:spPr>
              <a:xfrm>
                <a:off x="3248866" y="701680"/>
                <a:ext cx="14304752" cy="3152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500" i="0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vi-VN" sz="45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 ruộng hình chữ nhật có chiều dài </a:t>
                </a:r>
                <a:r>
                  <a:rPr lang="vi-VN" sz="4500" i="0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150m</a:t>
                </a:r>
                <a:r>
                  <a:rPr lang="vi-VN" sz="45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chiều rộng bằng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5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45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chiều dài. Trung bình cứ </a:t>
                </a:r>
                <a:r>
                  <a:rPr lang="vi-VN" sz="4500" i="0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100m</a:t>
                </a:r>
                <a:r>
                  <a:rPr lang="en-US" sz="4500" i="0" baseline="30000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sz="4500" i="0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5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 ruộng đó thu được </a:t>
                </a:r>
                <a:r>
                  <a:rPr lang="vi-VN" sz="4500" i="0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60kg</a:t>
                </a:r>
                <a:r>
                  <a:rPr lang="vi-VN" sz="45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thóc. Hỏi trên cả thửa ruộng đó người ta thu được bao nhiêu tấn </a:t>
                </a:r>
                <a:r>
                  <a:rPr lang="vi-VN" sz="4500" i="0" dirty="0" smtClean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thóc?</a:t>
                </a:r>
                <a:endParaRPr lang="en-US" sz="4500" i="0" dirty="0">
                  <a:solidFill>
                    <a:schemeClr val="tx1"/>
                  </a:solidFill>
                  <a:effectLst/>
                  <a:latin typeface="UVN Buc Thu" panose="030306020505070F0A05" pitchFamily="66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7B235CBE-51CF-419B-A4D9-2C80F5BCE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866" y="701680"/>
                <a:ext cx="14304752" cy="3152530"/>
              </a:xfrm>
              <a:prstGeom prst="rect">
                <a:avLst/>
              </a:prstGeom>
              <a:blipFill rotWithShape="0">
                <a:blip r:embed="rId12"/>
                <a:stretch>
                  <a:fillRect l="-1790" t="-4062" r="-1747" b="-8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534050" y="1184432"/>
            <a:ext cx="22701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u="sng" dirty="0" err="1" smtClean="0">
                <a:solidFill>
                  <a:srgbClr val="FF0000"/>
                </a:solidFill>
                <a:latin typeface="UVN Buc Thu" panose="030306020505070F0A05" pitchFamily="66" charset="0"/>
              </a:rPr>
              <a:t>Bài</a:t>
            </a:r>
            <a:r>
              <a:rPr lang="en-US" sz="8000" b="1" u="sng" dirty="0" smtClean="0">
                <a:solidFill>
                  <a:srgbClr val="FF0000"/>
                </a:solidFill>
                <a:latin typeface="UVN Buc Thu" panose="030306020505070F0A05" pitchFamily="66" charset="0"/>
              </a:rPr>
              <a:t> 2</a:t>
            </a:r>
            <a:r>
              <a:rPr lang="en-US" sz="8000" b="1" dirty="0" smtClean="0">
                <a:solidFill>
                  <a:srgbClr val="FF0000"/>
                </a:solidFill>
                <a:latin typeface="UVN Buc Thu" panose="030306020505070F0A05" pitchFamily="66" charset="0"/>
              </a:rPr>
              <a:t>:</a:t>
            </a:r>
            <a:endParaRPr lang="en-US" sz="8000" b="1" dirty="0">
              <a:solidFill>
                <a:srgbClr val="FF0000"/>
              </a:solidFill>
              <a:latin typeface="UVN Buc Thu" panose="030306020505070F0A05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46874" y="4049404"/>
            <a:ext cx="32496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u="sng" dirty="0" err="1" smtClean="0">
                <a:solidFill>
                  <a:srgbClr val="FF0000"/>
                </a:solidFill>
                <a:latin typeface="UVN Buc Thu" panose="030306020505070F0A05" pitchFamily="66" charset="0"/>
              </a:rPr>
              <a:t>Tóm</a:t>
            </a:r>
            <a:r>
              <a:rPr lang="en-US" sz="9000" b="1" u="sng" dirty="0" smtClean="0">
                <a:solidFill>
                  <a:srgbClr val="FF0000"/>
                </a:solidFill>
                <a:latin typeface="UVN Buc Thu" panose="030306020505070F0A05" pitchFamily="66" charset="0"/>
              </a:rPr>
              <a:t> </a:t>
            </a:r>
            <a:r>
              <a:rPr lang="en-US" sz="9000" b="1" u="sng" dirty="0" err="1" smtClean="0">
                <a:solidFill>
                  <a:srgbClr val="FF0000"/>
                </a:solidFill>
                <a:latin typeface="UVN Buc Thu" panose="030306020505070F0A05" pitchFamily="66" charset="0"/>
              </a:rPr>
              <a:t>tắt</a:t>
            </a:r>
            <a:r>
              <a:rPr lang="en-US" sz="9000" b="1" dirty="0" smtClean="0">
                <a:solidFill>
                  <a:srgbClr val="FF0000"/>
                </a:solidFill>
                <a:latin typeface="UVN Buc Thu" panose="030306020505070F0A05" pitchFamily="66" charset="0"/>
              </a:rPr>
              <a:t>:</a:t>
            </a:r>
            <a:endParaRPr lang="en-US" sz="9000" b="1" dirty="0">
              <a:solidFill>
                <a:srgbClr val="FF0000"/>
              </a:solidFill>
              <a:latin typeface="UVN Buc Thu" panose="030306020505070F0A05" pitchFamily="66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1154116" y="1384236"/>
            <a:ext cx="3628684" cy="0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327289" y="5337946"/>
            <a:ext cx="53110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150m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352800" y="2476500"/>
            <a:ext cx="4123144" cy="0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055685" y="1412812"/>
            <a:ext cx="2497933" cy="0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327288" y="6200952"/>
                <a:ext cx="7345281" cy="14026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6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6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6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chiều </a:t>
                </a:r>
                <a:r>
                  <a:rPr lang="en-US" sz="6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288" y="6200952"/>
                <a:ext cx="7345281" cy="1402692"/>
              </a:xfrm>
              <a:prstGeom prst="rect">
                <a:avLst/>
              </a:prstGeom>
              <a:blipFill rotWithShape="0">
                <a:blip r:embed="rId13"/>
                <a:stretch>
                  <a:fillRect l="-5062" t="-870" r="-4066" b="-1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/>
          <p:cNvCxnSpPr/>
          <p:nvPr/>
        </p:nvCxnSpPr>
        <p:spPr>
          <a:xfrm>
            <a:off x="11463336" y="2198452"/>
            <a:ext cx="1462258" cy="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683243" y="3009900"/>
            <a:ext cx="2174757" cy="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336813" y="7453168"/>
            <a:ext cx="5846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6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60kg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9364838" y="3009900"/>
            <a:ext cx="80849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364838" y="3119436"/>
            <a:ext cx="80849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352800" y="3695700"/>
            <a:ext cx="434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367088" y="3782070"/>
            <a:ext cx="434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315200" y="8317954"/>
            <a:ext cx="87398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103118">
            <a:off x="16134263" y="287977"/>
            <a:ext cx="2440687" cy="638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4" grpId="0"/>
      <p:bldP spid="29" grpId="0"/>
      <p:bldP spid="39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848543">
            <a:off x="234695" y="321611"/>
            <a:ext cx="1045190" cy="8553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2551" y="5650736"/>
            <a:ext cx="18873102" cy="49928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103118">
            <a:off x="16134261" y="205594"/>
            <a:ext cx="2440687" cy="6385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5400" y="6602597"/>
            <a:ext cx="962041" cy="1194892"/>
          </a:xfrm>
          <a:prstGeom prst="rect">
            <a:avLst/>
          </a:prstGeom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81251">
            <a:off x="6425723" y="8787552"/>
            <a:ext cx="1533977" cy="1585506"/>
          </a:xfrm>
          <a:prstGeom prst="rect">
            <a:avLst/>
          </a:prstGeom>
        </p:spPr>
      </p:pic>
      <p:pic>
        <p:nvPicPr>
          <p:cNvPr id="31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806937">
            <a:off x="2456588" y="8265408"/>
            <a:ext cx="1157777" cy="1196668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281251">
            <a:off x="9777527" y="9129527"/>
            <a:ext cx="1533977" cy="1585506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806937">
            <a:off x="12969208" y="8981972"/>
            <a:ext cx="1157777" cy="1196668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806937">
            <a:off x="16986333" y="6048705"/>
            <a:ext cx="1157777" cy="1196668"/>
          </a:xfrm>
          <a:prstGeom prst="rect">
            <a:avLst/>
          </a:prstGeom>
        </p:spPr>
      </p:pic>
      <p:pic>
        <p:nvPicPr>
          <p:cNvPr id="36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806937">
            <a:off x="15971003" y="7412627"/>
            <a:ext cx="1157777" cy="1196668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554913" y="145522"/>
            <a:ext cx="13943952" cy="8444642"/>
          </a:xfrm>
          <a:prstGeom prst="rect">
            <a:avLst/>
          </a:prstGeom>
        </p:spPr>
      </p:pic>
      <p:pic>
        <p:nvPicPr>
          <p:cNvPr id="44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31294">
            <a:off x="1915876" y="-23234"/>
            <a:ext cx="2427683" cy="38590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29336" y="453799"/>
            <a:ext cx="31951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dirty="0" err="1" smtClean="0">
                <a:solidFill>
                  <a:srgbClr val="000099"/>
                </a:solidFill>
                <a:latin typeface="UVN Buc Thu" panose="030306020505070F0A05" pitchFamily="66" charset="0"/>
              </a:rPr>
              <a:t>Bài</a:t>
            </a:r>
            <a:r>
              <a:rPr lang="en-US" sz="9000" b="1" dirty="0" smtClean="0">
                <a:solidFill>
                  <a:srgbClr val="000099"/>
                </a:solidFill>
                <a:latin typeface="UVN Buc Thu" panose="030306020505070F0A05" pitchFamily="66" charset="0"/>
              </a:rPr>
              <a:t> </a:t>
            </a:r>
            <a:r>
              <a:rPr lang="en-US" sz="9000" b="1" dirty="0" err="1" smtClean="0">
                <a:solidFill>
                  <a:srgbClr val="000099"/>
                </a:solidFill>
                <a:latin typeface="UVN Buc Thu" panose="030306020505070F0A05" pitchFamily="66" charset="0"/>
              </a:rPr>
              <a:t>giải</a:t>
            </a:r>
            <a:endParaRPr lang="en-US" sz="9000" b="1" dirty="0">
              <a:solidFill>
                <a:srgbClr val="000099"/>
              </a:solidFill>
              <a:latin typeface="UVN Buc Thu" panose="030306020505070F0A05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61A5D4F5-F34B-461C-A149-77E07D91D384}"/>
              </a:ext>
            </a:extLst>
          </p:cNvPr>
          <p:cNvSpPr txBox="1"/>
          <p:nvPr/>
        </p:nvSpPr>
        <p:spPr>
          <a:xfrm>
            <a:off x="3129717" y="1702865"/>
            <a:ext cx="12918673" cy="7632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000" b="1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: 3 x 2 = 100 (m)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x 100 = 15 000 (m</a:t>
            </a:r>
            <a:r>
              <a:rPr lang="en-US" sz="5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15000 x 60 : 100 =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9000 (kg) </a:t>
            </a:r>
            <a:endParaRPr lang="en-US" sz="5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9000kg =  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6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6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394">
            <a:off x="-649038" y="8209974"/>
            <a:ext cx="19617986" cy="5247811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2400" y="6121381"/>
            <a:ext cx="4827784" cy="425722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3487400" y="5193373"/>
            <a:ext cx="4572000" cy="5074577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737" b="1737"/>
          <a:stretch>
            <a:fillRect/>
          </a:stretch>
        </p:blipFill>
        <p:spPr>
          <a:xfrm>
            <a:off x="2819400" y="351975"/>
            <a:ext cx="15186427" cy="48413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3258" y="1638300"/>
            <a:ext cx="22701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u="sng" dirty="0" err="1" smtClean="0">
                <a:solidFill>
                  <a:srgbClr val="FF0000"/>
                </a:solidFill>
                <a:latin typeface="UVN Buc Thu" panose="030306020505070F0A05" pitchFamily="66" charset="0"/>
              </a:rPr>
              <a:t>Bài</a:t>
            </a:r>
            <a:r>
              <a:rPr lang="en-US" sz="8000" b="1" u="sng" dirty="0" smtClean="0">
                <a:solidFill>
                  <a:srgbClr val="FF0000"/>
                </a:solidFill>
                <a:latin typeface="UVN Buc Thu" panose="030306020505070F0A05" pitchFamily="66" charset="0"/>
              </a:rPr>
              <a:t> 3</a:t>
            </a:r>
            <a:r>
              <a:rPr lang="en-US" sz="8000" b="1" dirty="0" smtClean="0">
                <a:solidFill>
                  <a:srgbClr val="FF0000"/>
                </a:solidFill>
                <a:latin typeface="UVN Buc Thu" panose="030306020505070F0A05" pitchFamily="66" charset="0"/>
              </a:rPr>
              <a:t>:</a:t>
            </a:r>
            <a:endParaRPr lang="en-US" sz="8000" b="1" dirty="0">
              <a:solidFill>
                <a:srgbClr val="FF0000"/>
              </a:solidFill>
              <a:latin typeface="UVN Buc Thu" panose="030306020505070F0A05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57600" y="647447"/>
            <a:ext cx="13563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bể nước hình hộp chữ nhật có các kích thước đo ở trong lòng bể là: chiều dài 4m, chiều rộng 3m, chiều cao 2,5m. Biết rằng 80% thể tích của bể đang chứa nước. Hỏi:</a:t>
            </a:r>
          </a:p>
          <a:p>
            <a:pPr algn="just"/>
            <a:r>
              <a:rPr lang="vi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Trong bể có bao nhiêu lít </a:t>
            </a:r>
            <a:r>
              <a:rPr lang="vi-VN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nước? </a:t>
            </a:r>
            <a:r>
              <a:rPr lang="vi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500" b="1" dirty="0" smtClean="0">
                <a:latin typeface="HP001 5 hàng" panose="020B0603050302020204" pitchFamily="34" charset="0"/>
                <a:cs typeface="Times New Roman" panose="02020603050405020304" pitchFamily="18" charset="0"/>
              </a:rPr>
              <a:t>l</a:t>
            </a:r>
            <a:r>
              <a:rPr lang="vi-VN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  <a:r>
              <a:rPr lang="vi-VN" sz="4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</a:p>
          <a:p>
            <a:pPr algn="just"/>
            <a:r>
              <a:rPr lang="vi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Mức nước chứa trong bể cao bao nhiêu </a:t>
            </a:r>
            <a:r>
              <a:rPr lang="vi-VN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mét?</a:t>
            </a:r>
            <a:endParaRPr lang="vi-VN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229600" y="2019300"/>
            <a:ext cx="3276600" cy="0"/>
          </a:xfrm>
          <a:prstGeom prst="line">
            <a:avLst/>
          </a:prstGeom>
          <a:ln w="28575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849100" y="2019300"/>
            <a:ext cx="3619500" cy="0"/>
          </a:xfrm>
          <a:prstGeom prst="line">
            <a:avLst/>
          </a:prstGeom>
          <a:ln w="28575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849600" y="2019300"/>
            <a:ext cx="1371600" cy="0"/>
          </a:xfrm>
          <a:prstGeom prst="line">
            <a:avLst/>
          </a:prstGeom>
          <a:ln w="28575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10000" y="2705100"/>
            <a:ext cx="2209800" cy="0"/>
          </a:xfrm>
          <a:prstGeom prst="line">
            <a:avLst/>
          </a:prstGeom>
          <a:ln w="28575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991600" y="2771105"/>
            <a:ext cx="8229600" cy="0"/>
          </a:xfrm>
          <a:prstGeom prst="line">
            <a:avLst/>
          </a:prstGeom>
          <a:ln w="28575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760632" y="3390900"/>
            <a:ext cx="1205784" cy="0"/>
          </a:xfrm>
          <a:prstGeom prst="line">
            <a:avLst/>
          </a:prstGeom>
          <a:ln w="28575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11171" y="4000500"/>
            <a:ext cx="73379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11170" y="4074240"/>
            <a:ext cx="73379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66926" y="4745292"/>
            <a:ext cx="10544474" cy="172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466926" y="4838654"/>
            <a:ext cx="10544474" cy="172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433</Words>
  <Application>Microsoft Office PowerPoint</Application>
  <PresentationFormat>Custom</PresentationFormat>
  <Paragraphs>84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UVN Buc Thu</vt:lpstr>
      <vt:lpstr>Arial</vt:lpstr>
      <vt:lpstr>UTM Edwardian</vt:lpstr>
      <vt:lpstr>Cambria Math</vt:lpstr>
      <vt:lpstr>SVN-Egregio Script</vt:lpstr>
      <vt:lpstr>SVN-Darleston</vt:lpstr>
      <vt:lpstr>Calibri</vt:lpstr>
      <vt:lpstr>Times New Roman</vt:lpstr>
      <vt:lpstr>宋体</vt:lpstr>
      <vt:lpstr>SVN-Standly</vt:lpstr>
      <vt:lpstr>Calibri Light</vt:lpstr>
      <vt:lpstr>HP001 5 hàng</vt:lpstr>
      <vt:lpstr>SVN-Rio 2016</vt:lpstr>
      <vt:lpstr>SVN-Ziclets</vt:lpstr>
      <vt:lpstr>iCiel Cadena</vt:lpstr>
      <vt:lpstr>SVN-Poky's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WIN10</cp:lastModifiedBy>
  <cp:revision>84</cp:revision>
  <dcterms:created xsi:type="dcterms:W3CDTF">2006-08-16T00:00:00Z</dcterms:created>
  <dcterms:modified xsi:type="dcterms:W3CDTF">2023-04-01T06:00:39Z</dcterms:modified>
  <dc:identifier>DAFex46O3fI</dc:identifier>
</cp:coreProperties>
</file>