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1" r:id="rId4"/>
    <p:sldId id="258" r:id="rId5"/>
    <p:sldId id="259" r:id="rId6"/>
    <p:sldId id="260" r:id="rId7"/>
    <p:sldId id="262" r:id="rId8"/>
    <p:sldId id="301" r:id="rId9"/>
    <p:sldId id="302" r:id="rId10"/>
    <p:sldId id="271" r:id="rId11"/>
    <p:sldId id="304" r:id="rId12"/>
    <p:sldId id="306" r:id="rId13"/>
    <p:sldId id="307" r:id="rId14"/>
    <p:sldId id="308" r:id="rId15"/>
    <p:sldId id="309" r:id="rId16"/>
    <p:sldId id="310" r:id="rId17"/>
    <p:sldId id="312" r:id="rId18"/>
    <p:sldId id="31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1444"/>
    <a:srgbClr val="8942A9"/>
    <a:srgbClr val="F3EFFD"/>
    <a:srgbClr val="FFBC00"/>
    <a:srgbClr val="CFAC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3842" autoAdjust="0"/>
  </p:normalViewPr>
  <p:slideViewPr>
    <p:cSldViewPr snapToGrid="0">
      <p:cViewPr>
        <p:scale>
          <a:sx n="50" d="100"/>
          <a:sy n="50" d="100"/>
        </p:scale>
        <p:origin x="616" y="32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E53318-5B56-40FB-A63F-E6FD1EECD588}" type="datetimeFigureOut">
              <a:rPr lang="en-US" smtClean="0"/>
              <a:t>5/4/2023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0DCE9-EA49-484E-B178-4FC2B14D177D}" type="slidenum">
              <a:rPr lang="en-US" smtClean="0"/>
              <a:t>‹#›</a:t>
            </a:fld>
            <a:endParaRPr lang="en-US"/>
          </a:p>
        </p:txBody>
      </p:sp>
    </p:spTree>
    <p:extLst>
      <p:ext uri="{BB962C8B-B14F-4D97-AF65-F5344CB8AC3E}">
        <p14:creationId xmlns:p14="http://schemas.microsoft.com/office/powerpoint/2010/main" val="217105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latin typeface="HP001 4 hàng" panose="020B0603050302020204" pitchFamily="34" charset="0"/>
            </a:endParaRPr>
          </a:p>
        </p:txBody>
      </p:sp>
      <p:sp>
        <p:nvSpPr>
          <p:cNvPr id="4" name="Slide Number Placeholder 3"/>
          <p:cNvSpPr>
            <a:spLocks noGrp="1"/>
          </p:cNvSpPr>
          <p:nvPr>
            <p:ph type="sldNum" sz="quarter" idx="5"/>
          </p:nvPr>
        </p:nvSpPr>
        <p:spPr/>
        <p:txBody>
          <a:bodyPr/>
          <a:lstStyle/>
          <a:p>
            <a:fld id="{A1AB28C0-AE69-47A8-9E04-18BB53C4F769}" type="slidenum">
              <a:rPr lang="en-US" altLang="en-US" smtClean="0"/>
              <a:pPr/>
              <a:t>8</a:t>
            </a:fld>
            <a:endParaRPr lang="en-US" altLang="en-US"/>
          </a:p>
        </p:txBody>
      </p:sp>
    </p:spTree>
    <p:extLst>
      <p:ext uri="{BB962C8B-B14F-4D97-AF65-F5344CB8AC3E}">
        <p14:creationId xmlns:p14="http://schemas.microsoft.com/office/powerpoint/2010/main" val="680746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AC9EB1-C576-4726-9BC5-3C156AC2ABB8}" type="slidenum">
              <a:rPr lang="zh-CN" altLang="en-US" smtClean="0"/>
              <a:t>10</a:t>
            </a:fld>
            <a:endParaRPr lang="zh-CN" altLang="en-US"/>
          </a:p>
        </p:txBody>
      </p:sp>
    </p:spTree>
    <p:extLst>
      <p:ext uri="{BB962C8B-B14F-4D97-AF65-F5344CB8AC3E}">
        <p14:creationId xmlns:p14="http://schemas.microsoft.com/office/powerpoint/2010/main" val="1880818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Bấm vào từng dòng để giải thích</a:t>
            </a:r>
            <a:endParaRPr lang="en-US"/>
          </a:p>
        </p:txBody>
      </p:sp>
      <p:sp>
        <p:nvSpPr>
          <p:cNvPr id="4" name="Slide Number Placeholder 3"/>
          <p:cNvSpPr>
            <a:spLocks noGrp="1"/>
          </p:cNvSpPr>
          <p:nvPr>
            <p:ph type="sldNum" sz="quarter" idx="5"/>
          </p:nvPr>
        </p:nvSpPr>
        <p:spPr/>
        <p:txBody>
          <a:bodyPr/>
          <a:lstStyle/>
          <a:p>
            <a:fld id="{4E30DCE9-EA49-484E-B178-4FC2B14D177D}" type="slidenum">
              <a:rPr lang="en-US" smtClean="0"/>
              <a:t>11</a:t>
            </a:fld>
            <a:endParaRPr lang="en-US"/>
          </a:p>
        </p:txBody>
      </p:sp>
    </p:spTree>
    <p:extLst>
      <p:ext uri="{BB962C8B-B14F-4D97-AF65-F5344CB8AC3E}">
        <p14:creationId xmlns:p14="http://schemas.microsoft.com/office/powerpoint/2010/main" val="3403366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Bấm mũi tên để quay về slide 11</a:t>
            </a:r>
            <a:endParaRPr lang="en-US"/>
          </a:p>
        </p:txBody>
      </p:sp>
      <p:sp>
        <p:nvSpPr>
          <p:cNvPr id="4" name="Slide Number Placeholder 3"/>
          <p:cNvSpPr>
            <a:spLocks noGrp="1"/>
          </p:cNvSpPr>
          <p:nvPr>
            <p:ph type="sldNum" sz="quarter" idx="5"/>
          </p:nvPr>
        </p:nvSpPr>
        <p:spPr/>
        <p:txBody>
          <a:bodyPr/>
          <a:lstStyle/>
          <a:p>
            <a:fld id="{4E30DCE9-EA49-484E-B178-4FC2B14D177D}" type="slidenum">
              <a:rPr lang="en-US" smtClean="0"/>
              <a:t>12</a:t>
            </a:fld>
            <a:endParaRPr lang="en-US"/>
          </a:p>
        </p:txBody>
      </p:sp>
    </p:spTree>
    <p:extLst>
      <p:ext uri="{BB962C8B-B14F-4D97-AF65-F5344CB8AC3E}">
        <p14:creationId xmlns:p14="http://schemas.microsoft.com/office/powerpoint/2010/main" val="1548533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AC9EB1-C576-4726-9BC5-3C156AC2ABB8}" type="slidenum">
              <a:rPr lang="zh-CN" altLang="en-US" smtClean="0"/>
              <a:t>17</a:t>
            </a:fld>
            <a:endParaRPr lang="zh-CN" altLang="en-US"/>
          </a:p>
        </p:txBody>
      </p:sp>
    </p:spTree>
    <p:extLst>
      <p:ext uri="{BB962C8B-B14F-4D97-AF65-F5344CB8AC3E}">
        <p14:creationId xmlns:p14="http://schemas.microsoft.com/office/powerpoint/2010/main" val="4180563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07F4-3B0B-B71B-7621-9BB615A5A3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47BE68-F23A-9CA1-52E9-285C0045B2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1718D6-FB06-8117-A2F0-D6AA7F444016}"/>
              </a:ext>
            </a:extLst>
          </p:cNvPr>
          <p:cNvSpPr>
            <a:spLocks noGrp="1"/>
          </p:cNvSpPr>
          <p:nvPr>
            <p:ph type="dt" sz="half" idx="10"/>
          </p:nvPr>
        </p:nvSpPr>
        <p:spPr/>
        <p:txBody>
          <a:bodyPr/>
          <a:lstStyle/>
          <a:p>
            <a:fld id="{C21EB2F3-7090-4478-A173-95850F51B927}" type="datetimeFigureOut">
              <a:rPr lang="en-US" smtClean="0"/>
              <a:t>5/4/2023</a:t>
            </a:fld>
            <a:endParaRPr lang="en-US"/>
          </a:p>
        </p:txBody>
      </p:sp>
      <p:sp>
        <p:nvSpPr>
          <p:cNvPr id="5" name="Footer Placeholder 4">
            <a:extLst>
              <a:ext uri="{FF2B5EF4-FFF2-40B4-BE49-F238E27FC236}">
                <a16:creationId xmlns:a16="http://schemas.microsoft.com/office/drawing/2014/main" id="{2884DCB2-0DE8-39EE-54D5-4F70FB15D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0204A-C45B-EFEE-E704-E7C568AB5BDC}"/>
              </a:ext>
            </a:extLst>
          </p:cNvPr>
          <p:cNvSpPr>
            <a:spLocks noGrp="1"/>
          </p:cNvSpPr>
          <p:nvPr>
            <p:ph type="sldNum" sz="quarter" idx="12"/>
          </p:nvPr>
        </p:nvSpPr>
        <p:spPr/>
        <p:txBody>
          <a:bodyPr/>
          <a:lstStyle/>
          <a:p>
            <a:fld id="{42064BAD-8128-41D1-836E-26BB7C7FC595}" type="slidenum">
              <a:rPr lang="en-US" smtClean="0"/>
              <a:t>‹#›</a:t>
            </a:fld>
            <a:endParaRPr lang="en-US"/>
          </a:p>
        </p:txBody>
      </p:sp>
    </p:spTree>
    <p:extLst>
      <p:ext uri="{BB962C8B-B14F-4D97-AF65-F5344CB8AC3E}">
        <p14:creationId xmlns:p14="http://schemas.microsoft.com/office/powerpoint/2010/main" val="1063945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82A3-CAF1-B8FA-BC3A-CC27AB8F1B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980C1B-0F2F-CF48-D281-47EB0E3EC3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82F18-DA33-1A1C-524C-5D425A4B3946}"/>
              </a:ext>
            </a:extLst>
          </p:cNvPr>
          <p:cNvSpPr>
            <a:spLocks noGrp="1"/>
          </p:cNvSpPr>
          <p:nvPr>
            <p:ph type="dt" sz="half" idx="10"/>
          </p:nvPr>
        </p:nvSpPr>
        <p:spPr/>
        <p:txBody>
          <a:bodyPr/>
          <a:lstStyle/>
          <a:p>
            <a:fld id="{C21EB2F3-7090-4478-A173-95850F51B927}" type="datetimeFigureOut">
              <a:rPr lang="en-US" smtClean="0"/>
              <a:t>5/4/2023</a:t>
            </a:fld>
            <a:endParaRPr lang="en-US"/>
          </a:p>
        </p:txBody>
      </p:sp>
      <p:sp>
        <p:nvSpPr>
          <p:cNvPr id="5" name="Footer Placeholder 4">
            <a:extLst>
              <a:ext uri="{FF2B5EF4-FFF2-40B4-BE49-F238E27FC236}">
                <a16:creationId xmlns:a16="http://schemas.microsoft.com/office/drawing/2014/main" id="{7E3466A7-C6AC-7575-C4CE-427A1FB9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0CC77-D1BC-5B1D-696E-FBE331F111FC}"/>
              </a:ext>
            </a:extLst>
          </p:cNvPr>
          <p:cNvSpPr>
            <a:spLocks noGrp="1"/>
          </p:cNvSpPr>
          <p:nvPr>
            <p:ph type="sldNum" sz="quarter" idx="12"/>
          </p:nvPr>
        </p:nvSpPr>
        <p:spPr/>
        <p:txBody>
          <a:bodyPr/>
          <a:lstStyle/>
          <a:p>
            <a:fld id="{42064BAD-8128-41D1-836E-26BB7C7FC595}" type="slidenum">
              <a:rPr lang="en-US" smtClean="0"/>
              <a:t>‹#›</a:t>
            </a:fld>
            <a:endParaRPr lang="en-US"/>
          </a:p>
        </p:txBody>
      </p:sp>
    </p:spTree>
    <p:extLst>
      <p:ext uri="{BB962C8B-B14F-4D97-AF65-F5344CB8AC3E}">
        <p14:creationId xmlns:p14="http://schemas.microsoft.com/office/powerpoint/2010/main" val="367781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E8BEBD-D935-A993-C48E-8C2552204A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D8E03E-B6CF-FEFA-DD69-A157FF186C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8A038-ED11-30E3-2617-7EF5CDD73E29}"/>
              </a:ext>
            </a:extLst>
          </p:cNvPr>
          <p:cNvSpPr>
            <a:spLocks noGrp="1"/>
          </p:cNvSpPr>
          <p:nvPr>
            <p:ph type="dt" sz="half" idx="10"/>
          </p:nvPr>
        </p:nvSpPr>
        <p:spPr/>
        <p:txBody>
          <a:bodyPr/>
          <a:lstStyle/>
          <a:p>
            <a:fld id="{C21EB2F3-7090-4478-A173-95850F51B927}" type="datetimeFigureOut">
              <a:rPr lang="en-US" smtClean="0"/>
              <a:t>5/4/2023</a:t>
            </a:fld>
            <a:endParaRPr lang="en-US"/>
          </a:p>
        </p:txBody>
      </p:sp>
      <p:sp>
        <p:nvSpPr>
          <p:cNvPr id="5" name="Footer Placeholder 4">
            <a:extLst>
              <a:ext uri="{FF2B5EF4-FFF2-40B4-BE49-F238E27FC236}">
                <a16:creationId xmlns:a16="http://schemas.microsoft.com/office/drawing/2014/main" id="{F2C41E19-CDF3-93DC-F436-E8A92A07F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D76E8-BF79-39BC-94E2-494020B92915}"/>
              </a:ext>
            </a:extLst>
          </p:cNvPr>
          <p:cNvSpPr>
            <a:spLocks noGrp="1"/>
          </p:cNvSpPr>
          <p:nvPr>
            <p:ph type="sldNum" sz="quarter" idx="12"/>
          </p:nvPr>
        </p:nvSpPr>
        <p:spPr/>
        <p:txBody>
          <a:bodyPr/>
          <a:lstStyle/>
          <a:p>
            <a:fld id="{42064BAD-8128-41D1-836E-26BB7C7FC595}" type="slidenum">
              <a:rPr lang="en-US" smtClean="0"/>
              <a:t>‹#›</a:t>
            </a:fld>
            <a:endParaRPr lang="en-US"/>
          </a:p>
        </p:txBody>
      </p:sp>
    </p:spTree>
    <p:extLst>
      <p:ext uri="{BB962C8B-B14F-4D97-AF65-F5344CB8AC3E}">
        <p14:creationId xmlns:p14="http://schemas.microsoft.com/office/powerpoint/2010/main" val="398632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81FD5-1A23-B625-0D95-B10D1A76C0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C8F49-C3A3-EA89-57A2-6F8CA0589C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DCE43-C1A0-F40C-E582-9528DB7197DC}"/>
              </a:ext>
            </a:extLst>
          </p:cNvPr>
          <p:cNvSpPr>
            <a:spLocks noGrp="1"/>
          </p:cNvSpPr>
          <p:nvPr>
            <p:ph type="dt" sz="half" idx="10"/>
          </p:nvPr>
        </p:nvSpPr>
        <p:spPr/>
        <p:txBody>
          <a:bodyPr/>
          <a:lstStyle/>
          <a:p>
            <a:fld id="{C21EB2F3-7090-4478-A173-95850F51B927}" type="datetimeFigureOut">
              <a:rPr lang="en-US" smtClean="0"/>
              <a:t>5/4/2023</a:t>
            </a:fld>
            <a:endParaRPr lang="en-US"/>
          </a:p>
        </p:txBody>
      </p:sp>
      <p:sp>
        <p:nvSpPr>
          <p:cNvPr id="5" name="Footer Placeholder 4">
            <a:extLst>
              <a:ext uri="{FF2B5EF4-FFF2-40B4-BE49-F238E27FC236}">
                <a16:creationId xmlns:a16="http://schemas.microsoft.com/office/drawing/2014/main" id="{72D6E5AC-5F57-0CDA-3043-3F11B870E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5A0704-F833-777C-1B31-07E619D13039}"/>
              </a:ext>
            </a:extLst>
          </p:cNvPr>
          <p:cNvSpPr>
            <a:spLocks noGrp="1"/>
          </p:cNvSpPr>
          <p:nvPr>
            <p:ph type="sldNum" sz="quarter" idx="12"/>
          </p:nvPr>
        </p:nvSpPr>
        <p:spPr/>
        <p:txBody>
          <a:bodyPr/>
          <a:lstStyle/>
          <a:p>
            <a:fld id="{42064BAD-8128-41D1-836E-26BB7C7FC595}" type="slidenum">
              <a:rPr lang="en-US" smtClean="0"/>
              <a:t>‹#›</a:t>
            </a:fld>
            <a:endParaRPr lang="en-US"/>
          </a:p>
        </p:txBody>
      </p:sp>
    </p:spTree>
    <p:extLst>
      <p:ext uri="{BB962C8B-B14F-4D97-AF65-F5344CB8AC3E}">
        <p14:creationId xmlns:p14="http://schemas.microsoft.com/office/powerpoint/2010/main" val="381146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BBEC1-DB9F-C6EB-9299-F8C220799F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012CA8-147F-3644-6367-8BD003234B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A16DC1-EC7C-9482-9D35-829BD8311A35}"/>
              </a:ext>
            </a:extLst>
          </p:cNvPr>
          <p:cNvSpPr>
            <a:spLocks noGrp="1"/>
          </p:cNvSpPr>
          <p:nvPr>
            <p:ph type="dt" sz="half" idx="10"/>
          </p:nvPr>
        </p:nvSpPr>
        <p:spPr/>
        <p:txBody>
          <a:bodyPr/>
          <a:lstStyle/>
          <a:p>
            <a:fld id="{C21EB2F3-7090-4478-A173-95850F51B927}" type="datetimeFigureOut">
              <a:rPr lang="en-US" smtClean="0"/>
              <a:t>5/4/2023</a:t>
            </a:fld>
            <a:endParaRPr lang="en-US"/>
          </a:p>
        </p:txBody>
      </p:sp>
      <p:sp>
        <p:nvSpPr>
          <p:cNvPr id="5" name="Footer Placeholder 4">
            <a:extLst>
              <a:ext uri="{FF2B5EF4-FFF2-40B4-BE49-F238E27FC236}">
                <a16:creationId xmlns:a16="http://schemas.microsoft.com/office/drawing/2014/main" id="{F8FCE751-EE4D-CDE3-D29C-480CE78E56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61745C-4030-7F84-35A9-E9D414AB413E}"/>
              </a:ext>
            </a:extLst>
          </p:cNvPr>
          <p:cNvSpPr>
            <a:spLocks noGrp="1"/>
          </p:cNvSpPr>
          <p:nvPr>
            <p:ph type="sldNum" sz="quarter" idx="12"/>
          </p:nvPr>
        </p:nvSpPr>
        <p:spPr/>
        <p:txBody>
          <a:bodyPr/>
          <a:lstStyle/>
          <a:p>
            <a:fld id="{42064BAD-8128-41D1-836E-26BB7C7FC595}" type="slidenum">
              <a:rPr lang="en-US" smtClean="0"/>
              <a:t>‹#›</a:t>
            </a:fld>
            <a:endParaRPr lang="en-US"/>
          </a:p>
        </p:txBody>
      </p:sp>
    </p:spTree>
    <p:extLst>
      <p:ext uri="{BB962C8B-B14F-4D97-AF65-F5344CB8AC3E}">
        <p14:creationId xmlns:p14="http://schemas.microsoft.com/office/powerpoint/2010/main" val="232916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F33B-583B-A3E7-E143-EC218440B6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FCC55E-B601-9D0D-5236-B0A2D5E6CB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86590A-611E-DF7C-906F-7D9ECBFF9F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5F60A2-1BEB-B0DB-6163-EDCDAEF08B24}"/>
              </a:ext>
            </a:extLst>
          </p:cNvPr>
          <p:cNvSpPr>
            <a:spLocks noGrp="1"/>
          </p:cNvSpPr>
          <p:nvPr>
            <p:ph type="dt" sz="half" idx="10"/>
          </p:nvPr>
        </p:nvSpPr>
        <p:spPr/>
        <p:txBody>
          <a:bodyPr/>
          <a:lstStyle/>
          <a:p>
            <a:fld id="{C21EB2F3-7090-4478-A173-95850F51B927}" type="datetimeFigureOut">
              <a:rPr lang="en-US" smtClean="0"/>
              <a:t>5/4/2023</a:t>
            </a:fld>
            <a:endParaRPr lang="en-US"/>
          </a:p>
        </p:txBody>
      </p:sp>
      <p:sp>
        <p:nvSpPr>
          <p:cNvPr id="6" name="Footer Placeholder 5">
            <a:extLst>
              <a:ext uri="{FF2B5EF4-FFF2-40B4-BE49-F238E27FC236}">
                <a16:creationId xmlns:a16="http://schemas.microsoft.com/office/drawing/2014/main" id="{690195AD-3CDB-D8AA-2720-06CD5946B1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69EE22-BC46-4F70-B7A2-FC4AE321C6E4}"/>
              </a:ext>
            </a:extLst>
          </p:cNvPr>
          <p:cNvSpPr>
            <a:spLocks noGrp="1"/>
          </p:cNvSpPr>
          <p:nvPr>
            <p:ph type="sldNum" sz="quarter" idx="12"/>
          </p:nvPr>
        </p:nvSpPr>
        <p:spPr/>
        <p:txBody>
          <a:bodyPr/>
          <a:lstStyle/>
          <a:p>
            <a:fld id="{42064BAD-8128-41D1-836E-26BB7C7FC595}" type="slidenum">
              <a:rPr lang="en-US" smtClean="0"/>
              <a:t>‹#›</a:t>
            </a:fld>
            <a:endParaRPr lang="en-US"/>
          </a:p>
        </p:txBody>
      </p:sp>
    </p:spTree>
    <p:extLst>
      <p:ext uri="{BB962C8B-B14F-4D97-AF65-F5344CB8AC3E}">
        <p14:creationId xmlns:p14="http://schemas.microsoft.com/office/powerpoint/2010/main" val="2284816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62757-D96B-73C0-055B-80BE584280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02AA66-C581-C98E-E762-386B79BEB5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02B4B6-0F46-77D5-C8FC-C89F14EAF0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7A3527-74AB-89F5-2BBC-DCC1065D65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B435B-1C1E-3170-4D6F-04C8316B82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DFBB11-F601-53EC-A087-4FE2F95AC711}"/>
              </a:ext>
            </a:extLst>
          </p:cNvPr>
          <p:cNvSpPr>
            <a:spLocks noGrp="1"/>
          </p:cNvSpPr>
          <p:nvPr>
            <p:ph type="dt" sz="half" idx="10"/>
          </p:nvPr>
        </p:nvSpPr>
        <p:spPr/>
        <p:txBody>
          <a:bodyPr/>
          <a:lstStyle/>
          <a:p>
            <a:fld id="{C21EB2F3-7090-4478-A173-95850F51B927}" type="datetimeFigureOut">
              <a:rPr lang="en-US" smtClean="0"/>
              <a:t>5/4/2023</a:t>
            </a:fld>
            <a:endParaRPr lang="en-US"/>
          </a:p>
        </p:txBody>
      </p:sp>
      <p:sp>
        <p:nvSpPr>
          <p:cNvPr id="8" name="Footer Placeholder 7">
            <a:extLst>
              <a:ext uri="{FF2B5EF4-FFF2-40B4-BE49-F238E27FC236}">
                <a16:creationId xmlns:a16="http://schemas.microsoft.com/office/drawing/2014/main" id="{FA340286-662D-9704-49C8-6426CF5850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9EB265-8F9A-56E6-B89F-3AB80D011DB3}"/>
              </a:ext>
            </a:extLst>
          </p:cNvPr>
          <p:cNvSpPr>
            <a:spLocks noGrp="1"/>
          </p:cNvSpPr>
          <p:nvPr>
            <p:ph type="sldNum" sz="quarter" idx="12"/>
          </p:nvPr>
        </p:nvSpPr>
        <p:spPr/>
        <p:txBody>
          <a:bodyPr/>
          <a:lstStyle/>
          <a:p>
            <a:fld id="{42064BAD-8128-41D1-836E-26BB7C7FC595}" type="slidenum">
              <a:rPr lang="en-US" smtClean="0"/>
              <a:t>‹#›</a:t>
            </a:fld>
            <a:endParaRPr lang="en-US"/>
          </a:p>
        </p:txBody>
      </p:sp>
    </p:spTree>
    <p:extLst>
      <p:ext uri="{BB962C8B-B14F-4D97-AF65-F5344CB8AC3E}">
        <p14:creationId xmlns:p14="http://schemas.microsoft.com/office/powerpoint/2010/main" val="163462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CFE5E-73F0-371D-3EF1-8C6BFA2F54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47C719-5322-4A63-CA46-438E3575C418}"/>
              </a:ext>
            </a:extLst>
          </p:cNvPr>
          <p:cNvSpPr>
            <a:spLocks noGrp="1"/>
          </p:cNvSpPr>
          <p:nvPr>
            <p:ph type="dt" sz="half" idx="10"/>
          </p:nvPr>
        </p:nvSpPr>
        <p:spPr/>
        <p:txBody>
          <a:bodyPr/>
          <a:lstStyle/>
          <a:p>
            <a:fld id="{C21EB2F3-7090-4478-A173-95850F51B927}" type="datetimeFigureOut">
              <a:rPr lang="en-US" smtClean="0"/>
              <a:t>5/4/2023</a:t>
            </a:fld>
            <a:endParaRPr lang="en-US"/>
          </a:p>
        </p:txBody>
      </p:sp>
      <p:sp>
        <p:nvSpPr>
          <p:cNvPr id="4" name="Footer Placeholder 3">
            <a:extLst>
              <a:ext uri="{FF2B5EF4-FFF2-40B4-BE49-F238E27FC236}">
                <a16:creationId xmlns:a16="http://schemas.microsoft.com/office/drawing/2014/main" id="{E10AB966-CC12-4DC7-362B-EC0A05FCFB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0D4808-22A1-6870-43F4-968B374965F0}"/>
              </a:ext>
            </a:extLst>
          </p:cNvPr>
          <p:cNvSpPr>
            <a:spLocks noGrp="1"/>
          </p:cNvSpPr>
          <p:nvPr>
            <p:ph type="sldNum" sz="quarter" idx="12"/>
          </p:nvPr>
        </p:nvSpPr>
        <p:spPr/>
        <p:txBody>
          <a:bodyPr/>
          <a:lstStyle/>
          <a:p>
            <a:fld id="{42064BAD-8128-41D1-836E-26BB7C7FC595}" type="slidenum">
              <a:rPr lang="en-US" smtClean="0"/>
              <a:t>‹#›</a:t>
            </a:fld>
            <a:endParaRPr lang="en-US"/>
          </a:p>
        </p:txBody>
      </p:sp>
    </p:spTree>
    <p:extLst>
      <p:ext uri="{BB962C8B-B14F-4D97-AF65-F5344CB8AC3E}">
        <p14:creationId xmlns:p14="http://schemas.microsoft.com/office/powerpoint/2010/main" val="4216917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589F5C-0427-A103-F262-2A0B8ABE4071}"/>
              </a:ext>
            </a:extLst>
          </p:cNvPr>
          <p:cNvSpPr>
            <a:spLocks noGrp="1"/>
          </p:cNvSpPr>
          <p:nvPr>
            <p:ph type="dt" sz="half" idx="10"/>
          </p:nvPr>
        </p:nvSpPr>
        <p:spPr/>
        <p:txBody>
          <a:bodyPr/>
          <a:lstStyle/>
          <a:p>
            <a:fld id="{C21EB2F3-7090-4478-A173-95850F51B927}" type="datetimeFigureOut">
              <a:rPr lang="en-US" smtClean="0"/>
              <a:t>5/4/2023</a:t>
            </a:fld>
            <a:endParaRPr lang="en-US"/>
          </a:p>
        </p:txBody>
      </p:sp>
      <p:sp>
        <p:nvSpPr>
          <p:cNvPr id="3" name="Footer Placeholder 2">
            <a:extLst>
              <a:ext uri="{FF2B5EF4-FFF2-40B4-BE49-F238E27FC236}">
                <a16:creationId xmlns:a16="http://schemas.microsoft.com/office/drawing/2014/main" id="{106F6A50-E95C-4B20-1C6E-D8E68B1399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E275AB-D056-8C5E-E1CE-358B60057118}"/>
              </a:ext>
            </a:extLst>
          </p:cNvPr>
          <p:cNvSpPr>
            <a:spLocks noGrp="1"/>
          </p:cNvSpPr>
          <p:nvPr>
            <p:ph type="sldNum" sz="quarter" idx="12"/>
          </p:nvPr>
        </p:nvSpPr>
        <p:spPr/>
        <p:txBody>
          <a:bodyPr/>
          <a:lstStyle/>
          <a:p>
            <a:fld id="{42064BAD-8128-41D1-836E-26BB7C7FC595}" type="slidenum">
              <a:rPr lang="en-US" smtClean="0"/>
              <a:t>‹#›</a:t>
            </a:fld>
            <a:endParaRPr lang="en-US"/>
          </a:p>
        </p:txBody>
      </p:sp>
    </p:spTree>
    <p:extLst>
      <p:ext uri="{BB962C8B-B14F-4D97-AF65-F5344CB8AC3E}">
        <p14:creationId xmlns:p14="http://schemas.microsoft.com/office/powerpoint/2010/main" val="83956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B609-C7A1-BC28-C01D-410E291E7D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57C1AF-8FE1-5967-4AC4-B408E16248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607C14-B2AC-4591-3CE2-652A747BF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C4FAAF-AED8-9723-DED2-6FCC636DC045}"/>
              </a:ext>
            </a:extLst>
          </p:cNvPr>
          <p:cNvSpPr>
            <a:spLocks noGrp="1"/>
          </p:cNvSpPr>
          <p:nvPr>
            <p:ph type="dt" sz="half" idx="10"/>
          </p:nvPr>
        </p:nvSpPr>
        <p:spPr/>
        <p:txBody>
          <a:bodyPr/>
          <a:lstStyle/>
          <a:p>
            <a:fld id="{C21EB2F3-7090-4478-A173-95850F51B927}" type="datetimeFigureOut">
              <a:rPr lang="en-US" smtClean="0"/>
              <a:t>5/4/2023</a:t>
            </a:fld>
            <a:endParaRPr lang="en-US"/>
          </a:p>
        </p:txBody>
      </p:sp>
      <p:sp>
        <p:nvSpPr>
          <p:cNvPr id="6" name="Footer Placeholder 5">
            <a:extLst>
              <a:ext uri="{FF2B5EF4-FFF2-40B4-BE49-F238E27FC236}">
                <a16:creationId xmlns:a16="http://schemas.microsoft.com/office/drawing/2014/main" id="{9747181C-F5E5-F062-5781-3B3280854C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DB8BB1-F4F4-4802-FCDA-5F197F2903E5}"/>
              </a:ext>
            </a:extLst>
          </p:cNvPr>
          <p:cNvSpPr>
            <a:spLocks noGrp="1"/>
          </p:cNvSpPr>
          <p:nvPr>
            <p:ph type="sldNum" sz="quarter" idx="12"/>
          </p:nvPr>
        </p:nvSpPr>
        <p:spPr/>
        <p:txBody>
          <a:bodyPr/>
          <a:lstStyle/>
          <a:p>
            <a:fld id="{42064BAD-8128-41D1-836E-26BB7C7FC595}" type="slidenum">
              <a:rPr lang="en-US" smtClean="0"/>
              <a:t>‹#›</a:t>
            </a:fld>
            <a:endParaRPr lang="en-US"/>
          </a:p>
        </p:txBody>
      </p:sp>
    </p:spTree>
    <p:extLst>
      <p:ext uri="{BB962C8B-B14F-4D97-AF65-F5344CB8AC3E}">
        <p14:creationId xmlns:p14="http://schemas.microsoft.com/office/powerpoint/2010/main" val="47593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47459-2C1C-1A4D-8716-AFDFE3979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6570D3-25D2-C158-D0A7-2F193FC61E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4F3256-3521-845F-CB88-9580CD63D2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54E4A5-FE62-7008-4FE4-B3225EBDCE53}"/>
              </a:ext>
            </a:extLst>
          </p:cNvPr>
          <p:cNvSpPr>
            <a:spLocks noGrp="1"/>
          </p:cNvSpPr>
          <p:nvPr>
            <p:ph type="dt" sz="half" idx="10"/>
          </p:nvPr>
        </p:nvSpPr>
        <p:spPr/>
        <p:txBody>
          <a:bodyPr/>
          <a:lstStyle/>
          <a:p>
            <a:fld id="{C21EB2F3-7090-4478-A173-95850F51B927}" type="datetimeFigureOut">
              <a:rPr lang="en-US" smtClean="0"/>
              <a:t>5/4/2023</a:t>
            </a:fld>
            <a:endParaRPr lang="en-US"/>
          </a:p>
        </p:txBody>
      </p:sp>
      <p:sp>
        <p:nvSpPr>
          <p:cNvPr id="6" name="Footer Placeholder 5">
            <a:extLst>
              <a:ext uri="{FF2B5EF4-FFF2-40B4-BE49-F238E27FC236}">
                <a16:creationId xmlns:a16="http://schemas.microsoft.com/office/drawing/2014/main" id="{C6E8A196-89FF-22FA-4312-3CF59175A7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FEA60E-262E-9E4C-542B-42E268AE843F}"/>
              </a:ext>
            </a:extLst>
          </p:cNvPr>
          <p:cNvSpPr>
            <a:spLocks noGrp="1"/>
          </p:cNvSpPr>
          <p:nvPr>
            <p:ph type="sldNum" sz="quarter" idx="12"/>
          </p:nvPr>
        </p:nvSpPr>
        <p:spPr/>
        <p:txBody>
          <a:bodyPr/>
          <a:lstStyle/>
          <a:p>
            <a:fld id="{42064BAD-8128-41D1-836E-26BB7C7FC595}" type="slidenum">
              <a:rPr lang="en-US" smtClean="0"/>
              <a:t>‹#›</a:t>
            </a:fld>
            <a:endParaRPr lang="en-US"/>
          </a:p>
        </p:txBody>
      </p:sp>
    </p:spTree>
    <p:extLst>
      <p:ext uri="{BB962C8B-B14F-4D97-AF65-F5344CB8AC3E}">
        <p14:creationId xmlns:p14="http://schemas.microsoft.com/office/powerpoint/2010/main" val="72666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942A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49459E-D275-9B26-A17D-82318716DD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E76AC7-9B0F-7C58-9359-4C1FC48B0D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15152-2AE4-6F4D-F325-42362B63D9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EB2F3-7090-4478-A173-95850F51B927}" type="datetimeFigureOut">
              <a:rPr lang="en-US" smtClean="0"/>
              <a:t>5/4/2023</a:t>
            </a:fld>
            <a:endParaRPr lang="en-US"/>
          </a:p>
        </p:txBody>
      </p:sp>
      <p:sp>
        <p:nvSpPr>
          <p:cNvPr id="5" name="Footer Placeholder 4">
            <a:extLst>
              <a:ext uri="{FF2B5EF4-FFF2-40B4-BE49-F238E27FC236}">
                <a16:creationId xmlns:a16="http://schemas.microsoft.com/office/drawing/2014/main" id="{6E8CF1DD-7C85-273F-9658-D45CD46B3B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ED0728-ABDA-CB2A-B013-140C57799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64BAD-8128-41D1-836E-26BB7C7FC595}" type="slidenum">
              <a:rPr lang="en-US" smtClean="0"/>
              <a:t>‹#›</a:t>
            </a:fld>
            <a:endParaRPr lang="en-US"/>
          </a:p>
        </p:txBody>
      </p:sp>
    </p:spTree>
    <p:extLst>
      <p:ext uri="{BB962C8B-B14F-4D97-AF65-F5344CB8AC3E}">
        <p14:creationId xmlns:p14="http://schemas.microsoft.com/office/powerpoint/2010/main" val="3981821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3.jpeg"/><Relationship Id="rId7" Type="http://schemas.openxmlformats.org/officeDocument/2006/relationships/slide" Target="slide15.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slide" Target="slide11.xml"/><Relationship Id="rId3" Type="http://schemas.openxmlformats.org/officeDocument/2006/relationships/image" Target="../media/image13.jpe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1.svg"/><Relationship Id="rId2" Type="http://schemas.openxmlformats.org/officeDocument/2006/relationships/notesSlide" Target="../notesSlides/notesSlide4.xml"/><Relationship Id="rId16" Type="http://schemas.openxmlformats.org/officeDocument/2006/relationships/image" Target="../media/image30.png"/><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27.png"/><Relationship Id="rId5" Type="http://schemas.openxmlformats.org/officeDocument/2006/relationships/image" Target="../media/image17.png"/><Relationship Id="rId15" Type="http://schemas.microsoft.com/office/2007/relationships/hdphoto" Target="../media/hdphoto4.wdp"/><Relationship Id="rId10" Type="http://schemas.openxmlformats.org/officeDocument/2006/relationships/image" Target="../media/image26.svg"/><Relationship Id="rId4" Type="http://schemas.openxmlformats.org/officeDocument/2006/relationships/image" Target="../media/image16.png"/><Relationship Id="rId9" Type="http://schemas.openxmlformats.org/officeDocument/2006/relationships/image" Target="../media/image25.png"/><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16.png"/><Relationship Id="rId7" Type="http://schemas.openxmlformats.org/officeDocument/2006/relationships/image" Target="../media/image24.svg"/><Relationship Id="rId12" Type="http://schemas.openxmlformats.org/officeDocument/2006/relationships/image" Target="../media/image32.pn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svg"/><Relationship Id="rId5" Type="http://schemas.microsoft.com/office/2007/relationships/hdphoto" Target="../media/hdphoto2.wdp"/><Relationship Id="rId10" Type="http://schemas.openxmlformats.org/officeDocument/2006/relationships/image" Target="../media/image27.png"/><Relationship Id="rId4" Type="http://schemas.openxmlformats.org/officeDocument/2006/relationships/image" Target="../media/image17.png"/><Relationship Id="rId9" Type="http://schemas.openxmlformats.org/officeDocument/2006/relationships/image" Target="../media/image26.svg"/><Relationship Id="rId14" Type="http://schemas.openxmlformats.org/officeDocument/2006/relationships/image" Target="../media/image31.sv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24.svg"/><Relationship Id="rId12" Type="http://schemas.openxmlformats.org/officeDocument/2006/relationships/image" Target="../media/image30.pn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svg"/><Relationship Id="rId5" Type="http://schemas.microsoft.com/office/2007/relationships/hdphoto" Target="../media/hdphoto2.wdp"/><Relationship Id="rId15" Type="http://schemas.openxmlformats.org/officeDocument/2006/relationships/image" Target="../media/image33.png"/><Relationship Id="rId10" Type="http://schemas.openxmlformats.org/officeDocument/2006/relationships/image" Target="../media/image27.png"/><Relationship Id="rId4" Type="http://schemas.openxmlformats.org/officeDocument/2006/relationships/image" Target="../media/image17.png"/><Relationship Id="rId9" Type="http://schemas.openxmlformats.org/officeDocument/2006/relationships/image" Target="../media/image26.svg"/><Relationship Id="rId14" Type="http://schemas.openxmlformats.org/officeDocument/2006/relationships/slide" Target="slide11.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1.svg"/><Relationship Id="rId18" Type="http://schemas.microsoft.com/office/2007/relationships/hdphoto" Target="../media/hdphoto6.wdp"/><Relationship Id="rId3" Type="http://schemas.openxmlformats.org/officeDocument/2006/relationships/image" Target="../media/image16.png"/><Relationship Id="rId7" Type="http://schemas.openxmlformats.org/officeDocument/2006/relationships/image" Target="../media/image24.sv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13.jpeg"/><Relationship Id="rId16" Type="http://schemas.microsoft.com/office/2007/relationships/hdphoto" Target="../media/hdphoto5.wdp"/><Relationship Id="rId20" Type="http://schemas.microsoft.com/office/2007/relationships/hdphoto" Target="../media/hdphoto7.wdp"/><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svg"/><Relationship Id="rId5" Type="http://schemas.microsoft.com/office/2007/relationships/hdphoto" Target="../media/hdphoto2.wdp"/><Relationship Id="rId15" Type="http://schemas.openxmlformats.org/officeDocument/2006/relationships/image" Target="../media/image34.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17.png"/><Relationship Id="rId9" Type="http://schemas.openxmlformats.org/officeDocument/2006/relationships/image" Target="../media/image26.svg"/><Relationship Id="rId14" Type="http://schemas.openxmlformats.org/officeDocument/2006/relationships/slide" Target="slide11.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24.svg"/><Relationship Id="rId12" Type="http://schemas.openxmlformats.org/officeDocument/2006/relationships/image" Target="../media/image30.png"/><Relationship Id="rId2" Type="http://schemas.openxmlformats.org/officeDocument/2006/relationships/image" Target="../media/image13.jpeg"/><Relationship Id="rId16" Type="http://schemas.microsoft.com/office/2007/relationships/hdphoto" Target="../media/hdphoto8.wdp"/><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svg"/><Relationship Id="rId5" Type="http://schemas.microsoft.com/office/2007/relationships/hdphoto" Target="../media/hdphoto2.wdp"/><Relationship Id="rId15" Type="http://schemas.openxmlformats.org/officeDocument/2006/relationships/image" Target="../media/image37.png"/><Relationship Id="rId10" Type="http://schemas.openxmlformats.org/officeDocument/2006/relationships/image" Target="../media/image27.png"/><Relationship Id="rId4" Type="http://schemas.openxmlformats.org/officeDocument/2006/relationships/image" Target="../media/image17.png"/><Relationship Id="rId9" Type="http://schemas.openxmlformats.org/officeDocument/2006/relationships/image" Target="../media/image26.svg"/><Relationship Id="rId14" Type="http://schemas.openxmlformats.org/officeDocument/2006/relationships/slide" Target="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任意多边形: 形状 34">
            <a:extLst>
              <a:ext uri="{FF2B5EF4-FFF2-40B4-BE49-F238E27FC236}">
                <a16:creationId xmlns:a16="http://schemas.microsoft.com/office/drawing/2014/main" id="{77FC3754-A4C1-529D-F783-2C7F0A346FDD}"/>
              </a:ext>
            </a:extLst>
          </p:cNvPr>
          <p:cNvSpPr/>
          <p:nvPr/>
        </p:nvSpPr>
        <p:spPr>
          <a:xfrm>
            <a:off x="868861" y="558842"/>
            <a:ext cx="10454278" cy="5858359"/>
          </a:xfrm>
          <a:custGeom>
            <a:avLst/>
            <a:gdLst>
              <a:gd name="connsiteX0" fmla="*/ 2047536 w 6697728"/>
              <a:gd name="connsiteY0" fmla="*/ 341302 h 4835007"/>
              <a:gd name="connsiteX1" fmla="*/ 745679 w 6697728"/>
              <a:gd name="connsiteY1" fmla="*/ 124326 h 4835007"/>
              <a:gd name="connsiteX2" fmla="*/ 48255 w 6697728"/>
              <a:gd name="connsiteY2" fmla="*/ 930238 h 4835007"/>
              <a:gd name="connsiteX3" fmla="*/ 156743 w 6697728"/>
              <a:gd name="connsiteY3" fmla="*/ 2108109 h 4835007"/>
              <a:gd name="connsiteX4" fmla="*/ 1760 w 6697728"/>
              <a:gd name="connsiteY4" fmla="*/ 3626943 h 4835007"/>
              <a:gd name="connsiteX5" fmla="*/ 280730 w 6697728"/>
              <a:gd name="connsiteY5" fmla="*/ 4494848 h 4835007"/>
              <a:gd name="connsiteX6" fmla="*/ 1629082 w 6697728"/>
              <a:gd name="connsiteY6" fmla="*/ 4401858 h 4835007"/>
              <a:gd name="connsiteX7" fmla="*/ 3643862 w 6697728"/>
              <a:gd name="connsiteY7" fmla="*/ 4463851 h 4835007"/>
              <a:gd name="connsiteX8" fmla="*/ 5860119 w 6697728"/>
              <a:gd name="connsiteY8" fmla="*/ 4804814 h 4835007"/>
              <a:gd name="connsiteX9" fmla="*/ 6697028 w 6697728"/>
              <a:gd name="connsiteY9" fmla="*/ 3595946 h 4835007"/>
              <a:gd name="connsiteX10" fmla="*/ 6015103 w 6697728"/>
              <a:gd name="connsiteY10" fmla="*/ 2123607 h 4835007"/>
              <a:gd name="connsiteX11" fmla="*/ 6635035 w 6697728"/>
              <a:gd name="connsiteY11" fmla="*/ 651268 h 4835007"/>
              <a:gd name="connsiteX12" fmla="*/ 5503658 w 6697728"/>
              <a:gd name="connsiteY12" fmla="*/ 340 h 4835007"/>
              <a:gd name="connsiteX13" fmla="*/ 3628364 w 6697728"/>
              <a:gd name="connsiteY13" fmla="*/ 558279 h 4835007"/>
              <a:gd name="connsiteX14" fmla="*/ 1985543 w 6697728"/>
              <a:gd name="connsiteY14" fmla="*/ 325804 h 4835007"/>
              <a:gd name="connsiteX0" fmla="*/ 2054788 w 6704980"/>
              <a:gd name="connsiteY0" fmla="*/ 341302 h 4835007"/>
              <a:gd name="connsiteX1" fmla="*/ 752931 w 6704980"/>
              <a:gd name="connsiteY1" fmla="*/ 124326 h 4835007"/>
              <a:gd name="connsiteX2" fmla="*/ 55507 w 6704980"/>
              <a:gd name="connsiteY2" fmla="*/ 930238 h 4835007"/>
              <a:gd name="connsiteX3" fmla="*/ 473961 w 6704980"/>
              <a:gd name="connsiteY3" fmla="*/ 2247594 h 4835007"/>
              <a:gd name="connsiteX4" fmla="*/ 9012 w 6704980"/>
              <a:gd name="connsiteY4" fmla="*/ 3626943 h 4835007"/>
              <a:gd name="connsiteX5" fmla="*/ 287982 w 6704980"/>
              <a:gd name="connsiteY5" fmla="*/ 4494848 h 4835007"/>
              <a:gd name="connsiteX6" fmla="*/ 1636334 w 6704980"/>
              <a:gd name="connsiteY6" fmla="*/ 4401858 h 4835007"/>
              <a:gd name="connsiteX7" fmla="*/ 3651114 w 6704980"/>
              <a:gd name="connsiteY7" fmla="*/ 4463851 h 4835007"/>
              <a:gd name="connsiteX8" fmla="*/ 5867371 w 6704980"/>
              <a:gd name="connsiteY8" fmla="*/ 4804814 h 4835007"/>
              <a:gd name="connsiteX9" fmla="*/ 6704280 w 6704980"/>
              <a:gd name="connsiteY9" fmla="*/ 3595946 h 4835007"/>
              <a:gd name="connsiteX10" fmla="*/ 6022355 w 6704980"/>
              <a:gd name="connsiteY10" fmla="*/ 2123607 h 4835007"/>
              <a:gd name="connsiteX11" fmla="*/ 6642287 w 6704980"/>
              <a:gd name="connsiteY11" fmla="*/ 651268 h 4835007"/>
              <a:gd name="connsiteX12" fmla="*/ 5510910 w 6704980"/>
              <a:gd name="connsiteY12" fmla="*/ 340 h 4835007"/>
              <a:gd name="connsiteX13" fmla="*/ 3635616 w 6704980"/>
              <a:gd name="connsiteY13" fmla="*/ 558279 h 4835007"/>
              <a:gd name="connsiteX14" fmla="*/ 1992795 w 6704980"/>
              <a:gd name="connsiteY14" fmla="*/ 325804 h 4835007"/>
              <a:gd name="connsiteX0" fmla="*/ 2054788 w 6704980"/>
              <a:gd name="connsiteY0" fmla="*/ 341302 h 4835007"/>
              <a:gd name="connsiteX1" fmla="*/ 752931 w 6704980"/>
              <a:gd name="connsiteY1" fmla="*/ 124326 h 4835007"/>
              <a:gd name="connsiteX2" fmla="*/ 55507 w 6704980"/>
              <a:gd name="connsiteY2" fmla="*/ 930238 h 4835007"/>
              <a:gd name="connsiteX3" fmla="*/ 473961 w 6704980"/>
              <a:gd name="connsiteY3" fmla="*/ 2247594 h 4835007"/>
              <a:gd name="connsiteX4" fmla="*/ 9012 w 6704980"/>
              <a:gd name="connsiteY4" fmla="*/ 3626943 h 4835007"/>
              <a:gd name="connsiteX5" fmla="*/ 287982 w 6704980"/>
              <a:gd name="connsiteY5" fmla="*/ 4494848 h 4835007"/>
              <a:gd name="connsiteX6" fmla="*/ 1636334 w 6704980"/>
              <a:gd name="connsiteY6" fmla="*/ 4401858 h 4835007"/>
              <a:gd name="connsiteX7" fmla="*/ 3651114 w 6704980"/>
              <a:gd name="connsiteY7" fmla="*/ 4463851 h 4835007"/>
              <a:gd name="connsiteX8" fmla="*/ 5867371 w 6704980"/>
              <a:gd name="connsiteY8" fmla="*/ 4804814 h 4835007"/>
              <a:gd name="connsiteX9" fmla="*/ 6704280 w 6704980"/>
              <a:gd name="connsiteY9" fmla="*/ 3595946 h 4835007"/>
              <a:gd name="connsiteX10" fmla="*/ 6022355 w 6704980"/>
              <a:gd name="connsiteY10" fmla="*/ 2123607 h 4835007"/>
              <a:gd name="connsiteX11" fmla="*/ 6642287 w 6704980"/>
              <a:gd name="connsiteY11" fmla="*/ 651268 h 4835007"/>
              <a:gd name="connsiteX12" fmla="*/ 5510910 w 6704980"/>
              <a:gd name="connsiteY12" fmla="*/ 340 h 4835007"/>
              <a:gd name="connsiteX13" fmla="*/ 3635616 w 6704980"/>
              <a:gd name="connsiteY13" fmla="*/ 558279 h 4835007"/>
              <a:gd name="connsiteX14" fmla="*/ 1992795 w 6704980"/>
              <a:gd name="connsiteY14" fmla="*/ 325804 h 4835007"/>
              <a:gd name="connsiteX0" fmla="*/ 2060668 w 6710860"/>
              <a:gd name="connsiteY0" fmla="*/ 341302 h 4835007"/>
              <a:gd name="connsiteX1" fmla="*/ 758811 w 6710860"/>
              <a:gd name="connsiteY1" fmla="*/ 124326 h 4835007"/>
              <a:gd name="connsiteX2" fmla="*/ 61387 w 6710860"/>
              <a:gd name="connsiteY2" fmla="*/ 930238 h 4835007"/>
              <a:gd name="connsiteX3" fmla="*/ 479841 w 6710860"/>
              <a:gd name="connsiteY3" fmla="*/ 2247594 h 4835007"/>
              <a:gd name="connsiteX4" fmla="*/ 14892 w 6710860"/>
              <a:gd name="connsiteY4" fmla="*/ 3626943 h 4835007"/>
              <a:gd name="connsiteX5" fmla="*/ 293862 w 6710860"/>
              <a:gd name="connsiteY5" fmla="*/ 4494848 h 4835007"/>
              <a:gd name="connsiteX6" fmla="*/ 1642214 w 6710860"/>
              <a:gd name="connsiteY6" fmla="*/ 4401858 h 4835007"/>
              <a:gd name="connsiteX7" fmla="*/ 3656994 w 6710860"/>
              <a:gd name="connsiteY7" fmla="*/ 4463851 h 4835007"/>
              <a:gd name="connsiteX8" fmla="*/ 5873251 w 6710860"/>
              <a:gd name="connsiteY8" fmla="*/ 4804814 h 4835007"/>
              <a:gd name="connsiteX9" fmla="*/ 6710160 w 6710860"/>
              <a:gd name="connsiteY9" fmla="*/ 3595946 h 4835007"/>
              <a:gd name="connsiteX10" fmla="*/ 6028235 w 6710860"/>
              <a:gd name="connsiteY10" fmla="*/ 2123607 h 4835007"/>
              <a:gd name="connsiteX11" fmla="*/ 6648167 w 6710860"/>
              <a:gd name="connsiteY11" fmla="*/ 651268 h 4835007"/>
              <a:gd name="connsiteX12" fmla="*/ 5516790 w 6710860"/>
              <a:gd name="connsiteY12" fmla="*/ 340 h 4835007"/>
              <a:gd name="connsiteX13" fmla="*/ 3641496 w 6710860"/>
              <a:gd name="connsiteY13" fmla="*/ 558279 h 4835007"/>
              <a:gd name="connsiteX14" fmla="*/ 1998675 w 6710860"/>
              <a:gd name="connsiteY14" fmla="*/ 325804 h 4835007"/>
              <a:gd name="connsiteX0" fmla="*/ 2060668 w 6710894"/>
              <a:gd name="connsiteY0" fmla="*/ 342059 h 4835764"/>
              <a:gd name="connsiteX1" fmla="*/ 758811 w 6710894"/>
              <a:gd name="connsiteY1" fmla="*/ 125083 h 4835764"/>
              <a:gd name="connsiteX2" fmla="*/ 61387 w 6710894"/>
              <a:gd name="connsiteY2" fmla="*/ 930995 h 4835764"/>
              <a:gd name="connsiteX3" fmla="*/ 479841 w 6710894"/>
              <a:gd name="connsiteY3" fmla="*/ 2248351 h 4835764"/>
              <a:gd name="connsiteX4" fmla="*/ 14892 w 6710894"/>
              <a:gd name="connsiteY4" fmla="*/ 3627700 h 4835764"/>
              <a:gd name="connsiteX5" fmla="*/ 293862 w 6710894"/>
              <a:gd name="connsiteY5" fmla="*/ 4495605 h 4835764"/>
              <a:gd name="connsiteX6" fmla="*/ 1642214 w 6710894"/>
              <a:gd name="connsiteY6" fmla="*/ 4402615 h 4835764"/>
              <a:gd name="connsiteX7" fmla="*/ 3656994 w 6710894"/>
              <a:gd name="connsiteY7" fmla="*/ 4464608 h 4835764"/>
              <a:gd name="connsiteX8" fmla="*/ 5873251 w 6710894"/>
              <a:gd name="connsiteY8" fmla="*/ 4805571 h 4835764"/>
              <a:gd name="connsiteX9" fmla="*/ 6710160 w 6710894"/>
              <a:gd name="connsiteY9" fmla="*/ 3596703 h 4835764"/>
              <a:gd name="connsiteX10" fmla="*/ 6028235 w 6710894"/>
              <a:gd name="connsiteY10" fmla="*/ 2124364 h 4835764"/>
              <a:gd name="connsiteX11" fmla="*/ 6446689 w 6710894"/>
              <a:gd name="connsiteY11" fmla="*/ 729517 h 4835764"/>
              <a:gd name="connsiteX12" fmla="*/ 5516790 w 6710894"/>
              <a:gd name="connsiteY12" fmla="*/ 1097 h 4835764"/>
              <a:gd name="connsiteX13" fmla="*/ 3641496 w 6710894"/>
              <a:gd name="connsiteY13" fmla="*/ 559036 h 4835764"/>
              <a:gd name="connsiteX14" fmla="*/ 1998675 w 6710894"/>
              <a:gd name="connsiteY14" fmla="*/ 326561 h 4835764"/>
              <a:gd name="connsiteX0" fmla="*/ 2060668 w 6710894"/>
              <a:gd name="connsiteY0" fmla="*/ 247366 h 4741071"/>
              <a:gd name="connsiteX1" fmla="*/ 758811 w 6710894"/>
              <a:gd name="connsiteY1" fmla="*/ 30390 h 4741071"/>
              <a:gd name="connsiteX2" fmla="*/ 61387 w 6710894"/>
              <a:gd name="connsiteY2" fmla="*/ 836302 h 4741071"/>
              <a:gd name="connsiteX3" fmla="*/ 479841 w 6710894"/>
              <a:gd name="connsiteY3" fmla="*/ 2153658 h 4741071"/>
              <a:gd name="connsiteX4" fmla="*/ 14892 w 6710894"/>
              <a:gd name="connsiteY4" fmla="*/ 3533007 h 4741071"/>
              <a:gd name="connsiteX5" fmla="*/ 293862 w 6710894"/>
              <a:gd name="connsiteY5" fmla="*/ 4400912 h 4741071"/>
              <a:gd name="connsiteX6" fmla="*/ 1642214 w 6710894"/>
              <a:gd name="connsiteY6" fmla="*/ 4307922 h 4741071"/>
              <a:gd name="connsiteX7" fmla="*/ 3656994 w 6710894"/>
              <a:gd name="connsiteY7" fmla="*/ 4369915 h 4741071"/>
              <a:gd name="connsiteX8" fmla="*/ 5873251 w 6710894"/>
              <a:gd name="connsiteY8" fmla="*/ 4710878 h 4741071"/>
              <a:gd name="connsiteX9" fmla="*/ 6710160 w 6710894"/>
              <a:gd name="connsiteY9" fmla="*/ 3502010 h 4741071"/>
              <a:gd name="connsiteX10" fmla="*/ 6028235 w 6710894"/>
              <a:gd name="connsiteY10" fmla="*/ 2029671 h 4741071"/>
              <a:gd name="connsiteX11" fmla="*/ 6446689 w 6710894"/>
              <a:gd name="connsiteY11" fmla="*/ 634824 h 4741071"/>
              <a:gd name="connsiteX12" fmla="*/ 5423800 w 6710894"/>
              <a:gd name="connsiteY12" fmla="*/ 138879 h 4741071"/>
              <a:gd name="connsiteX13" fmla="*/ 3641496 w 6710894"/>
              <a:gd name="connsiteY13" fmla="*/ 464343 h 4741071"/>
              <a:gd name="connsiteX14" fmla="*/ 1998675 w 6710894"/>
              <a:gd name="connsiteY14" fmla="*/ 231868 h 4741071"/>
              <a:gd name="connsiteX0" fmla="*/ 2060668 w 6710929"/>
              <a:gd name="connsiteY0" fmla="*/ 247366 h 4741071"/>
              <a:gd name="connsiteX1" fmla="*/ 758811 w 6710929"/>
              <a:gd name="connsiteY1" fmla="*/ 30390 h 4741071"/>
              <a:gd name="connsiteX2" fmla="*/ 61387 w 6710929"/>
              <a:gd name="connsiteY2" fmla="*/ 836302 h 4741071"/>
              <a:gd name="connsiteX3" fmla="*/ 479841 w 6710929"/>
              <a:gd name="connsiteY3" fmla="*/ 2153658 h 4741071"/>
              <a:gd name="connsiteX4" fmla="*/ 14892 w 6710929"/>
              <a:gd name="connsiteY4" fmla="*/ 3533007 h 4741071"/>
              <a:gd name="connsiteX5" fmla="*/ 293862 w 6710929"/>
              <a:gd name="connsiteY5" fmla="*/ 4400912 h 4741071"/>
              <a:gd name="connsiteX6" fmla="*/ 1642214 w 6710929"/>
              <a:gd name="connsiteY6" fmla="*/ 4307922 h 4741071"/>
              <a:gd name="connsiteX7" fmla="*/ 3656994 w 6710929"/>
              <a:gd name="connsiteY7" fmla="*/ 4369915 h 4741071"/>
              <a:gd name="connsiteX8" fmla="*/ 5873251 w 6710929"/>
              <a:gd name="connsiteY8" fmla="*/ 4710878 h 4741071"/>
              <a:gd name="connsiteX9" fmla="*/ 6710160 w 6710929"/>
              <a:gd name="connsiteY9" fmla="*/ 3502010 h 4741071"/>
              <a:gd name="connsiteX10" fmla="*/ 6028235 w 6710929"/>
              <a:gd name="connsiteY10" fmla="*/ 2029671 h 4741071"/>
              <a:gd name="connsiteX11" fmla="*/ 6260709 w 6710929"/>
              <a:gd name="connsiteY11" fmla="*/ 758810 h 4741071"/>
              <a:gd name="connsiteX12" fmla="*/ 5423800 w 6710929"/>
              <a:gd name="connsiteY12" fmla="*/ 138879 h 4741071"/>
              <a:gd name="connsiteX13" fmla="*/ 3641496 w 6710929"/>
              <a:gd name="connsiteY13" fmla="*/ 464343 h 4741071"/>
              <a:gd name="connsiteX14" fmla="*/ 1998675 w 6710929"/>
              <a:gd name="connsiteY14" fmla="*/ 231868 h 4741071"/>
              <a:gd name="connsiteX0" fmla="*/ 2060668 w 6279567"/>
              <a:gd name="connsiteY0" fmla="*/ 247366 h 4742729"/>
              <a:gd name="connsiteX1" fmla="*/ 758811 w 6279567"/>
              <a:gd name="connsiteY1" fmla="*/ 30390 h 4742729"/>
              <a:gd name="connsiteX2" fmla="*/ 61387 w 6279567"/>
              <a:gd name="connsiteY2" fmla="*/ 836302 h 4742729"/>
              <a:gd name="connsiteX3" fmla="*/ 479841 w 6279567"/>
              <a:gd name="connsiteY3" fmla="*/ 2153658 h 4742729"/>
              <a:gd name="connsiteX4" fmla="*/ 14892 w 6279567"/>
              <a:gd name="connsiteY4" fmla="*/ 3533007 h 4742729"/>
              <a:gd name="connsiteX5" fmla="*/ 293862 w 6279567"/>
              <a:gd name="connsiteY5" fmla="*/ 4400912 h 4742729"/>
              <a:gd name="connsiteX6" fmla="*/ 1642214 w 6279567"/>
              <a:gd name="connsiteY6" fmla="*/ 4307922 h 4742729"/>
              <a:gd name="connsiteX7" fmla="*/ 3656994 w 6279567"/>
              <a:gd name="connsiteY7" fmla="*/ 4369915 h 4742729"/>
              <a:gd name="connsiteX8" fmla="*/ 5873251 w 6279567"/>
              <a:gd name="connsiteY8" fmla="*/ 4710878 h 4742729"/>
              <a:gd name="connsiteX9" fmla="*/ 6276207 w 6279567"/>
              <a:gd name="connsiteY9" fmla="*/ 3471014 h 4742729"/>
              <a:gd name="connsiteX10" fmla="*/ 6028235 w 6279567"/>
              <a:gd name="connsiteY10" fmla="*/ 2029671 h 4742729"/>
              <a:gd name="connsiteX11" fmla="*/ 6260709 w 6279567"/>
              <a:gd name="connsiteY11" fmla="*/ 758810 h 4742729"/>
              <a:gd name="connsiteX12" fmla="*/ 5423800 w 6279567"/>
              <a:gd name="connsiteY12" fmla="*/ 138879 h 4742729"/>
              <a:gd name="connsiteX13" fmla="*/ 3641496 w 6279567"/>
              <a:gd name="connsiteY13" fmla="*/ 464343 h 4742729"/>
              <a:gd name="connsiteX14" fmla="*/ 1998675 w 6279567"/>
              <a:gd name="connsiteY14" fmla="*/ 231868 h 4742729"/>
              <a:gd name="connsiteX0" fmla="*/ 2060668 w 6291655"/>
              <a:gd name="connsiteY0" fmla="*/ 247366 h 4556087"/>
              <a:gd name="connsiteX1" fmla="*/ 758811 w 6291655"/>
              <a:gd name="connsiteY1" fmla="*/ 30390 h 4556087"/>
              <a:gd name="connsiteX2" fmla="*/ 61387 w 6291655"/>
              <a:gd name="connsiteY2" fmla="*/ 836302 h 4556087"/>
              <a:gd name="connsiteX3" fmla="*/ 479841 w 6291655"/>
              <a:gd name="connsiteY3" fmla="*/ 2153658 h 4556087"/>
              <a:gd name="connsiteX4" fmla="*/ 14892 w 6291655"/>
              <a:gd name="connsiteY4" fmla="*/ 3533007 h 4556087"/>
              <a:gd name="connsiteX5" fmla="*/ 293862 w 6291655"/>
              <a:gd name="connsiteY5" fmla="*/ 4400912 h 4556087"/>
              <a:gd name="connsiteX6" fmla="*/ 1642214 w 6291655"/>
              <a:gd name="connsiteY6" fmla="*/ 4307922 h 4556087"/>
              <a:gd name="connsiteX7" fmla="*/ 3656994 w 6291655"/>
              <a:gd name="connsiteY7" fmla="*/ 4369915 h 4556087"/>
              <a:gd name="connsiteX8" fmla="*/ 5485794 w 6291655"/>
              <a:gd name="connsiteY8" fmla="*/ 4509400 h 4556087"/>
              <a:gd name="connsiteX9" fmla="*/ 6276207 w 6291655"/>
              <a:gd name="connsiteY9" fmla="*/ 3471014 h 4556087"/>
              <a:gd name="connsiteX10" fmla="*/ 6028235 w 6291655"/>
              <a:gd name="connsiteY10" fmla="*/ 2029671 h 4556087"/>
              <a:gd name="connsiteX11" fmla="*/ 6260709 w 6291655"/>
              <a:gd name="connsiteY11" fmla="*/ 758810 h 4556087"/>
              <a:gd name="connsiteX12" fmla="*/ 5423800 w 6291655"/>
              <a:gd name="connsiteY12" fmla="*/ 138879 h 4556087"/>
              <a:gd name="connsiteX13" fmla="*/ 3641496 w 6291655"/>
              <a:gd name="connsiteY13" fmla="*/ 464343 h 4556087"/>
              <a:gd name="connsiteX14" fmla="*/ 1998675 w 6291655"/>
              <a:gd name="connsiteY14" fmla="*/ 231868 h 455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91655" h="4556087">
                <a:moveTo>
                  <a:pt x="2060668" y="247366"/>
                </a:moveTo>
                <a:cubicBezTo>
                  <a:pt x="1576346" y="89800"/>
                  <a:pt x="1092024" y="-67766"/>
                  <a:pt x="758811" y="30390"/>
                </a:cubicBezTo>
                <a:cubicBezTo>
                  <a:pt x="425598" y="128546"/>
                  <a:pt x="92384" y="125963"/>
                  <a:pt x="61387" y="836302"/>
                </a:cubicBezTo>
                <a:cubicBezTo>
                  <a:pt x="30390" y="1546641"/>
                  <a:pt x="487590" y="1704207"/>
                  <a:pt x="479841" y="2153658"/>
                </a:cubicBezTo>
                <a:cubicBezTo>
                  <a:pt x="472092" y="2603109"/>
                  <a:pt x="61387" y="2972486"/>
                  <a:pt x="14892" y="3533007"/>
                </a:cubicBezTo>
                <a:cubicBezTo>
                  <a:pt x="-31603" y="4093528"/>
                  <a:pt x="22642" y="4271760"/>
                  <a:pt x="293862" y="4400912"/>
                </a:cubicBezTo>
                <a:cubicBezTo>
                  <a:pt x="565082" y="4530064"/>
                  <a:pt x="1081692" y="4313088"/>
                  <a:pt x="1642214" y="4307922"/>
                </a:cubicBezTo>
                <a:cubicBezTo>
                  <a:pt x="2202736" y="4302756"/>
                  <a:pt x="3016397" y="4336335"/>
                  <a:pt x="3656994" y="4369915"/>
                </a:cubicBezTo>
                <a:cubicBezTo>
                  <a:pt x="4297591" y="4403495"/>
                  <a:pt x="5049259" y="4659217"/>
                  <a:pt x="5485794" y="4509400"/>
                </a:cubicBezTo>
                <a:cubicBezTo>
                  <a:pt x="5922329" y="4359583"/>
                  <a:pt x="6185800" y="3884302"/>
                  <a:pt x="6276207" y="3471014"/>
                </a:cubicBezTo>
                <a:cubicBezTo>
                  <a:pt x="6366614" y="3057726"/>
                  <a:pt x="6030818" y="2481705"/>
                  <a:pt x="6028235" y="2029671"/>
                </a:cubicBezTo>
                <a:cubicBezTo>
                  <a:pt x="6025652" y="1577637"/>
                  <a:pt x="6361448" y="1073942"/>
                  <a:pt x="6260709" y="758810"/>
                </a:cubicBezTo>
                <a:cubicBezTo>
                  <a:pt x="6159970" y="443678"/>
                  <a:pt x="5860335" y="187957"/>
                  <a:pt x="5423800" y="138879"/>
                </a:cubicBezTo>
                <a:cubicBezTo>
                  <a:pt x="4987265" y="89801"/>
                  <a:pt x="4227849" y="410099"/>
                  <a:pt x="3641496" y="464343"/>
                </a:cubicBezTo>
                <a:cubicBezTo>
                  <a:pt x="3055143" y="518587"/>
                  <a:pt x="2526909" y="375227"/>
                  <a:pt x="1998675" y="231868"/>
                </a:cubicBezTo>
              </a:path>
            </a:pathLst>
          </a:custGeom>
          <a:solidFill>
            <a:srgbClr val="72378D"/>
          </a:solidFill>
          <a:ln>
            <a:noFill/>
          </a:ln>
          <a:effectLst>
            <a:outerShdw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12">
            <a:extLst>
              <a:ext uri="{FF2B5EF4-FFF2-40B4-BE49-F238E27FC236}">
                <a16:creationId xmlns:a16="http://schemas.microsoft.com/office/drawing/2014/main" id="{CA4981EE-5055-9EB0-4034-D14C69E18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5" y="0"/>
            <a:ext cx="2992580" cy="783771"/>
          </a:xfrm>
          <a:prstGeom prst="rect">
            <a:avLst/>
          </a:prstGeom>
        </p:spPr>
      </p:pic>
      <p:pic>
        <p:nvPicPr>
          <p:cNvPr id="8" name="图片 13">
            <a:extLst>
              <a:ext uri="{FF2B5EF4-FFF2-40B4-BE49-F238E27FC236}">
                <a16:creationId xmlns:a16="http://schemas.microsoft.com/office/drawing/2014/main" id="{859EAFFF-FF6D-3A0F-1B8C-331F3C264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935" y="0"/>
            <a:ext cx="2992580" cy="783771"/>
          </a:xfrm>
          <a:prstGeom prst="rect">
            <a:avLst/>
          </a:prstGeom>
        </p:spPr>
      </p:pic>
      <p:pic>
        <p:nvPicPr>
          <p:cNvPr id="9" name="图片 16">
            <a:extLst>
              <a:ext uri="{FF2B5EF4-FFF2-40B4-BE49-F238E27FC236}">
                <a16:creationId xmlns:a16="http://schemas.microsoft.com/office/drawing/2014/main" id="{E3AA8A58-9065-CD8B-D44C-E9FD11D96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2515" y="0"/>
            <a:ext cx="2992580" cy="783771"/>
          </a:xfrm>
          <a:prstGeom prst="rect">
            <a:avLst/>
          </a:prstGeom>
        </p:spPr>
      </p:pic>
      <p:pic>
        <p:nvPicPr>
          <p:cNvPr id="10" name="图片 17">
            <a:extLst>
              <a:ext uri="{FF2B5EF4-FFF2-40B4-BE49-F238E27FC236}">
                <a16:creationId xmlns:a16="http://schemas.microsoft.com/office/drawing/2014/main" id="{0C8987E9-D142-0B9E-EAD5-05213A843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095" y="0"/>
            <a:ext cx="2992580" cy="783771"/>
          </a:xfrm>
          <a:prstGeom prst="rect">
            <a:avLst/>
          </a:prstGeom>
        </p:spPr>
      </p:pic>
      <p:pic>
        <p:nvPicPr>
          <p:cNvPr id="18" name="图片 10">
            <a:extLst>
              <a:ext uri="{FF2B5EF4-FFF2-40B4-BE49-F238E27FC236}">
                <a16:creationId xmlns:a16="http://schemas.microsoft.com/office/drawing/2014/main" id="{AFDEB957-382B-A3AA-C575-F2A4D6DB7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80" y="2724150"/>
            <a:ext cx="2663133" cy="3960349"/>
          </a:xfrm>
          <a:prstGeom prst="rect">
            <a:avLst/>
          </a:prstGeom>
        </p:spPr>
      </p:pic>
      <p:pic>
        <p:nvPicPr>
          <p:cNvPr id="28" name="图片 22">
            <a:extLst>
              <a:ext uri="{FF2B5EF4-FFF2-40B4-BE49-F238E27FC236}">
                <a16:creationId xmlns:a16="http://schemas.microsoft.com/office/drawing/2014/main" id="{D1BE34DE-9F0F-524B-B93B-846ED3A14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520" y="4493899"/>
            <a:ext cx="1709924" cy="2222459"/>
          </a:xfrm>
          <a:prstGeom prst="rect">
            <a:avLst/>
          </a:prstGeom>
        </p:spPr>
      </p:pic>
      <p:pic>
        <p:nvPicPr>
          <p:cNvPr id="30" name="Picture 29">
            <a:extLst>
              <a:ext uri="{FF2B5EF4-FFF2-40B4-BE49-F238E27FC236}">
                <a16:creationId xmlns:a16="http://schemas.microsoft.com/office/drawing/2014/main" id="{95EE51E9-292A-420B-ED1A-7347E4424901}"/>
              </a:ext>
            </a:extLst>
          </p:cNvPr>
          <p:cNvPicPr>
            <a:picLocks noChangeAspect="1"/>
          </p:cNvPicPr>
          <p:nvPr/>
        </p:nvPicPr>
        <p:blipFill rotWithShape="1">
          <a:blip r:embed="rId5">
            <a:extLst>
              <a:ext uri="{28A0092B-C50C-407E-A947-70E740481C1C}">
                <a14:useLocalDpi xmlns:a14="http://schemas.microsoft.com/office/drawing/2010/main" val="0"/>
              </a:ext>
            </a:extLst>
          </a:blip>
          <a:srcRect b="25615"/>
          <a:stretch/>
        </p:blipFill>
        <p:spPr>
          <a:xfrm flipH="1">
            <a:off x="8662241" y="1792981"/>
            <a:ext cx="3475535" cy="5065019"/>
          </a:xfrm>
          <a:prstGeom prst="rect">
            <a:avLst/>
          </a:prstGeom>
        </p:spPr>
      </p:pic>
      <p:sp>
        <p:nvSpPr>
          <p:cNvPr id="23" name="文本框 38">
            <a:extLst>
              <a:ext uri="{FF2B5EF4-FFF2-40B4-BE49-F238E27FC236}">
                <a16:creationId xmlns:a16="http://schemas.microsoft.com/office/drawing/2014/main" id="{BA755A7D-545C-1F91-DA23-9440E95D829A}"/>
              </a:ext>
            </a:extLst>
          </p:cNvPr>
          <p:cNvSpPr txBox="1"/>
          <p:nvPr/>
        </p:nvSpPr>
        <p:spPr>
          <a:xfrm>
            <a:off x="-1276920" y="2467643"/>
            <a:ext cx="11551285" cy="263238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9800"/>
              </a:lnSpc>
            </a:pPr>
            <a:r>
              <a:rPr lang="vi-VN" altLang="zh-CN" sz="9600">
                <a:ln w="254000">
                  <a:solidFill>
                    <a:schemeClr val="bg1"/>
                  </a:solidFill>
                </a:ln>
                <a:solidFill>
                  <a:schemeClr val="bg1"/>
                </a:solidFill>
                <a:latin typeface="iCiel Pony" panose="02000000000000000000" pitchFamily="2" charset="0"/>
                <a:ea typeface="思源黑体 CN Medium" panose="020B0600000000000000" pitchFamily="34" charset="-122"/>
              </a:rPr>
              <a:t>Cô gái </a:t>
            </a:r>
          </a:p>
          <a:p>
            <a:pPr algn="ctr">
              <a:lnSpc>
                <a:spcPts val="9800"/>
              </a:lnSpc>
            </a:pPr>
            <a:r>
              <a:rPr lang="vi-VN" altLang="zh-CN" sz="9600">
                <a:ln w="254000">
                  <a:solidFill>
                    <a:schemeClr val="bg1"/>
                  </a:solidFill>
                </a:ln>
                <a:solidFill>
                  <a:schemeClr val="bg1"/>
                </a:solidFill>
                <a:latin typeface="iCiel Pony" panose="02000000000000000000" pitchFamily="2" charset="0"/>
                <a:ea typeface="思源黑体 CN Medium" panose="020B0600000000000000" pitchFamily="34" charset="-122"/>
              </a:rPr>
              <a:t>của tương lai</a:t>
            </a:r>
          </a:p>
        </p:txBody>
      </p:sp>
      <p:sp>
        <p:nvSpPr>
          <p:cNvPr id="26" name="Rectangle 25">
            <a:extLst>
              <a:ext uri="{FF2B5EF4-FFF2-40B4-BE49-F238E27FC236}">
                <a16:creationId xmlns:a16="http://schemas.microsoft.com/office/drawing/2014/main" id="{CBC2377E-2B2E-8AD0-C043-233860B00EA1}"/>
              </a:ext>
            </a:extLst>
          </p:cNvPr>
          <p:cNvSpPr/>
          <p:nvPr/>
        </p:nvSpPr>
        <p:spPr>
          <a:xfrm>
            <a:off x="2675298" y="1195354"/>
            <a:ext cx="3583033" cy="1200329"/>
          </a:xfrm>
          <a:prstGeom prst="rect">
            <a:avLst/>
          </a:prstGeom>
          <a:noFill/>
        </p:spPr>
        <p:txBody>
          <a:bodyPr wrap="none" lIns="91440" tIns="45720" rIns="91440" bIns="45720">
            <a:spAutoFit/>
          </a:bodyPr>
          <a:lstStyle/>
          <a:p>
            <a:pPr algn="ctr"/>
            <a:r>
              <a:rPr lang="vi-VN" sz="7200" b="0" u="sng" cap="none" spc="0">
                <a:ln w="38100">
                  <a:solidFill>
                    <a:schemeClr val="tx1"/>
                  </a:solidFill>
                </a:ln>
                <a:solidFill>
                  <a:schemeClr val="bg1"/>
                </a:solidFill>
                <a:effectLst>
                  <a:outerShdw blurRad="38100" dist="19050" dir="2700000" algn="tl" rotWithShape="0">
                    <a:schemeClr val="dk1">
                      <a:alpha val="40000"/>
                    </a:schemeClr>
                  </a:outerShdw>
                </a:effectLst>
                <a:latin typeface="iCiel Pequena" pitchFamily="50" charset="0"/>
              </a:rPr>
              <a:t>Chính tả</a:t>
            </a:r>
            <a:endParaRPr lang="en-US" sz="7200" b="0" u="sng" cap="none" spc="0">
              <a:ln w="38100">
                <a:solidFill>
                  <a:schemeClr val="tx1"/>
                </a:solidFill>
              </a:ln>
              <a:solidFill>
                <a:schemeClr val="bg1"/>
              </a:solidFill>
              <a:effectLst>
                <a:outerShdw blurRad="38100" dist="19050" dir="2700000" algn="tl" rotWithShape="0">
                  <a:schemeClr val="dk1">
                    <a:alpha val="40000"/>
                  </a:schemeClr>
                </a:outerShdw>
              </a:effectLst>
              <a:latin typeface="iCiel Pequena" pitchFamily="50" charset="0"/>
            </a:endParaRPr>
          </a:p>
        </p:txBody>
      </p:sp>
      <p:sp>
        <p:nvSpPr>
          <p:cNvPr id="27" name="文本框 38">
            <a:extLst>
              <a:ext uri="{FF2B5EF4-FFF2-40B4-BE49-F238E27FC236}">
                <a16:creationId xmlns:a16="http://schemas.microsoft.com/office/drawing/2014/main" id="{0D8FF349-DC9B-2292-57AC-5334CA3412F2}"/>
              </a:ext>
            </a:extLst>
          </p:cNvPr>
          <p:cNvSpPr txBox="1"/>
          <p:nvPr/>
        </p:nvSpPr>
        <p:spPr>
          <a:xfrm>
            <a:off x="-1276920" y="2451064"/>
            <a:ext cx="11551285" cy="263238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9800"/>
              </a:lnSpc>
            </a:pPr>
            <a:r>
              <a:rPr lang="vi-VN" altLang="zh-CN" sz="9600">
                <a:ln w="57150">
                  <a:solidFill>
                    <a:sysClr val="windowText" lastClr="000000"/>
                  </a:solidFill>
                </a:ln>
                <a:solidFill>
                  <a:srgbClr val="FFC000"/>
                </a:solidFill>
                <a:latin typeface="iCiel Pony" panose="02000000000000000000" pitchFamily="2" charset="0"/>
                <a:ea typeface="思源黑体 CN Medium" panose="020B0600000000000000" pitchFamily="34" charset="-122"/>
              </a:rPr>
              <a:t>Cô gái </a:t>
            </a:r>
          </a:p>
          <a:p>
            <a:pPr algn="ctr">
              <a:lnSpc>
                <a:spcPts val="9800"/>
              </a:lnSpc>
            </a:pPr>
            <a:r>
              <a:rPr lang="vi-VN" altLang="zh-CN" sz="9600">
                <a:ln w="57150">
                  <a:solidFill>
                    <a:sysClr val="windowText" lastClr="000000"/>
                  </a:solidFill>
                </a:ln>
                <a:solidFill>
                  <a:srgbClr val="FFC000"/>
                </a:solidFill>
                <a:latin typeface="iCiel Pony" panose="02000000000000000000" pitchFamily="2" charset="0"/>
                <a:ea typeface="思源黑体 CN Medium" panose="020B0600000000000000" pitchFamily="34" charset="-122"/>
              </a:rPr>
              <a:t>của tương lai</a:t>
            </a:r>
          </a:p>
        </p:txBody>
      </p:sp>
      <p:grpSp>
        <p:nvGrpSpPr>
          <p:cNvPr id="34" name="Group 33">
            <a:extLst>
              <a:ext uri="{FF2B5EF4-FFF2-40B4-BE49-F238E27FC236}">
                <a16:creationId xmlns:a16="http://schemas.microsoft.com/office/drawing/2014/main" id="{90CF3507-A363-EB84-7A07-AE43AE0BF9D1}"/>
              </a:ext>
            </a:extLst>
          </p:cNvPr>
          <p:cNvGrpSpPr/>
          <p:nvPr/>
        </p:nvGrpSpPr>
        <p:grpSpPr>
          <a:xfrm>
            <a:off x="187696" y="5611804"/>
            <a:ext cx="9466996" cy="1470752"/>
            <a:chOff x="134204" y="5704260"/>
            <a:chExt cx="9673916" cy="1502898"/>
          </a:xfrm>
        </p:grpSpPr>
        <p:grpSp>
          <p:nvGrpSpPr>
            <p:cNvPr id="22" name="Group 21">
              <a:extLst>
                <a:ext uri="{FF2B5EF4-FFF2-40B4-BE49-F238E27FC236}">
                  <a16:creationId xmlns:a16="http://schemas.microsoft.com/office/drawing/2014/main" id="{4765A3CA-4447-0EEA-BA03-F9CAF05D49FD}"/>
                </a:ext>
              </a:extLst>
            </p:cNvPr>
            <p:cNvGrpSpPr/>
            <p:nvPr/>
          </p:nvGrpSpPr>
          <p:grpSpPr>
            <a:xfrm>
              <a:off x="134204" y="5748117"/>
              <a:ext cx="8285896" cy="1459041"/>
              <a:chOff x="334347" y="5672596"/>
              <a:chExt cx="8784042" cy="1546758"/>
            </a:xfrm>
          </p:grpSpPr>
          <p:grpSp>
            <p:nvGrpSpPr>
              <p:cNvPr id="12" name="组合 49">
                <a:extLst>
                  <a:ext uri="{FF2B5EF4-FFF2-40B4-BE49-F238E27FC236}">
                    <a16:creationId xmlns:a16="http://schemas.microsoft.com/office/drawing/2014/main" id="{E10D068D-1A93-1517-0614-86B7BEA9D18F}"/>
                  </a:ext>
                </a:extLst>
              </p:cNvPr>
              <p:cNvGrpSpPr/>
              <p:nvPr/>
            </p:nvGrpSpPr>
            <p:grpSpPr>
              <a:xfrm>
                <a:off x="4748380" y="5672596"/>
                <a:ext cx="4370009" cy="1546757"/>
                <a:chOff x="171124" y="4703097"/>
                <a:chExt cx="7109109" cy="2516257"/>
              </a:xfrm>
            </p:grpSpPr>
            <p:pic>
              <p:nvPicPr>
                <p:cNvPr id="13" name="图片 7">
                  <a:extLst>
                    <a:ext uri="{FF2B5EF4-FFF2-40B4-BE49-F238E27FC236}">
                      <a16:creationId xmlns:a16="http://schemas.microsoft.com/office/drawing/2014/main" id="{E50102F6-2E85-7A25-1FE9-65048A3CD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28679">
                  <a:off x="171124" y="4703097"/>
                  <a:ext cx="2368465" cy="2516257"/>
                </a:xfrm>
                <a:prstGeom prst="rect">
                  <a:avLst/>
                </a:prstGeom>
              </p:spPr>
            </p:pic>
            <p:pic>
              <p:nvPicPr>
                <p:cNvPr id="14" name="图片 8">
                  <a:extLst>
                    <a:ext uri="{FF2B5EF4-FFF2-40B4-BE49-F238E27FC236}">
                      <a16:creationId xmlns:a16="http://schemas.microsoft.com/office/drawing/2014/main" id="{7F3546DC-FA59-CC5B-5A40-5AC3EE8B90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28679">
                  <a:off x="2556516" y="4703097"/>
                  <a:ext cx="2368465" cy="2516257"/>
                </a:xfrm>
                <a:prstGeom prst="rect">
                  <a:avLst/>
                </a:prstGeom>
              </p:spPr>
            </p:pic>
            <p:pic>
              <p:nvPicPr>
                <p:cNvPr id="15" name="图片 9">
                  <a:extLst>
                    <a:ext uri="{FF2B5EF4-FFF2-40B4-BE49-F238E27FC236}">
                      <a16:creationId xmlns:a16="http://schemas.microsoft.com/office/drawing/2014/main" id="{16D0753D-D670-3369-CE60-6DABDD0B9C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28679">
                  <a:off x="4911768" y="4703097"/>
                  <a:ext cx="2368465" cy="2516257"/>
                </a:xfrm>
                <a:prstGeom prst="rect">
                  <a:avLst/>
                </a:prstGeom>
              </p:spPr>
            </p:pic>
          </p:grpSp>
          <p:pic>
            <p:nvPicPr>
              <p:cNvPr id="19" name="图片 7">
                <a:extLst>
                  <a:ext uri="{FF2B5EF4-FFF2-40B4-BE49-F238E27FC236}">
                    <a16:creationId xmlns:a16="http://schemas.microsoft.com/office/drawing/2014/main" id="{D2BE2BB4-BA23-955A-FD2D-70BC9BA6EC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28679">
                <a:off x="334347" y="5672597"/>
                <a:ext cx="1455909" cy="1546757"/>
              </a:xfrm>
              <a:prstGeom prst="rect">
                <a:avLst/>
              </a:prstGeom>
            </p:spPr>
          </p:pic>
          <p:pic>
            <p:nvPicPr>
              <p:cNvPr id="20" name="图片 8">
                <a:extLst>
                  <a:ext uri="{FF2B5EF4-FFF2-40B4-BE49-F238E27FC236}">
                    <a16:creationId xmlns:a16="http://schemas.microsoft.com/office/drawing/2014/main" id="{5C5CAC6D-C95F-529F-E2E2-CAA94C147F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28679">
                <a:off x="1800661" y="5672597"/>
                <a:ext cx="1455909" cy="1546757"/>
              </a:xfrm>
              <a:prstGeom prst="rect">
                <a:avLst/>
              </a:prstGeom>
            </p:spPr>
          </p:pic>
          <p:pic>
            <p:nvPicPr>
              <p:cNvPr id="21" name="图片 9">
                <a:extLst>
                  <a:ext uri="{FF2B5EF4-FFF2-40B4-BE49-F238E27FC236}">
                    <a16:creationId xmlns:a16="http://schemas.microsoft.com/office/drawing/2014/main" id="{141CAFDF-0293-3C21-564E-8A29707F5A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28679">
                <a:off x="3248448" y="5672597"/>
                <a:ext cx="1455909" cy="1546757"/>
              </a:xfrm>
              <a:prstGeom prst="rect">
                <a:avLst/>
              </a:prstGeom>
            </p:spPr>
          </p:pic>
        </p:grpSp>
        <p:pic>
          <p:nvPicPr>
            <p:cNvPr id="33" name="图片 9">
              <a:extLst>
                <a:ext uri="{FF2B5EF4-FFF2-40B4-BE49-F238E27FC236}">
                  <a16:creationId xmlns:a16="http://schemas.microsoft.com/office/drawing/2014/main" id="{B4495972-A20C-95CB-F3EC-7DA61D94E1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28679">
              <a:off x="8434777" y="5704260"/>
              <a:ext cx="1373343" cy="1459040"/>
            </a:xfrm>
            <a:prstGeom prst="rect">
              <a:avLst/>
            </a:prstGeom>
          </p:spPr>
        </p:pic>
      </p:grpSp>
      <p:sp>
        <p:nvSpPr>
          <p:cNvPr id="35" name="文本框 19">
            <a:extLst>
              <a:ext uri="{FF2B5EF4-FFF2-40B4-BE49-F238E27FC236}">
                <a16:creationId xmlns:a16="http://schemas.microsoft.com/office/drawing/2014/main" id="{350B14D7-E036-28F4-C66A-F4FF63554F59}"/>
              </a:ext>
            </a:extLst>
          </p:cNvPr>
          <p:cNvSpPr txBox="1"/>
          <p:nvPr/>
        </p:nvSpPr>
        <p:spPr>
          <a:xfrm>
            <a:off x="7115658" y="4982713"/>
            <a:ext cx="2140331" cy="769441"/>
          </a:xfrm>
          <a:prstGeom prst="rect">
            <a:avLst/>
          </a:prstGeom>
          <a:noFill/>
        </p:spPr>
        <p:txBody>
          <a:bodyPr wrap="none" rtlCol="0">
            <a:spAutoFit/>
          </a:bodyPr>
          <a:lstStyle/>
          <a:p>
            <a:pPr algn="r"/>
            <a:r>
              <a:rPr lang="en-US" altLang="zh-CN" sz="4400" dirty="0">
                <a:latin typeface="iCiel Baliho Script" pitchFamily="2" charset="0"/>
                <a:ea typeface="方正卡通简体" panose="03000509000000000000" pitchFamily="65" charset="-122"/>
                <a:cs typeface="Calibri" panose="020F0502020204030204" pitchFamily="34" charset="0"/>
              </a:rPr>
              <a:t>Trang 118</a:t>
            </a:r>
            <a:endParaRPr lang="zh-CN" altLang="en-US" sz="4400" dirty="0">
              <a:latin typeface="iCiel Baliho Script" pitchFamily="2" charset="0"/>
              <a:ea typeface="方正卡通简体" panose="03000509000000000000" pitchFamily="65" charset="-122"/>
              <a:cs typeface="Calibri" panose="020F0502020204030204" pitchFamily="34" charset="0"/>
            </a:endParaRPr>
          </a:p>
        </p:txBody>
      </p:sp>
      <p:sp>
        <p:nvSpPr>
          <p:cNvPr id="36" name="TextBox 35">
            <a:extLst>
              <a:ext uri="{FF2B5EF4-FFF2-40B4-BE49-F238E27FC236}">
                <a16:creationId xmlns:a16="http://schemas.microsoft.com/office/drawing/2014/main" id="{1EFCE14E-D4BB-4FB8-F125-E2FD4D50D65F}"/>
              </a:ext>
            </a:extLst>
          </p:cNvPr>
          <p:cNvSpPr txBox="1"/>
          <p:nvPr/>
        </p:nvSpPr>
        <p:spPr>
          <a:xfrm>
            <a:off x="-83061" y="-31859"/>
            <a:ext cx="2296315" cy="769441"/>
          </a:xfrm>
          <a:prstGeom prst="rect">
            <a:avLst/>
          </a:prstGeom>
          <a:noFill/>
        </p:spPr>
        <p:txBody>
          <a:bodyPr wrap="square">
            <a:spAutoFit/>
          </a:bodyPr>
          <a:lstStyle/>
          <a:p>
            <a:pPr algn="ctr"/>
            <a:r>
              <a:rPr lang="vi-VN" altLang="zh-CN" sz="4400">
                <a:ln w="38100">
                  <a:solidFill>
                    <a:schemeClr val="bg1"/>
                  </a:solidFill>
                </a:ln>
                <a:solidFill>
                  <a:srgbClr val="2F1444"/>
                </a:solidFill>
                <a:latin typeface="iCiel Cadena" panose="02000503000000020004" pitchFamily="2" charset="0"/>
                <a:ea typeface="思源黑体 CN Medium" panose="020B0600000000000000" pitchFamily="34" charset="-122"/>
              </a:rPr>
              <a:t>EduFive</a:t>
            </a:r>
          </a:p>
        </p:txBody>
      </p:sp>
    </p:spTree>
    <p:extLst>
      <p:ext uri="{BB962C8B-B14F-4D97-AF65-F5344CB8AC3E}">
        <p14:creationId xmlns:p14="http://schemas.microsoft.com/office/powerpoint/2010/main" val="3442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iterate type="lt">
                                    <p:tmPct val="0"/>
                                  </p:iterate>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par>
                                <p:cTn id="23" presetID="53" presetClass="entr" presetSubtype="16" fill="hold" grpId="0" nodeType="withEffect">
                                  <p:stCondLst>
                                    <p:cond delay="0"/>
                                  </p:stCondLst>
                                  <p:iterate type="lt">
                                    <p:tmPct val="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par>
                                <p:cTn id="28" presetID="53" presetClass="entr" presetSubtype="528" fill="hold" grpId="0" nodeType="withEffect">
                                  <p:stCondLst>
                                    <p:cond delay="0"/>
                                  </p:stCondLst>
                                  <p:iterate type="lt">
                                    <p:tmPct val="10000"/>
                                  </p:iterate>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fltVal val="0"/>
                                          </p:val>
                                        </p:tav>
                                        <p:tav tm="100000">
                                          <p:val>
                                            <p:strVal val="#ppt_w"/>
                                          </p:val>
                                        </p:tav>
                                      </p:tavLst>
                                    </p:anim>
                                    <p:anim calcmode="lin" valueType="num">
                                      <p:cBhvr>
                                        <p:cTn id="31" dur="500" fill="hold"/>
                                        <p:tgtEl>
                                          <p:spTgt spid="35"/>
                                        </p:tgtEl>
                                        <p:attrNameLst>
                                          <p:attrName>ppt_h</p:attrName>
                                        </p:attrNameLst>
                                      </p:cBhvr>
                                      <p:tavLst>
                                        <p:tav tm="0">
                                          <p:val>
                                            <p:fltVal val="0"/>
                                          </p:val>
                                        </p:tav>
                                        <p:tav tm="100000">
                                          <p:val>
                                            <p:strVal val="#ppt_h"/>
                                          </p:val>
                                        </p:tav>
                                      </p:tavLst>
                                    </p:anim>
                                    <p:animEffect transition="in" filter="fade">
                                      <p:cBhvr>
                                        <p:cTn id="32" dur="500"/>
                                        <p:tgtEl>
                                          <p:spTgt spid="35"/>
                                        </p:tgtEl>
                                      </p:cBhvr>
                                    </p:animEffect>
                                    <p:anim calcmode="lin" valueType="num">
                                      <p:cBhvr>
                                        <p:cTn id="33" dur="500" fill="hold"/>
                                        <p:tgtEl>
                                          <p:spTgt spid="35"/>
                                        </p:tgtEl>
                                        <p:attrNameLst>
                                          <p:attrName>ppt_x</p:attrName>
                                        </p:attrNameLst>
                                      </p:cBhvr>
                                      <p:tavLst>
                                        <p:tav tm="0">
                                          <p:val>
                                            <p:fltVal val="0.5"/>
                                          </p:val>
                                        </p:tav>
                                        <p:tav tm="100000">
                                          <p:val>
                                            <p:strVal val="#ppt_x"/>
                                          </p:val>
                                        </p:tav>
                                      </p:tavLst>
                                    </p:anim>
                                    <p:anim calcmode="lin" valueType="num">
                                      <p:cBhvr>
                                        <p:cTn id="34" dur="500" fill="hold"/>
                                        <p:tgtEl>
                                          <p:spTgt spid="35"/>
                                        </p:tgtEl>
                                        <p:attrNameLst>
                                          <p:attrName>ppt_y</p:attrName>
                                        </p:attrNameLst>
                                      </p:cBhvr>
                                      <p:tavLst>
                                        <p:tav tm="0">
                                          <p:val>
                                            <p:fltVal val="0.5"/>
                                          </p:val>
                                        </p:tav>
                                        <p:tav tm="100000">
                                          <p:val>
                                            <p:strVal val="#ppt_y"/>
                                          </p:val>
                                        </p:tav>
                                      </p:tavLst>
                                    </p:anim>
                                  </p:childTnLst>
                                </p:cTn>
                              </p:par>
                            </p:childTnLst>
                          </p:cTn>
                        </p:par>
                        <p:par>
                          <p:cTn id="35" fill="hold">
                            <p:stCondLst>
                              <p:cond delay="850"/>
                            </p:stCondLst>
                            <p:childTnLst>
                              <p:par>
                                <p:cTn id="36" presetID="34" presetClass="emph" presetSubtype="0" repeatCount="indefinite" fill="hold" grpId="1" nodeType="afterEffect">
                                  <p:stCondLst>
                                    <p:cond delay="0"/>
                                  </p:stCondLst>
                                  <p:iterate type="lt">
                                    <p:tmPct val="10000"/>
                                  </p:iterate>
                                  <p:childTnLst>
                                    <p:animMotion origin="layout" path="M -4.16667E-7 -3.7037E-7 L -4.16667E-7 -0.07222 " pathEditMode="relative" rAng="0" ptsTypes="AA">
                                      <p:cBhvr>
                                        <p:cTn id="37" dur="250" accel="50000" decel="50000" autoRev="1" fill="hold">
                                          <p:stCondLst>
                                            <p:cond delay="0"/>
                                          </p:stCondLst>
                                        </p:cTn>
                                        <p:tgtEl>
                                          <p:spTgt spid="23"/>
                                        </p:tgtEl>
                                        <p:attrNameLst>
                                          <p:attrName>ppt_x</p:attrName>
                                          <p:attrName>ppt_y</p:attrName>
                                        </p:attrNameLst>
                                      </p:cBhvr>
                                      <p:rCtr x="0" y="-3611"/>
                                    </p:animMotion>
                                    <p:animRot by="1500000">
                                      <p:cBhvr>
                                        <p:cTn id="38" dur="125" fill="hold">
                                          <p:stCondLst>
                                            <p:cond delay="0"/>
                                          </p:stCondLst>
                                        </p:cTn>
                                        <p:tgtEl>
                                          <p:spTgt spid="23"/>
                                        </p:tgtEl>
                                        <p:attrNameLst>
                                          <p:attrName>r</p:attrName>
                                        </p:attrNameLst>
                                      </p:cBhvr>
                                    </p:animRot>
                                    <p:animRot by="-1500000">
                                      <p:cBhvr>
                                        <p:cTn id="39" dur="125" fill="hold">
                                          <p:stCondLst>
                                            <p:cond delay="125"/>
                                          </p:stCondLst>
                                        </p:cTn>
                                        <p:tgtEl>
                                          <p:spTgt spid="23"/>
                                        </p:tgtEl>
                                        <p:attrNameLst>
                                          <p:attrName>r</p:attrName>
                                        </p:attrNameLst>
                                      </p:cBhvr>
                                    </p:animRot>
                                    <p:animRot by="-1500000">
                                      <p:cBhvr>
                                        <p:cTn id="40" dur="125" fill="hold">
                                          <p:stCondLst>
                                            <p:cond delay="250"/>
                                          </p:stCondLst>
                                        </p:cTn>
                                        <p:tgtEl>
                                          <p:spTgt spid="23"/>
                                        </p:tgtEl>
                                        <p:attrNameLst>
                                          <p:attrName>r</p:attrName>
                                        </p:attrNameLst>
                                      </p:cBhvr>
                                    </p:animRot>
                                    <p:animRot by="1500000">
                                      <p:cBhvr>
                                        <p:cTn id="41" dur="125" fill="hold">
                                          <p:stCondLst>
                                            <p:cond delay="375"/>
                                          </p:stCondLst>
                                        </p:cTn>
                                        <p:tgtEl>
                                          <p:spTgt spid="23"/>
                                        </p:tgtEl>
                                        <p:attrNameLst>
                                          <p:attrName>r</p:attrName>
                                        </p:attrNameLst>
                                      </p:cBhvr>
                                    </p:animRot>
                                  </p:childTnLst>
                                </p:cTn>
                              </p:par>
                              <p:par>
                                <p:cTn id="42" presetID="34" presetClass="emph" presetSubtype="0" repeatCount="indefinite" fill="hold" grpId="1" nodeType="withEffect">
                                  <p:stCondLst>
                                    <p:cond delay="0"/>
                                  </p:stCondLst>
                                  <p:iterate type="lt">
                                    <p:tmPct val="10000"/>
                                  </p:iterate>
                                  <p:childTnLst>
                                    <p:animMotion origin="layout" path="M -4.16667E-7 4.44444E-6 L -4.16667E-7 -0.07223 " pathEditMode="relative" rAng="0" ptsTypes="AA">
                                      <p:cBhvr>
                                        <p:cTn id="43" dur="250" accel="50000" decel="50000" autoRev="1" fill="hold">
                                          <p:stCondLst>
                                            <p:cond delay="0"/>
                                          </p:stCondLst>
                                        </p:cTn>
                                        <p:tgtEl>
                                          <p:spTgt spid="27"/>
                                        </p:tgtEl>
                                        <p:attrNameLst>
                                          <p:attrName>ppt_x</p:attrName>
                                          <p:attrName>ppt_y</p:attrName>
                                        </p:attrNameLst>
                                      </p:cBhvr>
                                      <p:rCtr x="0" y="-3611"/>
                                    </p:animMotion>
                                    <p:animRot by="1500000">
                                      <p:cBhvr>
                                        <p:cTn id="44" dur="125" fill="hold">
                                          <p:stCondLst>
                                            <p:cond delay="0"/>
                                          </p:stCondLst>
                                        </p:cTn>
                                        <p:tgtEl>
                                          <p:spTgt spid="27"/>
                                        </p:tgtEl>
                                        <p:attrNameLst>
                                          <p:attrName>r</p:attrName>
                                        </p:attrNameLst>
                                      </p:cBhvr>
                                    </p:animRot>
                                    <p:animRot by="-1500000">
                                      <p:cBhvr>
                                        <p:cTn id="45" dur="125" fill="hold">
                                          <p:stCondLst>
                                            <p:cond delay="125"/>
                                          </p:stCondLst>
                                        </p:cTn>
                                        <p:tgtEl>
                                          <p:spTgt spid="27"/>
                                        </p:tgtEl>
                                        <p:attrNameLst>
                                          <p:attrName>r</p:attrName>
                                        </p:attrNameLst>
                                      </p:cBhvr>
                                    </p:animRot>
                                    <p:animRot by="-1500000">
                                      <p:cBhvr>
                                        <p:cTn id="46" dur="125" fill="hold">
                                          <p:stCondLst>
                                            <p:cond delay="250"/>
                                          </p:stCondLst>
                                        </p:cTn>
                                        <p:tgtEl>
                                          <p:spTgt spid="27"/>
                                        </p:tgtEl>
                                        <p:attrNameLst>
                                          <p:attrName>r</p:attrName>
                                        </p:attrNameLst>
                                      </p:cBhvr>
                                    </p:animRot>
                                    <p:animRot by="1500000">
                                      <p:cBhvr>
                                        <p:cTn id="47" dur="125" fill="hold">
                                          <p:stCondLst>
                                            <p:cond delay="375"/>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6" grpId="0"/>
      <p:bldP spid="27" grpId="0"/>
      <p:bldP spid="27" grpId="1"/>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
            <a:extLst>
              <a:ext uri="{FF2B5EF4-FFF2-40B4-BE49-F238E27FC236}">
                <a16:creationId xmlns:a16="http://schemas.microsoft.com/office/drawing/2014/main" id="{BCF42E05-41FE-E7C5-7706-52C43ECB3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3">
            <a:extLst>
              <a:ext uri="{FF2B5EF4-FFF2-40B4-BE49-F238E27FC236}">
                <a16:creationId xmlns:a16="http://schemas.microsoft.com/office/drawing/2014/main" id="{FB46BE49-F2DA-E41E-068F-90302DF3C31C}"/>
              </a:ext>
            </a:extLst>
          </p:cNvPr>
          <p:cNvSpPr/>
          <p:nvPr/>
        </p:nvSpPr>
        <p:spPr>
          <a:xfrm rot="10800000">
            <a:off x="476248" y="1470692"/>
            <a:ext cx="11239501" cy="5039267"/>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76200">
            <a:solidFill>
              <a:schemeClr val="tx1"/>
            </a:solidFill>
            <a:extLst>
              <a:ext uri="{C807C97D-BFC1-408E-A445-0C87EB9F89A2}">
                <ask:lineSketchStyleProps xmlns:ask="http://schemas.microsoft.com/office/drawing/2018/sketchyshapes" sd="3255299097">
                  <a:custGeom>
                    <a:avLst/>
                    <a:gdLst>
                      <a:gd name="connsiteX0" fmla="*/ 0 w 11239501"/>
                      <a:gd name="connsiteY0" fmla="*/ 523026 h 5039267"/>
                      <a:gd name="connsiteX1" fmla="*/ 460859 w 11239501"/>
                      <a:gd name="connsiteY1" fmla="*/ 0 h 5039267"/>
                      <a:gd name="connsiteX2" fmla="*/ 10778641 w 11239501"/>
                      <a:gd name="connsiteY2" fmla="*/ 0 h 5039267"/>
                      <a:gd name="connsiteX3" fmla="*/ 11239501 w 11239501"/>
                      <a:gd name="connsiteY3" fmla="*/ 523026 h 5039267"/>
                      <a:gd name="connsiteX4" fmla="*/ 11239501 w 11239501"/>
                      <a:gd name="connsiteY4" fmla="*/ 4516240 h 5039267"/>
                      <a:gd name="connsiteX5" fmla="*/ 10778641 w 11239501"/>
                      <a:gd name="connsiteY5" fmla="*/ 5039267 h 5039267"/>
                      <a:gd name="connsiteX6" fmla="*/ 460859 w 11239501"/>
                      <a:gd name="connsiteY6" fmla="*/ 5039267 h 5039267"/>
                      <a:gd name="connsiteX7" fmla="*/ 0 w 11239501"/>
                      <a:gd name="connsiteY7" fmla="*/ 4516240 h 5039267"/>
                      <a:gd name="connsiteX8" fmla="*/ 0 w 11239501"/>
                      <a:gd name="connsiteY8" fmla="*/ 523026 h 5039267"/>
                      <a:gd name="connsiteX0" fmla="*/ 0 w 11239501"/>
                      <a:gd name="connsiteY0" fmla="*/ 523026 h 5039267"/>
                      <a:gd name="connsiteX1" fmla="*/ 460859 w 11239501"/>
                      <a:gd name="connsiteY1" fmla="*/ 0 h 5039267"/>
                      <a:gd name="connsiteX2" fmla="*/ 10778641 w 11239501"/>
                      <a:gd name="connsiteY2" fmla="*/ 0 h 5039267"/>
                      <a:gd name="connsiteX3" fmla="*/ 11239501 w 11239501"/>
                      <a:gd name="connsiteY3" fmla="*/ 523026 h 5039267"/>
                      <a:gd name="connsiteX4" fmla="*/ 11239501 w 11239501"/>
                      <a:gd name="connsiteY4" fmla="*/ 4516240 h 5039267"/>
                      <a:gd name="connsiteX5" fmla="*/ 10778641 w 11239501"/>
                      <a:gd name="connsiteY5" fmla="*/ 5039267 h 5039267"/>
                      <a:gd name="connsiteX6" fmla="*/ 460859 w 11239501"/>
                      <a:gd name="connsiteY6" fmla="*/ 5039267 h 5039267"/>
                      <a:gd name="connsiteX7" fmla="*/ 0 w 11239501"/>
                      <a:gd name="connsiteY7" fmla="*/ 4516240 h 5039267"/>
                      <a:gd name="connsiteX8" fmla="*/ 0 w 11239501"/>
                      <a:gd name="connsiteY8" fmla="*/ 523026 h 50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501" h="5039267" fill="none" extrusionOk="0">
                        <a:moveTo>
                          <a:pt x="0" y="523026"/>
                        </a:moveTo>
                        <a:cubicBezTo>
                          <a:pt x="37716" y="265381"/>
                          <a:pt x="179633" y="-8076"/>
                          <a:pt x="460859" y="0"/>
                        </a:cubicBezTo>
                        <a:cubicBezTo>
                          <a:pt x="3201468" y="393620"/>
                          <a:pt x="7435310" y="-4926"/>
                          <a:pt x="10778641" y="0"/>
                        </a:cubicBezTo>
                        <a:cubicBezTo>
                          <a:pt x="11003955" y="-26283"/>
                          <a:pt x="11256667" y="301680"/>
                          <a:pt x="11239501" y="523026"/>
                        </a:cubicBezTo>
                        <a:cubicBezTo>
                          <a:pt x="11120019" y="2262480"/>
                          <a:pt x="11341961" y="2709374"/>
                          <a:pt x="11239501" y="4516240"/>
                        </a:cubicBezTo>
                        <a:cubicBezTo>
                          <a:pt x="11170499" y="4830225"/>
                          <a:pt x="11058846" y="5036488"/>
                          <a:pt x="10778641" y="5039267"/>
                        </a:cubicBezTo>
                        <a:cubicBezTo>
                          <a:pt x="8693513" y="4917545"/>
                          <a:pt x="4154489" y="4706935"/>
                          <a:pt x="460859" y="5039267"/>
                        </a:cubicBezTo>
                        <a:cubicBezTo>
                          <a:pt x="176936" y="4994165"/>
                          <a:pt x="-65635" y="4774819"/>
                          <a:pt x="0" y="4516240"/>
                        </a:cubicBezTo>
                        <a:cubicBezTo>
                          <a:pt x="-272492" y="2744959"/>
                          <a:pt x="244598" y="2248226"/>
                          <a:pt x="0" y="523026"/>
                        </a:cubicBezTo>
                        <a:close/>
                      </a:path>
                      <a:path w="11239501" h="5039267" stroke="0" extrusionOk="0">
                        <a:moveTo>
                          <a:pt x="0" y="523026"/>
                        </a:moveTo>
                        <a:cubicBezTo>
                          <a:pt x="-729" y="224415"/>
                          <a:pt x="211071" y="28208"/>
                          <a:pt x="460859" y="0"/>
                        </a:cubicBezTo>
                        <a:cubicBezTo>
                          <a:pt x="3174010" y="125918"/>
                          <a:pt x="7255389" y="-555607"/>
                          <a:pt x="10778641" y="0"/>
                        </a:cubicBezTo>
                        <a:cubicBezTo>
                          <a:pt x="11066227" y="-53580"/>
                          <a:pt x="11204034" y="202243"/>
                          <a:pt x="11239501" y="523026"/>
                        </a:cubicBezTo>
                        <a:cubicBezTo>
                          <a:pt x="11067196" y="2465950"/>
                          <a:pt x="11242243" y="3997035"/>
                          <a:pt x="11239501" y="4516240"/>
                        </a:cubicBezTo>
                        <a:cubicBezTo>
                          <a:pt x="11245070" y="4822843"/>
                          <a:pt x="11004160" y="5012868"/>
                          <a:pt x="10778641" y="5039267"/>
                        </a:cubicBezTo>
                        <a:cubicBezTo>
                          <a:pt x="6010865" y="4895187"/>
                          <a:pt x="2175882" y="4730372"/>
                          <a:pt x="460859" y="5039267"/>
                        </a:cubicBezTo>
                        <a:cubicBezTo>
                          <a:pt x="221516" y="5055073"/>
                          <a:pt x="17304" y="4866027"/>
                          <a:pt x="0" y="4516240"/>
                        </a:cubicBezTo>
                        <a:cubicBezTo>
                          <a:pt x="134870" y="3600447"/>
                          <a:pt x="119549" y="2327672"/>
                          <a:pt x="0" y="523026"/>
                        </a:cubicBezTo>
                        <a:close/>
                      </a:path>
                      <a:path w="11239501" h="5039267" fill="none" stroke="0" extrusionOk="0">
                        <a:moveTo>
                          <a:pt x="0" y="523026"/>
                        </a:moveTo>
                        <a:cubicBezTo>
                          <a:pt x="22608" y="239018"/>
                          <a:pt x="206529" y="-11711"/>
                          <a:pt x="460859" y="0"/>
                        </a:cubicBezTo>
                        <a:cubicBezTo>
                          <a:pt x="3247914" y="255707"/>
                          <a:pt x="7632239" y="395284"/>
                          <a:pt x="10778641" y="0"/>
                        </a:cubicBezTo>
                        <a:cubicBezTo>
                          <a:pt x="11051434" y="-37571"/>
                          <a:pt x="11250192" y="259787"/>
                          <a:pt x="11239501" y="523026"/>
                        </a:cubicBezTo>
                        <a:cubicBezTo>
                          <a:pt x="11183524" y="2243728"/>
                          <a:pt x="11297464" y="2815175"/>
                          <a:pt x="11239501" y="4516240"/>
                        </a:cubicBezTo>
                        <a:cubicBezTo>
                          <a:pt x="11213309" y="4836198"/>
                          <a:pt x="11035616" y="5024423"/>
                          <a:pt x="10778641" y="5039267"/>
                        </a:cubicBezTo>
                        <a:cubicBezTo>
                          <a:pt x="8235399" y="4272729"/>
                          <a:pt x="4453756" y="4791060"/>
                          <a:pt x="460859" y="5039267"/>
                        </a:cubicBezTo>
                        <a:cubicBezTo>
                          <a:pt x="177096" y="4995937"/>
                          <a:pt x="-36047" y="4792711"/>
                          <a:pt x="0" y="4516240"/>
                        </a:cubicBezTo>
                        <a:cubicBezTo>
                          <a:pt x="-225906" y="2673112"/>
                          <a:pt x="128523" y="2171673"/>
                          <a:pt x="0" y="52302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133"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grpSp>
        <p:nvGrpSpPr>
          <p:cNvPr id="7" name="Group 6">
            <a:extLst>
              <a:ext uri="{FF2B5EF4-FFF2-40B4-BE49-F238E27FC236}">
                <a16:creationId xmlns:a16="http://schemas.microsoft.com/office/drawing/2014/main" id="{88EFD3AF-B617-9901-CF29-5BB78EB63642}"/>
              </a:ext>
            </a:extLst>
          </p:cNvPr>
          <p:cNvGrpSpPr/>
          <p:nvPr/>
        </p:nvGrpSpPr>
        <p:grpSpPr>
          <a:xfrm>
            <a:off x="1270747" y="228028"/>
            <a:ext cx="9650501" cy="1228191"/>
            <a:chOff x="248920" y="-80838"/>
            <a:chExt cx="9650501" cy="2634263"/>
          </a:xfrm>
        </p:grpSpPr>
        <p:pic>
          <p:nvPicPr>
            <p:cNvPr id="8" name="Picture 7">
              <a:extLst>
                <a:ext uri="{FF2B5EF4-FFF2-40B4-BE49-F238E27FC236}">
                  <a16:creationId xmlns:a16="http://schemas.microsoft.com/office/drawing/2014/main" id="{9B9300F1-8D23-9C4D-8D71-F24D5B07B2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920" y="-80838"/>
              <a:ext cx="9650501" cy="2634263"/>
            </a:xfrm>
            <a:prstGeom prst="rect">
              <a:avLst/>
            </a:prstGeom>
          </p:spPr>
        </p:pic>
        <p:sp>
          <p:nvSpPr>
            <p:cNvPr id="9" name="TextBox 8">
              <a:extLst>
                <a:ext uri="{FF2B5EF4-FFF2-40B4-BE49-F238E27FC236}">
                  <a16:creationId xmlns:a16="http://schemas.microsoft.com/office/drawing/2014/main" id="{D3A4BA87-132A-A159-619D-9C84628353CD}"/>
                </a:ext>
              </a:extLst>
            </p:cNvPr>
            <p:cNvSpPr txBox="1"/>
            <p:nvPr/>
          </p:nvSpPr>
          <p:spPr>
            <a:xfrm flipH="1">
              <a:off x="627573" y="284856"/>
              <a:ext cx="8696960" cy="2046399"/>
            </a:xfrm>
            <a:prstGeom prst="rect">
              <a:avLst/>
            </a:prstGeom>
            <a:noFill/>
          </p:spPr>
          <p:txBody>
            <a:bodyPr wrap="square" rtlCol="0">
              <a:spAutoFit/>
            </a:bodyPr>
            <a:lstStyle/>
            <a:p>
              <a:pPr algn="ctr"/>
              <a:r>
                <a:rPr lang="vi-VN" sz="2800">
                  <a:solidFill>
                    <a:srgbClr val="C00000"/>
                  </a:solidFill>
                  <a:latin typeface="iCiel Nabila" pitchFamily="2" charset="0"/>
                  <a:cs typeface="Pattaya" panose="00000500000000000000" pitchFamily="2" charset="-34"/>
                </a:rPr>
                <a:t>Bài 2. Những chữ nào cần viết hoa trong </a:t>
              </a:r>
            </a:p>
            <a:p>
              <a:pPr algn="ctr"/>
              <a:r>
                <a:rPr lang="vi-VN" sz="2800">
                  <a:solidFill>
                    <a:srgbClr val="C00000"/>
                  </a:solidFill>
                  <a:latin typeface="iCiel Nabila" pitchFamily="2" charset="0"/>
                  <a:cs typeface="Pattaya" panose="00000500000000000000" pitchFamily="2" charset="-34"/>
                </a:rPr>
                <a:t>các cụm từ in nghiêng dưới đây? </a:t>
              </a:r>
            </a:p>
          </p:txBody>
        </p:sp>
      </p:grpSp>
      <p:sp>
        <p:nvSpPr>
          <p:cNvPr id="12" name="矩形 6">
            <a:extLst>
              <a:ext uri="{FF2B5EF4-FFF2-40B4-BE49-F238E27FC236}">
                <a16:creationId xmlns:a16="http://schemas.microsoft.com/office/drawing/2014/main" id="{57C44A65-8657-4A05-AA0B-7E7EE637DA7C}"/>
              </a:ext>
            </a:extLst>
          </p:cNvPr>
          <p:cNvSpPr/>
          <p:nvPr/>
        </p:nvSpPr>
        <p:spPr>
          <a:xfrm>
            <a:off x="565926" y="1003559"/>
            <a:ext cx="10833099" cy="6279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algn="just"/>
            <a:r>
              <a:rPr lang="en-US" altLang="zh-CN" sz="2600" dirty="0">
                <a:ln>
                  <a:solidFill>
                    <a:schemeClr val="tx1"/>
                  </a:solidFill>
                </a:ln>
                <a:solidFill>
                  <a:schemeClr val="tx1"/>
                </a:solidFill>
              </a:rPr>
              <a:t>	</a:t>
            </a:r>
            <a:r>
              <a:rPr lang="en-US" altLang="zh-CN" sz="2600" dirty="0" err="1">
                <a:ln>
                  <a:solidFill>
                    <a:schemeClr val="tx1"/>
                  </a:solidFill>
                </a:ln>
                <a:solidFill>
                  <a:schemeClr val="tx1"/>
                </a:solidFill>
                <a:cs typeface="Calibri" panose="020F0502020204030204" pitchFamily="34" charset="0"/>
              </a:rPr>
              <a:t>Bác</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Hồ</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nói</a:t>
            </a:r>
            <a:r>
              <a:rPr lang="en-US" altLang="zh-CN" sz="2600" dirty="0">
                <a:ln>
                  <a:solidFill>
                    <a:schemeClr val="tx1"/>
                  </a:solidFill>
                </a:ln>
                <a:solidFill>
                  <a:schemeClr val="tx1"/>
                </a:solidFill>
                <a:cs typeface="Calibri" panose="020F0502020204030204" pitchFamily="34" charset="0"/>
              </a:rPr>
              <a:t>: “Non </a:t>
            </a:r>
            <a:r>
              <a:rPr lang="en-US" altLang="zh-CN" sz="2600" dirty="0" err="1">
                <a:ln>
                  <a:solidFill>
                    <a:schemeClr val="tx1"/>
                  </a:solidFill>
                </a:ln>
                <a:solidFill>
                  <a:schemeClr val="tx1"/>
                </a:solidFill>
                <a:cs typeface="Calibri" panose="020F0502020204030204" pitchFamily="34" charset="0"/>
              </a:rPr>
              <a:t>sông</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gấm</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vóc</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của</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chúng</a:t>
            </a:r>
            <a:r>
              <a:rPr lang="en-US" altLang="zh-CN" sz="2600" dirty="0">
                <a:ln>
                  <a:solidFill>
                    <a:schemeClr val="tx1"/>
                  </a:solidFill>
                </a:ln>
                <a:solidFill>
                  <a:schemeClr val="tx1"/>
                </a:solidFill>
                <a:cs typeface="Calibri" panose="020F0502020204030204" pitchFamily="34" charset="0"/>
              </a:rPr>
              <a:t> ta do </a:t>
            </a:r>
            <a:r>
              <a:rPr lang="en-US" altLang="zh-CN" sz="2600" dirty="0" err="1">
                <a:ln>
                  <a:solidFill>
                    <a:schemeClr val="tx1"/>
                  </a:solidFill>
                </a:ln>
                <a:solidFill>
                  <a:schemeClr val="tx1"/>
                </a:solidFill>
                <a:cs typeface="Calibri" panose="020F0502020204030204" pitchFamily="34" charset="0"/>
              </a:rPr>
              <a:t>phụ</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nữ</a:t>
            </a:r>
            <a:r>
              <a:rPr lang="en-US" altLang="zh-CN" sz="2600" dirty="0">
                <a:ln>
                  <a:solidFill>
                    <a:schemeClr val="tx1"/>
                  </a:solidFill>
                </a:ln>
                <a:solidFill>
                  <a:schemeClr val="tx1"/>
                </a:solidFill>
                <a:cs typeface="Calibri" panose="020F0502020204030204" pitchFamily="34" charset="0"/>
              </a:rPr>
              <a:t> ta, </a:t>
            </a:r>
            <a:r>
              <a:rPr lang="en-US" altLang="zh-CN" sz="2600" dirty="0" err="1">
                <a:ln>
                  <a:solidFill>
                    <a:schemeClr val="tx1"/>
                  </a:solidFill>
                </a:ln>
                <a:solidFill>
                  <a:schemeClr val="tx1"/>
                </a:solidFill>
                <a:cs typeface="Calibri" panose="020F0502020204030204" pitchFamily="34" charset="0"/>
              </a:rPr>
              <a:t>trẻ</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cũng</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như</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già</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góp</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phần</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thêu</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dệt</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nên</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Tiếp</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nối</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truyền</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thống</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của</a:t>
            </a:r>
            <a:r>
              <a:rPr lang="en-US" altLang="zh-CN" sz="2600" dirty="0">
                <a:ln>
                  <a:solidFill>
                    <a:schemeClr val="tx1"/>
                  </a:solidFill>
                </a:ln>
                <a:solidFill>
                  <a:schemeClr val="tx1"/>
                </a:solidFill>
                <a:cs typeface="Calibri" panose="020F0502020204030204" pitchFamily="34" charset="0"/>
              </a:rPr>
              <a:t> Hai </a:t>
            </a:r>
            <a:r>
              <a:rPr lang="en-US" altLang="zh-CN" sz="2600" dirty="0" err="1">
                <a:ln>
                  <a:solidFill>
                    <a:schemeClr val="tx1"/>
                  </a:solidFill>
                </a:ln>
                <a:solidFill>
                  <a:schemeClr val="tx1"/>
                </a:solidFill>
                <a:cs typeface="Calibri" panose="020F0502020204030204" pitchFamily="34" charset="0"/>
              </a:rPr>
              <a:t>Bà</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Trưng</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và</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Bà</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Triệu</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ngày</a:t>
            </a:r>
            <a:r>
              <a:rPr lang="en-US" altLang="zh-CN" sz="2600" dirty="0">
                <a:ln>
                  <a:solidFill>
                    <a:schemeClr val="tx1"/>
                  </a:solidFill>
                </a:ln>
                <a:solidFill>
                  <a:schemeClr val="tx1"/>
                </a:solidFill>
                <a:cs typeface="Calibri" panose="020F0502020204030204" pitchFamily="34" charset="0"/>
              </a:rPr>
              <a:t> nay, </a:t>
            </a:r>
            <a:r>
              <a:rPr lang="en-US" altLang="zh-CN" sz="2600" dirty="0" err="1">
                <a:ln>
                  <a:solidFill>
                    <a:schemeClr val="tx1"/>
                  </a:solidFill>
                </a:ln>
                <a:solidFill>
                  <a:schemeClr val="tx1"/>
                </a:solidFill>
                <a:cs typeface="Calibri" panose="020F0502020204030204" pitchFamily="34" charset="0"/>
              </a:rPr>
              <a:t>phụ</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nữ</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đã</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có</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những</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đóng</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góp</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xuất</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sắc</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vào</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sự</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nghiệp</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xây</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dựng</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và</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bảo</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vệ</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Tổ</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quốc</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Tiêu</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biểu</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cho</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những</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anh</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hùng</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của</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thời</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đại</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mới</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là</a:t>
            </a:r>
            <a:r>
              <a:rPr lang="en-US" altLang="zh-CN" sz="2600" dirty="0">
                <a:ln>
                  <a:solidFill>
                    <a:schemeClr val="tx1"/>
                  </a:solidFill>
                </a:ln>
                <a:solidFill>
                  <a:schemeClr val="tx1"/>
                </a:solidFill>
                <a:cs typeface="Calibri" panose="020F0502020204030204" pitchFamily="34" charset="0"/>
              </a:rPr>
              <a:t> 214 </a:t>
            </a:r>
            <a:r>
              <a:rPr lang="en-US" altLang="zh-CN" sz="2600" dirty="0" err="1">
                <a:ln>
                  <a:solidFill>
                    <a:schemeClr val="tx1"/>
                  </a:solidFill>
                </a:ln>
                <a:solidFill>
                  <a:schemeClr val="tx1"/>
                </a:solidFill>
                <a:cs typeface="Calibri" panose="020F0502020204030204" pitchFamily="34" charset="0"/>
              </a:rPr>
              <a:t>cô</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bác</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được</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nhận</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các</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danh</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hiệu</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cao</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quý</a:t>
            </a:r>
            <a:r>
              <a:rPr lang="en-US" altLang="zh-CN" sz="2600"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anh</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hùng</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lao</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động</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anh</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hùng</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lực</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lượng</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vũ</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trang</a:t>
            </a:r>
            <a:r>
              <a:rPr lang="en-US" altLang="zh-CN" sz="2600" i="1"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Hội</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Liên</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hiệp</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Phụ</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nữ</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Việt</a:t>
            </a:r>
            <a:r>
              <a:rPr lang="en-US" altLang="zh-CN" sz="2600" dirty="0">
                <a:ln>
                  <a:solidFill>
                    <a:schemeClr val="tx1"/>
                  </a:solidFill>
                </a:ln>
                <a:solidFill>
                  <a:schemeClr val="tx1"/>
                </a:solidFill>
                <a:cs typeface="Calibri" panose="020F0502020204030204" pitchFamily="34" charset="0"/>
              </a:rPr>
              <a:t> Nam </a:t>
            </a:r>
            <a:r>
              <a:rPr lang="en-US" altLang="zh-CN" sz="2600" dirty="0" err="1">
                <a:ln>
                  <a:solidFill>
                    <a:schemeClr val="tx1"/>
                  </a:solidFill>
                </a:ln>
                <a:solidFill>
                  <a:schemeClr val="tx1"/>
                </a:solidFill>
                <a:cs typeface="Calibri" panose="020F0502020204030204" pitchFamily="34" charset="0"/>
              </a:rPr>
              <a:t>là</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một</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trong</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những</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tổ</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chức</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quần</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chúng</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lớn</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mạnh</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của</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nước</a:t>
            </a:r>
            <a:r>
              <a:rPr lang="en-US" altLang="zh-CN" sz="2600" dirty="0">
                <a:ln>
                  <a:solidFill>
                    <a:schemeClr val="tx1"/>
                  </a:solidFill>
                </a:ln>
                <a:solidFill>
                  <a:schemeClr val="tx1"/>
                </a:solidFill>
                <a:cs typeface="Calibri" panose="020F0502020204030204" pitchFamily="34" charset="0"/>
              </a:rPr>
              <a:t> ta. </a:t>
            </a:r>
            <a:r>
              <a:rPr lang="en-US" altLang="zh-CN" sz="2600" dirty="0" err="1">
                <a:ln>
                  <a:solidFill>
                    <a:schemeClr val="tx1"/>
                  </a:solidFill>
                </a:ln>
                <a:solidFill>
                  <a:schemeClr val="tx1"/>
                </a:solidFill>
                <a:cs typeface="Calibri" panose="020F0502020204030204" pitchFamily="34" charset="0"/>
              </a:rPr>
              <a:t>Hội</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đã</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được</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Nhà</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nước</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trao</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tặng</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nhiều</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phần</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thưởng</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cao</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quý</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như</a:t>
            </a:r>
            <a:r>
              <a:rPr lang="en-US" altLang="zh-CN" sz="2600"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huân</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chương</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sao</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vàng</a:t>
            </a:r>
            <a:r>
              <a:rPr lang="en-US" altLang="zh-CN" sz="2600" i="1" dirty="0">
                <a:ln>
                  <a:solidFill>
                    <a:schemeClr val="tx1"/>
                  </a:solidFill>
                </a:ln>
                <a:solidFill>
                  <a:schemeClr val="tx1"/>
                </a:solidFill>
                <a:cs typeface="Calibri" panose="020F0502020204030204" pitchFamily="34" charset="0"/>
              </a:rPr>
              <a:t> </a:t>
            </a:r>
            <a:r>
              <a:rPr lang="en-US" altLang="zh-CN" sz="2600" dirty="0">
                <a:ln>
                  <a:solidFill>
                    <a:schemeClr val="tx1"/>
                  </a:solidFill>
                </a:ln>
                <a:solidFill>
                  <a:schemeClr val="tx1"/>
                </a:solidFill>
                <a:cs typeface="Calibri" panose="020F0502020204030204" pitchFamily="34" charset="0"/>
              </a:rPr>
              <a:t>(1985), </a:t>
            </a:r>
            <a:r>
              <a:rPr lang="en-US" altLang="zh-CN" sz="2600" i="1" dirty="0" err="1">
                <a:ln>
                  <a:solidFill>
                    <a:schemeClr val="tx1"/>
                  </a:solidFill>
                </a:ln>
                <a:solidFill>
                  <a:schemeClr val="tx1"/>
                </a:solidFill>
                <a:cs typeface="Calibri" panose="020F0502020204030204" pitchFamily="34" charset="0"/>
              </a:rPr>
              <a:t>huân</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chương</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độc</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lập</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hạng</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ba</a:t>
            </a:r>
            <a:r>
              <a:rPr lang="en-US" altLang="zh-CN" sz="2600" i="1" dirty="0">
                <a:ln>
                  <a:solidFill>
                    <a:schemeClr val="tx1"/>
                  </a:solidFill>
                </a:ln>
                <a:solidFill>
                  <a:schemeClr val="tx1"/>
                </a:solidFill>
                <a:cs typeface="Calibri" panose="020F0502020204030204" pitchFamily="34" charset="0"/>
              </a:rPr>
              <a:t> </a:t>
            </a:r>
            <a:r>
              <a:rPr lang="en-US" altLang="zh-CN" sz="2600" dirty="0">
                <a:ln>
                  <a:solidFill>
                    <a:schemeClr val="tx1"/>
                  </a:solidFill>
                </a:ln>
                <a:solidFill>
                  <a:schemeClr val="tx1"/>
                </a:solidFill>
                <a:cs typeface="Calibri" panose="020F0502020204030204" pitchFamily="34" charset="0"/>
              </a:rPr>
              <a:t>(1997), </a:t>
            </a:r>
            <a:r>
              <a:rPr lang="en-US" altLang="zh-CN" sz="2600" i="1" dirty="0" err="1">
                <a:ln>
                  <a:solidFill>
                    <a:schemeClr val="tx1"/>
                  </a:solidFill>
                </a:ln>
                <a:solidFill>
                  <a:schemeClr val="tx1"/>
                </a:solidFill>
                <a:cs typeface="Calibri" panose="020F0502020204030204" pitchFamily="34" charset="0"/>
              </a:rPr>
              <a:t>huân</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chương</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lao</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động</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hạng</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nhất</a:t>
            </a:r>
            <a:r>
              <a:rPr lang="en-US" altLang="zh-CN" sz="2600" i="1" dirty="0">
                <a:ln>
                  <a:solidFill>
                    <a:schemeClr val="tx1"/>
                  </a:solidFill>
                </a:ln>
                <a:solidFill>
                  <a:schemeClr val="tx1"/>
                </a:solidFill>
                <a:cs typeface="Calibri" panose="020F0502020204030204" pitchFamily="34" charset="0"/>
              </a:rPr>
              <a:t> </a:t>
            </a:r>
            <a:r>
              <a:rPr lang="en-US" altLang="zh-CN" sz="2600" dirty="0">
                <a:ln>
                  <a:solidFill>
                    <a:schemeClr val="tx1"/>
                  </a:solidFill>
                </a:ln>
                <a:solidFill>
                  <a:schemeClr val="tx1"/>
                </a:solidFill>
                <a:cs typeface="Calibri" panose="020F0502020204030204" pitchFamily="34" charset="0"/>
              </a:rPr>
              <a:t>(1998), </a:t>
            </a:r>
            <a:r>
              <a:rPr lang="en-US" altLang="zh-CN" sz="2600" i="1" dirty="0" err="1">
                <a:ln>
                  <a:solidFill>
                    <a:schemeClr val="tx1"/>
                  </a:solidFill>
                </a:ln>
                <a:solidFill>
                  <a:schemeClr val="tx1"/>
                </a:solidFill>
                <a:cs typeface="Calibri" panose="020F0502020204030204" pitchFamily="34" charset="0"/>
              </a:rPr>
              <a:t>huân</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chương</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độc</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lập</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hạng</a:t>
            </a:r>
            <a:r>
              <a:rPr lang="en-US" altLang="zh-CN" sz="2600" i="1" dirty="0">
                <a:ln>
                  <a:solidFill>
                    <a:schemeClr val="tx1"/>
                  </a:solidFill>
                </a:ln>
                <a:solidFill>
                  <a:schemeClr val="tx1"/>
                </a:solidFill>
                <a:cs typeface="Calibri" panose="020F0502020204030204" pitchFamily="34" charset="0"/>
              </a:rPr>
              <a:t> </a:t>
            </a:r>
            <a:r>
              <a:rPr lang="en-US" altLang="zh-CN" sz="2600" i="1" dirty="0" err="1">
                <a:ln>
                  <a:solidFill>
                    <a:schemeClr val="tx1"/>
                  </a:solidFill>
                </a:ln>
                <a:solidFill>
                  <a:schemeClr val="tx1"/>
                </a:solidFill>
                <a:cs typeface="Calibri" panose="020F0502020204030204" pitchFamily="34" charset="0"/>
              </a:rPr>
              <a:t>nhất</a:t>
            </a:r>
            <a:r>
              <a:rPr lang="en-US" altLang="zh-CN" sz="2600" i="1" dirty="0">
                <a:ln>
                  <a:solidFill>
                    <a:schemeClr val="tx1"/>
                  </a:solidFill>
                </a:ln>
                <a:solidFill>
                  <a:schemeClr val="tx1"/>
                </a:solidFill>
                <a:cs typeface="Calibri" panose="020F0502020204030204" pitchFamily="34" charset="0"/>
              </a:rPr>
              <a:t> </a:t>
            </a:r>
            <a:r>
              <a:rPr lang="en-US" altLang="zh-CN" sz="2600" dirty="0">
                <a:ln>
                  <a:solidFill>
                    <a:schemeClr val="tx1"/>
                  </a:solidFill>
                </a:ln>
                <a:solidFill>
                  <a:schemeClr val="tx1"/>
                </a:solidFill>
                <a:cs typeface="Calibri" panose="020F0502020204030204" pitchFamily="34" charset="0"/>
              </a:rPr>
              <a:t>(2000).</a:t>
            </a:r>
          </a:p>
          <a:p>
            <a:pPr algn="r"/>
            <a:r>
              <a:rPr lang="en-US" altLang="zh-CN" sz="2600" dirty="0">
                <a:ln>
                  <a:solidFill>
                    <a:schemeClr val="tx1"/>
                  </a:solidFill>
                </a:ln>
                <a:solidFill>
                  <a:schemeClr val="tx1"/>
                </a:solidFill>
                <a:cs typeface="Calibri" panose="020F0502020204030204" pitchFamily="34" charset="0"/>
              </a:rPr>
              <a:t>Theo </a:t>
            </a:r>
            <a:r>
              <a:rPr lang="en-US" altLang="zh-CN" sz="2600" dirty="0" err="1">
                <a:ln>
                  <a:solidFill>
                    <a:schemeClr val="tx1"/>
                  </a:solidFill>
                </a:ln>
                <a:solidFill>
                  <a:schemeClr val="tx1"/>
                </a:solidFill>
                <a:cs typeface="Calibri" panose="020F0502020204030204" pitchFamily="34" charset="0"/>
              </a:rPr>
              <a:t>Những</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người</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phụ</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nữ</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xuất</a:t>
            </a:r>
            <a:r>
              <a:rPr lang="en-US" altLang="zh-CN" sz="2600" dirty="0">
                <a:ln>
                  <a:solidFill>
                    <a:schemeClr val="tx1"/>
                  </a:solidFill>
                </a:ln>
                <a:solidFill>
                  <a:schemeClr val="tx1"/>
                </a:solidFill>
                <a:cs typeface="Calibri" panose="020F0502020204030204" pitchFamily="34" charset="0"/>
              </a:rPr>
              <a:t> </a:t>
            </a:r>
            <a:r>
              <a:rPr lang="en-US" altLang="zh-CN" sz="2600" dirty="0" err="1">
                <a:ln>
                  <a:solidFill>
                    <a:schemeClr val="tx1"/>
                  </a:solidFill>
                </a:ln>
                <a:solidFill>
                  <a:schemeClr val="tx1"/>
                </a:solidFill>
                <a:cs typeface="Calibri" panose="020F0502020204030204" pitchFamily="34" charset="0"/>
              </a:rPr>
              <a:t>sắc</a:t>
            </a:r>
            <a:endParaRPr lang="zh-CN" altLang="en-US" sz="2600" dirty="0">
              <a:ln>
                <a:solidFill>
                  <a:schemeClr val="tx1"/>
                </a:solidFill>
              </a:ln>
              <a:solidFill>
                <a:schemeClr val="tx1"/>
              </a:solidFill>
              <a:cs typeface="Calibri" panose="020F0502020204030204" pitchFamily="34" charset="0"/>
            </a:endParaRPr>
          </a:p>
        </p:txBody>
      </p:sp>
      <p:cxnSp>
        <p:nvCxnSpPr>
          <p:cNvPr id="4" name="Straight Connector 3">
            <a:extLst>
              <a:ext uri="{FF2B5EF4-FFF2-40B4-BE49-F238E27FC236}">
                <a16:creationId xmlns:a16="http://schemas.microsoft.com/office/drawing/2014/main" id="{D8D9D4CE-D405-4D4C-911A-C8878E1B8300}"/>
              </a:ext>
            </a:extLst>
          </p:cNvPr>
          <p:cNvCxnSpPr>
            <a:cxnSpLocks/>
          </p:cNvCxnSpPr>
          <p:nvPr/>
        </p:nvCxnSpPr>
        <p:spPr>
          <a:xfrm>
            <a:off x="7141946" y="3888603"/>
            <a:ext cx="25835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44103E-887F-162B-20DA-1591E4CE0FFD}"/>
              </a:ext>
            </a:extLst>
          </p:cNvPr>
          <p:cNvCxnSpPr>
            <a:cxnSpLocks/>
          </p:cNvCxnSpPr>
          <p:nvPr/>
        </p:nvCxnSpPr>
        <p:spPr>
          <a:xfrm>
            <a:off x="9894772" y="3878978"/>
            <a:ext cx="12507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E8E05AB-757B-5690-7919-ADDD2BAF4418}"/>
              </a:ext>
            </a:extLst>
          </p:cNvPr>
          <p:cNvCxnSpPr>
            <a:cxnSpLocks/>
          </p:cNvCxnSpPr>
          <p:nvPr/>
        </p:nvCxnSpPr>
        <p:spPr>
          <a:xfrm>
            <a:off x="720292" y="4275218"/>
            <a:ext cx="26020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8339DA8-33DC-7A73-10C1-86AC214280AA}"/>
              </a:ext>
            </a:extLst>
          </p:cNvPr>
          <p:cNvCxnSpPr>
            <a:cxnSpLocks/>
          </p:cNvCxnSpPr>
          <p:nvPr/>
        </p:nvCxnSpPr>
        <p:spPr>
          <a:xfrm>
            <a:off x="5240659" y="5077858"/>
            <a:ext cx="304990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0232B9-B6E0-A466-78A0-3648454792B0}"/>
              </a:ext>
            </a:extLst>
          </p:cNvPr>
          <p:cNvCxnSpPr>
            <a:cxnSpLocks/>
          </p:cNvCxnSpPr>
          <p:nvPr/>
        </p:nvCxnSpPr>
        <p:spPr>
          <a:xfrm>
            <a:off x="9439208" y="5077858"/>
            <a:ext cx="17571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3F65D38-6F19-EAB1-FDCA-E357C14190FB}"/>
              </a:ext>
            </a:extLst>
          </p:cNvPr>
          <p:cNvCxnSpPr>
            <a:cxnSpLocks/>
          </p:cNvCxnSpPr>
          <p:nvPr/>
        </p:nvCxnSpPr>
        <p:spPr>
          <a:xfrm>
            <a:off x="720292" y="5484258"/>
            <a:ext cx="24394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1FF538D-85B0-AF44-580C-8BDFE01AED1D}"/>
              </a:ext>
            </a:extLst>
          </p:cNvPr>
          <p:cNvCxnSpPr>
            <a:cxnSpLocks/>
          </p:cNvCxnSpPr>
          <p:nvPr/>
        </p:nvCxnSpPr>
        <p:spPr>
          <a:xfrm>
            <a:off x="4381722" y="5484258"/>
            <a:ext cx="48841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897DA52-CDF4-CC26-16C4-30F6CE9528F3}"/>
              </a:ext>
            </a:extLst>
          </p:cNvPr>
          <p:cNvCxnSpPr>
            <a:cxnSpLocks/>
          </p:cNvCxnSpPr>
          <p:nvPr/>
        </p:nvCxnSpPr>
        <p:spPr>
          <a:xfrm>
            <a:off x="10520146" y="5484258"/>
            <a:ext cx="67617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260E09-5077-BF56-A441-8A752555E144}"/>
              </a:ext>
            </a:extLst>
          </p:cNvPr>
          <p:cNvCxnSpPr>
            <a:cxnSpLocks/>
          </p:cNvCxnSpPr>
          <p:nvPr/>
        </p:nvCxnSpPr>
        <p:spPr>
          <a:xfrm>
            <a:off x="730452" y="5880498"/>
            <a:ext cx="35672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85892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
            <a:extLst>
              <a:ext uri="{FF2B5EF4-FFF2-40B4-BE49-F238E27FC236}">
                <a16:creationId xmlns:a16="http://schemas.microsoft.com/office/drawing/2014/main" id="{31B0B499-4CA3-0482-D3F8-E8C7D8B61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 name="任意多边形: 形状 34">
            <a:extLst>
              <a:ext uri="{FF2B5EF4-FFF2-40B4-BE49-F238E27FC236}">
                <a16:creationId xmlns:a16="http://schemas.microsoft.com/office/drawing/2014/main" id="{DD8561E7-9B97-203E-98E7-EAB0431A2824}"/>
              </a:ext>
            </a:extLst>
          </p:cNvPr>
          <p:cNvSpPr/>
          <p:nvPr/>
        </p:nvSpPr>
        <p:spPr>
          <a:xfrm>
            <a:off x="210207" y="240069"/>
            <a:ext cx="11808065" cy="1169983"/>
          </a:xfrm>
          <a:custGeom>
            <a:avLst/>
            <a:gdLst>
              <a:gd name="connsiteX0" fmla="*/ 2047536 w 6697728"/>
              <a:gd name="connsiteY0" fmla="*/ 341302 h 4835007"/>
              <a:gd name="connsiteX1" fmla="*/ 745679 w 6697728"/>
              <a:gd name="connsiteY1" fmla="*/ 124326 h 4835007"/>
              <a:gd name="connsiteX2" fmla="*/ 48255 w 6697728"/>
              <a:gd name="connsiteY2" fmla="*/ 930238 h 4835007"/>
              <a:gd name="connsiteX3" fmla="*/ 156743 w 6697728"/>
              <a:gd name="connsiteY3" fmla="*/ 2108109 h 4835007"/>
              <a:gd name="connsiteX4" fmla="*/ 1760 w 6697728"/>
              <a:gd name="connsiteY4" fmla="*/ 3626943 h 4835007"/>
              <a:gd name="connsiteX5" fmla="*/ 280730 w 6697728"/>
              <a:gd name="connsiteY5" fmla="*/ 4494848 h 4835007"/>
              <a:gd name="connsiteX6" fmla="*/ 1629082 w 6697728"/>
              <a:gd name="connsiteY6" fmla="*/ 4401858 h 4835007"/>
              <a:gd name="connsiteX7" fmla="*/ 3643862 w 6697728"/>
              <a:gd name="connsiteY7" fmla="*/ 4463851 h 4835007"/>
              <a:gd name="connsiteX8" fmla="*/ 5860119 w 6697728"/>
              <a:gd name="connsiteY8" fmla="*/ 4804814 h 4835007"/>
              <a:gd name="connsiteX9" fmla="*/ 6697028 w 6697728"/>
              <a:gd name="connsiteY9" fmla="*/ 3595946 h 4835007"/>
              <a:gd name="connsiteX10" fmla="*/ 6015103 w 6697728"/>
              <a:gd name="connsiteY10" fmla="*/ 2123607 h 4835007"/>
              <a:gd name="connsiteX11" fmla="*/ 6635035 w 6697728"/>
              <a:gd name="connsiteY11" fmla="*/ 651268 h 4835007"/>
              <a:gd name="connsiteX12" fmla="*/ 5503658 w 6697728"/>
              <a:gd name="connsiteY12" fmla="*/ 340 h 4835007"/>
              <a:gd name="connsiteX13" fmla="*/ 3628364 w 6697728"/>
              <a:gd name="connsiteY13" fmla="*/ 558279 h 4835007"/>
              <a:gd name="connsiteX14" fmla="*/ 1985543 w 6697728"/>
              <a:gd name="connsiteY14" fmla="*/ 325804 h 4835007"/>
              <a:gd name="connsiteX0" fmla="*/ 2054788 w 6704980"/>
              <a:gd name="connsiteY0" fmla="*/ 341302 h 4835007"/>
              <a:gd name="connsiteX1" fmla="*/ 752931 w 6704980"/>
              <a:gd name="connsiteY1" fmla="*/ 124326 h 4835007"/>
              <a:gd name="connsiteX2" fmla="*/ 55507 w 6704980"/>
              <a:gd name="connsiteY2" fmla="*/ 930238 h 4835007"/>
              <a:gd name="connsiteX3" fmla="*/ 473961 w 6704980"/>
              <a:gd name="connsiteY3" fmla="*/ 2247594 h 4835007"/>
              <a:gd name="connsiteX4" fmla="*/ 9012 w 6704980"/>
              <a:gd name="connsiteY4" fmla="*/ 3626943 h 4835007"/>
              <a:gd name="connsiteX5" fmla="*/ 287982 w 6704980"/>
              <a:gd name="connsiteY5" fmla="*/ 4494848 h 4835007"/>
              <a:gd name="connsiteX6" fmla="*/ 1636334 w 6704980"/>
              <a:gd name="connsiteY6" fmla="*/ 4401858 h 4835007"/>
              <a:gd name="connsiteX7" fmla="*/ 3651114 w 6704980"/>
              <a:gd name="connsiteY7" fmla="*/ 4463851 h 4835007"/>
              <a:gd name="connsiteX8" fmla="*/ 5867371 w 6704980"/>
              <a:gd name="connsiteY8" fmla="*/ 4804814 h 4835007"/>
              <a:gd name="connsiteX9" fmla="*/ 6704280 w 6704980"/>
              <a:gd name="connsiteY9" fmla="*/ 3595946 h 4835007"/>
              <a:gd name="connsiteX10" fmla="*/ 6022355 w 6704980"/>
              <a:gd name="connsiteY10" fmla="*/ 2123607 h 4835007"/>
              <a:gd name="connsiteX11" fmla="*/ 6642287 w 6704980"/>
              <a:gd name="connsiteY11" fmla="*/ 651268 h 4835007"/>
              <a:gd name="connsiteX12" fmla="*/ 5510910 w 6704980"/>
              <a:gd name="connsiteY12" fmla="*/ 340 h 4835007"/>
              <a:gd name="connsiteX13" fmla="*/ 3635616 w 6704980"/>
              <a:gd name="connsiteY13" fmla="*/ 558279 h 4835007"/>
              <a:gd name="connsiteX14" fmla="*/ 1992795 w 6704980"/>
              <a:gd name="connsiteY14" fmla="*/ 325804 h 4835007"/>
              <a:gd name="connsiteX0" fmla="*/ 2054788 w 6704980"/>
              <a:gd name="connsiteY0" fmla="*/ 341302 h 4835007"/>
              <a:gd name="connsiteX1" fmla="*/ 752931 w 6704980"/>
              <a:gd name="connsiteY1" fmla="*/ 124326 h 4835007"/>
              <a:gd name="connsiteX2" fmla="*/ 55507 w 6704980"/>
              <a:gd name="connsiteY2" fmla="*/ 930238 h 4835007"/>
              <a:gd name="connsiteX3" fmla="*/ 473961 w 6704980"/>
              <a:gd name="connsiteY3" fmla="*/ 2247594 h 4835007"/>
              <a:gd name="connsiteX4" fmla="*/ 9012 w 6704980"/>
              <a:gd name="connsiteY4" fmla="*/ 3626943 h 4835007"/>
              <a:gd name="connsiteX5" fmla="*/ 287982 w 6704980"/>
              <a:gd name="connsiteY5" fmla="*/ 4494848 h 4835007"/>
              <a:gd name="connsiteX6" fmla="*/ 1636334 w 6704980"/>
              <a:gd name="connsiteY6" fmla="*/ 4401858 h 4835007"/>
              <a:gd name="connsiteX7" fmla="*/ 3651114 w 6704980"/>
              <a:gd name="connsiteY7" fmla="*/ 4463851 h 4835007"/>
              <a:gd name="connsiteX8" fmla="*/ 5867371 w 6704980"/>
              <a:gd name="connsiteY8" fmla="*/ 4804814 h 4835007"/>
              <a:gd name="connsiteX9" fmla="*/ 6704280 w 6704980"/>
              <a:gd name="connsiteY9" fmla="*/ 3595946 h 4835007"/>
              <a:gd name="connsiteX10" fmla="*/ 6022355 w 6704980"/>
              <a:gd name="connsiteY10" fmla="*/ 2123607 h 4835007"/>
              <a:gd name="connsiteX11" fmla="*/ 6642287 w 6704980"/>
              <a:gd name="connsiteY11" fmla="*/ 651268 h 4835007"/>
              <a:gd name="connsiteX12" fmla="*/ 5510910 w 6704980"/>
              <a:gd name="connsiteY12" fmla="*/ 340 h 4835007"/>
              <a:gd name="connsiteX13" fmla="*/ 3635616 w 6704980"/>
              <a:gd name="connsiteY13" fmla="*/ 558279 h 4835007"/>
              <a:gd name="connsiteX14" fmla="*/ 1992795 w 6704980"/>
              <a:gd name="connsiteY14" fmla="*/ 325804 h 4835007"/>
              <a:gd name="connsiteX0" fmla="*/ 2060668 w 6710860"/>
              <a:gd name="connsiteY0" fmla="*/ 341302 h 4835007"/>
              <a:gd name="connsiteX1" fmla="*/ 758811 w 6710860"/>
              <a:gd name="connsiteY1" fmla="*/ 124326 h 4835007"/>
              <a:gd name="connsiteX2" fmla="*/ 61387 w 6710860"/>
              <a:gd name="connsiteY2" fmla="*/ 930238 h 4835007"/>
              <a:gd name="connsiteX3" fmla="*/ 479841 w 6710860"/>
              <a:gd name="connsiteY3" fmla="*/ 2247594 h 4835007"/>
              <a:gd name="connsiteX4" fmla="*/ 14892 w 6710860"/>
              <a:gd name="connsiteY4" fmla="*/ 3626943 h 4835007"/>
              <a:gd name="connsiteX5" fmla="*/ 293862 w 6710860"/>
              <a:gd name="connsiteY5" fmla="*/ 4494848 h 4835007"/>
              <a:gd name="connsiteX6" fmla="*/ 1642214 w 6710860"/>
              <a:gd name="connsiteY6" fmla="*/ 4401858 h 4835007"/>
              <a:gd name="connsiteX7" fmla="*/ 3656994 w 6710860"/>
              <a:gd name="connsiteY7" fmla="*/ 4463851 h 4835007"/>
              <a:gd name="connsiteX8" fmla="*/ 5873251 w 6710860"/>
              <a:gd name="connsiteY8" fmla="*/ 4804814 h 4835007"/>
              <a:gd name="connsiteX9" fmla="*/ 6710160 w 6710860"/>
              <a:gd name="connsiteY9" fmla="*/ 3595946 h 4835007"/>
              <a:gd name="connsiteX10" fmla="*/ 6028235 w 6710860"/>
              <a:gd name="connsiteY10" fmla="*/ 2123607 h 4835007"/>
              <a:gd name="connsiteX11" fmla="*/ 6648167 w 6710860"/>
              <a:gd name="connsiteY11" fmla="*/ 651268 h 4835007"/>
              <a:gd name="connsiteX12" fmla="*/ 5516790 w 6710860"/>
              <a:gd name="connsiteY12" fmla="*/ 340 h 4835007"/>
              <a:gd name="connsiteX13" fmla="*/ 3641496 w 6710860"/>
              <a:gd name="connsiteY13" fmla="*/ 558279 h 4835007"/>
              <a:gd name="connsiteX14" fmla="*/ 1998675 w 6710860"/>
              <a:gd name="connsiteY14" fmla="*/ 325804 h 4835007"/>
              <a:gd name="connsiteX0" fmla="*/ 2060668 w 6710894"/>
              <a:gd name="connsiteY0" fmla="*/ 342059 h 4835764"/>
              <a:gd name="connsiteX1" fmla="*/ 758811 w 6710894"/>
              <a:gd name="connsiteY1" fmla="*/ 125083 h 4835764"/>
              <a:gd name="connsiteX2" fmla="*/ 61387 w 6710894"/>
              <a:gd name="connsiteY2" fmla="*/ 930995 h 4835764"/>
              <a:gd name="connsiteX3" fmla="*/ 479841 w 6710894"/>
              <a:gd name="connsiteY3" fmla="*/ 2248351 h 4835764"/>
              <a:gd name="connsiteX4" fmla="*/ 14892 w 6710894"/>
              <a:gd name="connsiteY4" fmla="*/ 3627700 h 4835764"/>
              <a:gd name="connsiteX5" fmla="*/ 293862 w 6710894"/>
              <a:gd name="connsiteY5" fmla="*/ 4495605 h 4835764"/>
              <a:gd name="connsiteX6" fmla="*/ 1642214 w 6710894"/>
              <a:gd name="connsiteY6" fmla="*/ 4402615 h 4835764"/>
              <a:gd name="connsiteX7" fmla="*/ 3656994 w 6710894"/>
              <a:gd name="connsiteY7" fmla="*/ 4464608 h 4835764"/>
              <a:gd name="connsiteX8" fmla="*/ 5873251 w 6710894"/>
              <a:gd name="connsiteY8" fmla="*/ 4805571 h 4835764"/>
              <a:gd name="connsiteX9" fmla="*/ 6710160 w 6710894"/>
              <a:gd name="connsiteY9" fmla="*/ 3596703 h 4835764"/>
              <a:gd name="connsiteX10" fmla="*/ 6028235 w 6710894"/>
              <a:gd name="connsiteY10" fmla="*/ 2124364 h 4835764"/>
              <a:gd name="connsiteX11" fmla="*/ 6446689 w 6710894"/>
              <a:gd name="connsiteY11" fmla="*/ 729517 h 4835764"/>
              <a:gd name="connsiteX12" fmla="*/ 5516790 w 6710894"/>
              <a:gd name="connsiteY12" fmla="*/ 1097 h 4835764"/>
              <a:gd name="connsiteX13" fmla="*/ 3641496 w 6710894"/>
              <a:gd name="connsiteY13" fmla="*/ 559036 h 4835764"/>
              <a:gd name="connsiteX14" fmla="*/ 1998675 w 6710894"/>
              <a:gd name="connsiteY14" fmla="*/ 326561 h 4835764"/>
              <a:gd name="connsiteX0" fmla="*/ 2060668 w 6710894"/>
              <a:gd name="connsiteY0" fmla="*/ 247366 h 4741071"/>
              <a:gd name="connsiteX1" fmla="*/ 758811 w 6710894"/>
              <a:gd name="connsiteY1" fmla="*/ 30390 h 4741071"/>
              <a:gd name="connsiteX2" fmla="*/ 61387 w 6710894"/>
              <a:gd name="connsiteY2" fmla="*/ 836302 h 4741071"/>
              <a:gd name="connsiteX3" fmla="*/ 479841 w 6710894"/>
              <a:gd name="connsiteY3" fmla="*/ 2153658 h 4741071"/>
              <a:gd name="connsiteX4" fmla="*/ 14892 w 6710894"/>
              <a:gd name="connsiteY4" fmla="*/ 3533007 h 4741071"/>
              <a:gd name="connsiteX5" fmla="*/ 293862 w 6710894"/>
              <a:gd name="connsiteY5" fmla="*/ 4400912 h 4741071"/>
              <a:gd name="connsiteX6" fmla="*/ 1642214 w 6710894"/>
              <a:gd name="connsiteY6" fmla="*/ 4307922 h 4741071"/>
              <a:gd name="connsiteX7" fmla="*/ 3656994 w 6710894"/>
              <a:gd name="connsiteY7" fmla="*/ 4369915 h 4741071"/>
              <a:gd name="connsiteX8" fmla="*/ 5873251 w 6710894"/>
              <a:gd name="connsiteY8" fmla="*/ 4710878 h 4741071"/>
              <a:gd name="connsiteX9" fmla="*/ 6710160 w 6710894"/>
              <a:gd name="connsiteY9" fmla="*/ 3502010 h 4741071"/>
              <a:gd name="connsiteX10" fmla="*/ 6028235 w 6710894"/>
              <a:gd name="connsiteY10" fmla="*/ 2029671 h 4741071"/>
              <a:gd name="connsiteX11" fmla="*/ 6446689 w 6710894"/>
              <a:gd name="connsiteY11" fmla="*/ 634824 h 4741071"/>
              <a:gd name="connsiteX12" fmla="*/ 5423800 w 6710894"/>
              <a:gd name="connsiteY12" fmla="*/ 138879 h 4741071"/>
              <a:gd name="connsiteX13" fmla="*/ 3641496 w 6710894"/>
              <a:gd name="connsiteY13" fmla="*/ 464343 h 4741071"/>
              <a:gd name="connsiteX14" fmla="*/ 1998675 w 6710894"/>
              <a:gd name="connsiteY14" fmla="*/ 231868 h 4741071"/>
              <a:gd name="connsiteX0" fmla="*/ 2060668 w 6710929"/>
              <a:gd name="connsiteY0" fmla="*/ 247366 h 4741071"/>
              <a:gd name="connsiteX1" fmla="*/ 758811 w 6710929"/>
              <a:gd name="connsiteY1" fmla="*/ 30390 h 4741071"/>
              <a:gd name="connsiteX2" fmla="*/ 61387 w 6710929"/>
              <a:gd name="connsiteY2" fmla="*/ 836302 h 4741071"/>
              <a:gd name="connsiteX3" fmla="*/ 479841 w 6710929"/>
              <a:gd name="connsiteY3" fmla="*/ 2153658 h 4741071"/>
              <a:gd name="connsiteX4" fmla="*/ 14892 w 6710929"/>
              <a:gd name="connsiteY4" fmla="*/ 3533007 h 4741071"/>
              <a:gd name="connsiteX5" fmla="*/ 293862 w 6710929"/>
              <a:gd name="connsiteY5" fmla="*/ 4400912 h 4741071"/>
              <a:gd name="connsiteX6" fmla="*/ 1642214 w 6710929"/>
              <a:gd name="connsiteY6" fmla="*/ 4307922 h 4741071"/>
              <a:gd name="connsiteX7" fmla="*/ 3656994 w 6710929"/>
              <a:gd name="connsiteY7" fmla="*/ 4369915 h 4741071"/>
              <a:gd name="connsiteX8" fmla="*/ 5873251 w 6710929"/>
              <a:gd name="connsiteY8" fmla="*/ 4710878 h 4741071"/>
              <a:gd name="connsiteX9" fmla="*/ 6710160 w 6710929"/>
              <a:gd name="connsiteY9" fmla="*/ 3502010 h 4741071"/>
              <a:gd name="connsiteX10" fmla="*/ 6028235 w 6710929"/>
              <a:gd name="connsiteY10" fmla="*/ 2029671 h 4741071"/>
              <a:gd name="connsiteX11" fmla="*/ 6260709 w 6710929"/>
              <a:gd name="connsiteY11" fmla="*/ 758810 h 4741071"/>
              <a:gd name="connsiteX12" fmla="*/ 5423800 w 6710929"/>
              <a:gd name="connsiteY12" fmla="*/ 138879 h 4741071"/>
              <a:gd name="connsiteX13" fmla="*/ 3641496 w 6710929"/>
              <a:gd name="connsiteY13" fmla="*/ 464343 h 4741071"/>
              <a:gd name="connsiteX14" fmla="*/ 1998675 w 6710929"/>
              <a:gd name="connsiteY14" fmla="*/ 231868 h 4741071"/>
              <a:gd name="connsiteX0" fmla="*/ 2060668 w 6279567"/>
              <a:gd name="connsiteY0" fmla="*/ 247366 h 4742729"/>
              <a:gd name="connsiteX1" fmla="*/ 758811 w 6279567"/>
              <a:gd name="connsiteY1" fmla="*/ 30390 h 4742729"/>
              <a:gd name="connsiteX2" fmla="*/ 61387 w 6279567"/>
              <a:gd name="connsiteY2" fmla="*/ 836302 h 4742729"/>
              <a:gd name="connsiteX3" fmla="*/ 479841 w 6279567"/>
              <a:gd name="connsiteY3" fmla="*/ 2153658 h 4742729"/>
              <a:gd name="connsiteX4" fmla="*/ 14892 w 6279567"/>
              <a:gd name="connsiteY4" fmla="*/ 3533007 h 4742729"/>
              <a:gd name="connsiteX5" fmla="*/ 293862 w 6279567"/>
              <a:gd name="connsiteY5" fmla="*/ 4400912 h 4742729"/>
              <a:gd name="connsiteX6" fmla="*/ 1642214 w 6279567"/>
              <a:gd name="connsiteY6" fmla="*/ 4307922 h 4742729"/>
              <a:gd name="connsiteX7" fmla="*/ 3656994 w 6279567"/>
              <a:gd name="connsiteY7" fmla="*/ 4369915 h 4742729"/>
              <a:gd name="connsiteX8" fmla="*/ 5873251 w 6279567"/>
              <a:gd name="connsiteY8" fmla="*/ 4710878 h 4742729"/>
              <a:gd name="connsiteX9" fmla="*/ 6276207 w 6279567"/>
              <a:gd name="connsiteY9" fmla="*/ 3471014 h 4742729"/>
              <a:gd name="connsiteX10" fmla="*/ 6028235 w 6279567"/>
              <a:gd name="connsiteY10" fmla="*/ 2029671 h 4742729"/>
              <a:gd name="connsiteX11" fmla="*/ 6260709 w 6279567"/>
              <a:gd name="connsiteY11" fmla="*/ 758810 h 4742729"/>
              <a:gd name="connsiteX12" fmla="*/ 5423800 w 6279567"/>
              <a:gd name="connsiteY12" fmla="*/ 138879 h 4742729"/>
              <a:gd name="connsiteX13" fmla="*/ 3641496 w 6279567"/>
              <a:gd name="connsiteY13" fmla="*/ 464343 h 4742729"/>
              <a:gd name="connsiteX14" fmla="*/ 1998675 w 6279567"/>
              <a:gd name="connsiteY14" fmla="*/ 231868 h 4742729"/>
              <a:gd name="connsiteX0" fmla="*/ 2060668 w 6291655"/>
              <a:gd name="connsiteY0" fmla="*/ 247366 h 4556087"/>
              <a:gd name="connsiteX1" fmla="*/ 758811 w 6291655"/>
              <a:gd name="connsiteY1" fmla="*/ 30390 h 4556087"/>
              <a:gd name="connsiteX2" fmla="*/ 61387 w 6291655"/>
              <a:gd name="connsiteY2" fmla="*/ 836302 h 4556087"/>
              <a:gd name="connsiteX3" fmla="*/ 479841 w 6291655"/>
              <a:gd name="connsiteY3" fmla="*/ 2153658 h 4556087"/>
              <a:gd name="connsiteX4" fmla="*/ 14892 w 6291655"/>
              <a:gd name="connsiteY4" fmla="*/ 3533007 h 4556087"/>
              <a:gd name="connsiteX5" fmla="*/ 293862 w 6291655"/>
              <a:gd name="connsiteY5" fmla="*/ 4400912 h 4556087"/>
              <a:gd name="connsiteX6" fmla="*/ 1642214 w 6291655"/>
              <a:gd name="connsiteY6" fmla="*/ 4307922 h 4556087"/>
              <a:gd name="connsiteX7" fmla="*/ 3656994 w 6291655"/>
              <a:gd name="connsiteY7" fmla="*/ 4369915 h 4556087"/>
              <a:gd name="connsiteX8" fmla="*/ 5485794 w 6291655"/>
              <a:gd name="connsiteY8" fmla="*/ 4509400 h 4556087"/>
              <a:gd name="connsiteX9" fmla="*/ 6276207 w 6291655"/>
              <a:gd name="connsiteY9" fmla="*/ 3471014 h 4556087"/>
              <a:gd name="connsiteX10" fmla="*/ 6028235 w 6291655"/>
              <a:gd name="connsiteY10" fmla="*/ 2029671 h 4556087"/>
              <a:gd name="connsiteX11" fmla="*/ 6260709 w 6291655"/>
              <a:gd name="connsiteY11" fmla="*/ 758810 h 4556087"/>
              <a:gd name="connsiteX12" fmla="*/ 5423800 w 6291655"/>
              <a:gd name="connsiteY12" fmla="*/ 138879 h 4556087"/>
              <a:gd name="connsiteX13" fmla="*/ 3641496 w 6291655"/>
              <a:gd name="connsiteY13" fmla="*/ 464343 h 4556087"/>
              <a:gd name="connsiteX14" fmla="*/ 1998675 w 6291655"/>
              <a:gd name="connsiteY14" fmla="*/ 231868 h 455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91655" h="4556087">
                <a:moveTo>
                  <a:pt x="2060668" y="247366"/>
                </a:moveTo>
                <a:cubicBezTo>
                  <a:pt x="1576346" y="89800"/>
                  <a:pt x="1092024" y="-67766"/>
                  <a:pt x="758811" y="30390"/>
                </a:cubicBezTo>
                <a:cubicBezTo>
                  <a:pt x="425598" y="128546"/>
                  <a:pt x="92384" y="125963"/>
                  <a:pt x="61387" y="836302"/>
                </a:cubicBezTo>
                <a:cubicBezTo>
                  <a:pt x="30390" y="1546641"/>
                  <a:pt x="487590" y="1704207"/>
                  <a:pt x="479841" y="2153658"/>
                </a:cubicBezTo>
                <a:cubicBezTo>
                  <a:pt x="472092" y="2603109"/>
                  <a:pt x="61387" y="2972486"/>
                  <a:pt x="14892" y="3533007"/>
                </a:cubicBezTo>
                <a:cubicBezTo>
                  <a:pt x="-31603" y="4093528"/>
                  <a:pt x="22642" y="4271760"/>
                  <a:pt x="293862" y="4400912"/>
                </a:cubicBezTo>
                <a:cubicBezTo>
                  <a:pt x="565082" y="4530064"/>
                  <a:pt x="1081692" y="4313088"/>
                  <a:pt x="1642214" y="4307922"/>
                </a:cubicBezTo>
                <a:cubicBezTo>
                  <a:pt x="2202736" y="4302756"/>
                  <a:pt x="3016397" y="4336335"/>
                  <a:pt x="3656994" y="4369915"/>
                </a:cubicBezTo>
                <a:cubicBezTo>
                  <a:pt x="4297591" y="4403495"/>
                  <a:pt x="5049259" y="4659217"/>
                  <a:pt x="5485794" y="4509400"/>
                </a:cubicBezTo>
                <a:cubicBezTo>
                  <a:pt x="5922329" y="4359583"/>
                  <a:pt x="6185800" y="3884302"/>
                  <a:pt x="6276207" y="3471014"/>
                </a:cubicBezTo>
                <a:cubicBezTo>
                  <a:pt x="6366614" y="3057726"/>
                  <a:pt x="6030818" y="2481705"/>
                  <a:pt x="6028235" y="2029671"/>
                </a:cubicBezTo>
                <a:cubicBezTo>
                  <a:pt x="6025652" y="1577637"/>
                  <a:pt x="6361448" y="1073942"/>
                  <a:pt x="6260709" y="758810"/>
                </a:cubicBezTo>
                <a:cubicBezTo>
                  <a:pt x="6159970" y="443678"/>
                  <a:pt x="5860335" y="187957"/>
                  <a:pt x="5423800" y="138879"/>
                </a:cubicBezTo>
                <a:cubicBezTo>
                  <a:pt x="4987265" y="89801"/>
                  <a:pt x="4227849" y="410099"/>
                  <a:pt x="3641496" y="464343"/>
                </a:cubicBezTo>
                <a:cubicBezTo>
                  <a:pt x="3055143" y="518587"/>
                  <a:pt x="2526909" y="375227"/>
                  <a:pt x="1998675" y="231868"/>
                </a:cubicBezTo>
              </a:path>
            </a:pathLst>
          </a:custGeom>
          <a:solidFill>
            <a:srgbClr val="FFBC00"/>
          </a:solidFill>
          <a:ln>
            <a:solidFill>
              <a:srgbClr val="8942A9"/>
            </a:solidFill>
          </a:ln>
          <a:effectLst>
            <a:outerShdw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34">
            <a:extLst>
              <a:ext uri="{FF2B5EF4-FFF2-40B4-BE49-F238E27FC236}">
                <a16:creationId xmlns:a16="http://schemas.microsoft.com/office/drawing/2014/main" id="{F0DE3407-5F9B-DD26-965B-0CB5946BC5A6}"/>
              </a:ext>
            </a:extLst>
          </p:cNvPr>
          <p:cNvSpPr/>
          <p:nvPr/>
        </p:nvSpPr>
        <p:spPr>
          <a:xfrm>
            <a:off x="173727" y="2565400"/>
            <a:ext cx="11808065" cy="4054959"/>
          </a:xfrm>
          <a:prstGeom prst="roundRect">
            <a:avLst/>
          </a:prstGeom>
          <a:solidFill>
            <a:schemeClr val="bg1"/>
          </a:solidFill>
          <a:ln w="38100">
            <a:solidFill>
              <a:srgbClr val="2F1444"/>
            </a:solidFill>
          </a:ln>
          <a:effectLst>
            <a:outerShdw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
            <a:hlinkClick r:id="rId4" action="ppaction://hlinksldjump"/>
            <a:extLst>
              <a:ext uri="{FF2B5EF4-FFF2-40B4-BE49-F238E27FC236}">
                <a16:creationId xmlns:a16="http://schemas.microsoft.com/office/drawing/2014/main" id="{A228019E-52BB-2DFF-C66B-17860F86E0C6}"/>
              </a:ext>
            </a:extLst>
          </p:cNvPr>
          <p:cNvSpPr/>
          <p:nvPr/>
        </p:nvSpPr>
        <p:spPr>
          <a:xfrm>
            <a:off x="6459537" y="2819889"/>
            <a:ext cx="5732463" cy="553998"/>
          </a:xfrm>
          <a:prstGeom prst="rect">
            <a:avLst/>
          </a:prstGeom>
        </p:spPr>
        <p:txBody>
          <a:bodyPr wrap="square">
            <a:spAutoFit/>
          </a:bodyPr>
          <a:lstStyle/>
          <a:p>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Anh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hùng</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Lao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động</a:t>
            </a:r>
            <a:endParaRPr lang="zh-CN" altLang="en-US" sz="3000" dirty="0">
              <a:ln>
                <a:solidFill>
                  <a:srgbClr val="2F1444"/>
                </a:solidFill>
              </a:ln>
              <a:solidFill>
                <a:srgbClr val="002060"/>
              </a:solidFill>
              <a:latin typeface="Calibri" panose="020F0502020204030204" pitchFamily="34" charset="0"/>
              <a:cs typeface="Calibri" panose="020F0502020204030204" pitchFamily="34" charset="0"/>
            </a:endParaRPr>
          </a:p>
        </p:txBody>
      </p:sp>
      <p:sp>
        <p:nvSpPr>
          <p:cNvPr id="17" name="矩形 4">
            <a:hlinkClick r:id="rId5" action="ppaction://hlinksldjump"/>
            <a:extLst>
              <a:ext uri="{FF2B5EF4-FFF2-40B4-BE49-F238E27FC236}">
                <a16:creationId xmlns:a16="http://schemas.microsoft.com/office/drawing/2014/main" id="{C1C82DDD-B53E-3DE1-E5B4-240B513AB6B7}"/>
              </a:ext>
            </a:extLst>
          </p:cNvPr>
          <p:cNvSpPr/>
          <p:nvPr/>
        </p:nvSpPr>
        <p:spPr>
          <a:xfrm>
            <a:off x="6459537" y="3408402"/>
            <a:ext cx="6313376" cy="553998"/>
          </a:xfrm>
          <a:prstGeom prst="rect">
            <a:avLst/>
          </a:prstGeom>
        </p:spPr>
        <p:txBody>
          <a:bodyPr wrap="square">
            <a:spAutoFit/>
          </a:bodyPr>
          <a:lstStyle/>
          <a:p>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Anh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hùng</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Lực</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lượng</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vũ</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trang</a:t>
            </a:r>
            <a:endParaRPr lang="zh-CN" altLang="en-US" sz="3000" dirty="0">
              <a:ln>
                <a:solidFill>
                  <a:srgbClr val="2F1444"/>
                </a:solidFill>
              </a:ln>
              <a:solidFill>
                <a:srgbClr val="002060"/>
              </a:solidFill>
              <a:latin typeface="Calibri" panose="020F0502020204030204" pitchFamily="34" charset="0"/>
              <a:cs typeface="Calibri" panose="020F0502020204030204" pitchFamily="34" charset="0"/>
            </a:endParaRPr>
          </a:p>
        </p:txBody>
      </p:sp>
      <p:sp>
        <p:nvSpPr>
          <p:cNvPr id="18" name="矩形 4">
            <a:hlinkClick r:id="rId6" action="ppaction://hlinksldjump"/>
            <a:extLst>
              <a:ext uri="{FF2B5EF4-FFF2-40B4-BE49-F238E27FC236}">
                <a16:creationId xmlns:a16="http://schemas.microsoft.com/office/drawing/2014/main" id="{E39CCA84-D07F-76D6-C4EB-03289838C4FB}"/>
              </a:ext>
            </a:extLst>
          </p:cNvPr>
          <p:cNvSpPr/>
          <p:nvPr/>
        </p:nvSpPr>
        <p:spPr>
          <a:xfrm>
            <a:off x="6459537" y="4001942"/>
            <a:ext cx="5732463" cy="553998"/>
          </a:xfrm>
          <a:prstGeom prst="rect">
            <a:avLst/>
          </a:prstGeom>
        </p:spPr>
        <p:txBody>
          <a:bodyPr wrap="square">
            <a:spAutoFit/>
          </a:bodyPr>
          <a:lstStyle/>
          <a:p>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Huân</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chương</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Sao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vàng</a:t>
            </a:r>
            <a:endParaRPr lang="zh-CN" altLang="en-US" sz="3000" dirty="0">
              <a:ln>
                <a:solidFill>
                  <a:srgbClr val="2F1444"/>
                </a:solidFill>
              </a:ln>
              <a:solidFill>
                <a:srgbClr val="002060"/>
              </a:solidFill>
              <a:latin typeface="Calibri" panose="020F0502020204030204" pitchFamily="34" charset="0"/>
              <a:cs typeface="Calibri" panose="020F0502020204030204" pitchFamily="34" charset="0"/>
            </a:endParaRPr>
          </a:p>
        </p:txBody>
      </p:sp>
      <p:sp>
        <p:nvSpPr>
          <p:cNvPr id="19" name="矩形 4">
            <a:hlinkClick r:id="rId7" action="ppaction://hlinksldjump"/>
            <a:extLst>
              <a:ext uri="{FF2B5EF4-FFF2-40B4-BE49-F238E27FC236}">
                <a16:creationId xmlns:a16="http://schemas.microsoft.com/office/drawing/2014/main" id="{26C66FA4-EC05-3443-5C7C-84F9CCAEFC5A}"/>
              </a:ext>
            </a:extLst>
          </p:cNvPr>
          <p:cNvSpPr/>
          <p:nvPr/>
        </p:nvSpPr>
        <p:spPr>
          <a:xfrm>
            <a:off x="6459537" y="4648149"/>
            <a:ext cx="5732463" cy="553998"/>
          </a:xfrm>
          <a:prstGeom prst="rect">
            <a:avLst/>
          </a:prstGeom>
        </p:spPr>
        <p:txBody>
          <a:bodyPr wrap="square">
            <a:spAutoFit/>
          </a:bodyPr>
          <a:lstStyle/>
          <a:p>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Huân</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chương</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Độc</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lập</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hạng</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Ba</a:t>
            </a:r>
            <a:endParaRPr lang="zh-CN" altLang="en-US" sz="3000" dirty="0">
              <a:ln>
                <a:solidFill>
                  <a:srgbClr val="2F1444"/>
                </a:solidFill>
              </a:ln>
              <a:solidFill>
                <a:srgbClr val="002060"/>
              </a:solidFill>
              <a:latin typeface="Calibri" panose="020F0502020204030204" pitchFamily="34" charset="0"/>
              <a:cs typeface="Calibri" panose="020F0502020204030204" pitchFamily="34" charset="0"/>
            </a:endParaRPr>
          </a:p>
        </p:txBody>
      </p:sp>
      <p:sp>
        <p:nvSpPr>
          <p:cNvPr id="20" name="矩形 4">
            <a:hlinkClick r:id="rId8" action="ppaction://hlinksldjump"/>
            <a:extLst>
              <a:ext uri="{FF2B5EF4-FFF2-40B4-BE49-F238E27FC236}">
                <a16:creationId xmlns:a16="http://schemas.microsoft.com/office/drawing/2014/main" id="{ADB5A496-589D-EA92-55AB-A01EE53AA327}"/>
              </a:ext>
            </a:extLst>
          </p:cNvPr>
          <p:cNvSpPr/>
          <p:nvPr/>
        </p:nvSpPr>
        <p:spPr>
          <a:xfrm>
            <a:off x="6459537" y="5271177"/>
            <a:ext cx="5732463" cy="553998"/>
          </a:xfrm>
          <a:prstGeom prst="rect">
            <a:avLst/>
          </a:prstGeom>
        </p:spPr>
        <p:txBody>
          <a:bodyPr wrap="square">
            <a:spAutoFit/>
          </a:bodyPr>
          <a:lstStyle/>
          <a:p>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Huân</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chương</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Lao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động</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hạng</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Nhất</a:t>
            </a:r>
            <a:endParaRPr lang="zh-CN" altLang="en-US" sz="3000" dirty="0">
              <a:ln>
                <a:solidFill>
                  <a:srgbClr val="2F1444"/>
                </a:solidFill>
              </a:ln>
              <a:solidFill>
                <a:srgbClr val="002060"/>
              </a:solidFill>
              <a:latin typeface="Calibri" panose="020F0502020204030204" pitchFamily="34" charset="0"/>
              <a:cs typeface="Calibri" panose="020F0502020204030204" pitchFamily="34" charset="0"/>
            </a:endParaRPr>
          </a:p>
        </p:txBody>
      </p:sp>
      <p:sp>
        <p:nvSpPr>
          <p:cNvPr id="21" name="矩形 4">
            <a:extLst>
              <a:ext uri="{FF2B5EF4-FFF2-40B4-BE49-F238E27FC236}">
                <a16:creationId xmlns:a16="http://schemas.microsoft.com/office/drawing/2014/main" id="{CCD63FE0-CEF2-1F96-E000-2636F3048CA8}"/>
              </a:ext>
            </a:extLst>
          </p:cNvPr>
          <p:cNvSpPr/>
          <p:nvPr/>
        </p:nvSpPr>
        <p:spPr>
          <a:xfrm>
            <a:off x="6459537" y="5894205"/>
            <a:ext cx="5732463" cy="553998"/>
          </a:xfrm>
          <a:prstGeom prst="rect">
            <a:avLst/>
          </a:prstGeom>
        </p:spPr>
        <p:txBody>
          <a:bodyPr wrap="square">
            <a:spAutoFit/>
          </a:bodyPr>
          <a:lstStyle/>
          <a:p>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Huân</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chương</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Độc</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lập</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hạng</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Nhất</a:t>
            </a:r>
            <a:endParaRPr lang="zh-CN" altLang="en-US" sz="3000" dirty="0">
              <a:ln>
                <a:solidFill>
                  <a:srgbClr val="2F1444"/>
                </a:solidFill>
              </a:ln>
              <a:solidFill>
                <a:srgbClr val="002060"/>
              </a:solidFill>
              <a:latin typeface="Calibri" panose="020F0502020204030204" pitchFamily="34" charset="0"/>
              <a:cs typeface="Calibri" panose="020F0502020204030204" pitchFamily="34" charset="0"/>
            </a:endParaRPr>
          </a:p>
        </p:txBody>
      </p:sp>
      <p:cxnSp>
        <p:nvCxnSpPr>
          <p:cNvPr id="22" name="Straight Connector 21">
            <a:extLst>
              <a:ext uri="{FF2B5EF4-FFF2-40B4-BE49-F238E27FC236}">
                <a16:creationId xmlns:a16="http://schemas.microsoft.com/office/drawing/2014/main" id="{757AE273-394F-49A2-A151-42A63BBF78CB}"/>
              </a:ext>
            </a:extLst>
          </p:cNvPr>
          <p:cNvCxnSpPr>
            <a:cxnSpLocks/>
            <a:stCxn id="3" idx="0"/>
            <a:endCxn id="3" idx="2"/>
          </p:cNvCxnSpPr>
          <p:nvPr/>
        </p:nvCxnSpPr>
        <p:spPr>
          <a:xfrm>
            <a:off x="6077760" y="2565400"/>
            <a:ext cx="0" cy="4054959"/>
          </a:xfrm>
          <a:prstGeom prst="line">
            <a:avLst/>
          </a:prstGeom>
          <a:ln w="28575"/>
        </p:spPr>
        <p:style>
          <a:lnRef idx="1">
            <a:schemeClr val="dk1"/>
          </a:lnRef>
          <a:fillRef idx="0">
            <a:schemeClr val="dk1"/>
          </a:fillRef>
          <a:effectRef idx="0">
            <a:schemeClr val="dk1"/>
          </a:effectRef>
          <a:fontRef idx="minor">
            <a:schemeClr val="tx1"/>
          </a:fontRef>
        </p:style>
      </p:cxnSp>
      <p:sp>
        <p:nvSpPr>
          <p:cNvPr id="23" name="矩形 4">
            <a:extLst>
              <a:ext uri="{FF2B5EF4-FFF2-40B4-BE49-F238E27FC236}">
                <a16:creationId xmlns:a16="http://schemas.microsoft.com/office/drawing/2014/main" id="{29220B0E-42E5-725D-C9FA-FEBDF40A1603}"/>
              </a:ext>
            </a:extLst>
          </p:cNvPr>
          <p:cNvSpPr/>
          <p:nvPr/>
        </p:nvSpPr>
        <p:spPr>
          <a:xfrm>
            <a:off x="503615" y="2844004"/>
            <a:ext cx="4888506" cy="553998"/>
          </a:xfrm>
          <a:prstGeom prst="rect">
            <a:avLst/>
          </a:prstGeom>
        </p:spPr>
        <p:txBody>
          <a:bodyPr wrap="square">
            <a:spAutoFit/>
          </a:bodyPr>
          <a:lstStyle/>
          <a:p>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anh</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hùng</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lao</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động</a:t>
            </a:r>
            <a:endParaRPr lang="zh-CN" altLang="en-US" sz="3000" dirty="0">
              <a:ln>
                <a:solidFill>
                  <a:srgbClr val="2F1444"/>
                </a:solidFill>
              </a:ln>
              <a:solidFill>
                <a:srgbClr val="002060"/>
              </a:solidFill>
              <a:latin typeface="Calibri" panose="020F0502020204030204" pitchFamily="34" charset="0"/>
              <a:cs typeface="Calibri" panose="020F0502020204030204" pitchFamily="34" charset="0"/>
            </a:endParaRPr>
          </a:p>
        </p:txBody>
      </p:sp>
      <p:sp>
        <p:nvSpPr>
          <p:cNvPr id="24" name="矩形 4">
            <a:extLst>
              <a:ext uri="{FF2B5EF4-FFF2-40B4-BE49-F238E27FC236}">
                <a16:creationId xmlns:a16="http://schemas.microsoft.com/office/drawing/2014/main" id="{B77BE3E5-24A1-A809-F89E-D17786D5EB0E}"/>
              </a:ext>
            </a:extLst>
          </p:cNvPr>
          <p:cNvSpPr/>
          <p:nvPr/>
        </p:nvSpPr>
        <p:spPr>
          <a:xfrm>
            <a:off x="503615" y="3408402"/>
            <a:ext cx="4888506" cy="553998"/>
          </a:xfrm>
          <a:prstGeom prst="rect">
            <a:avLst/>
          </a:prstGeom>
        </p:spPr>
        <p:txBody>
          <a:bodyPr wrap="square">
            <a:spAutoFit/>
          </a:bodyPr>
          <a:lstStyle/>
          <a:p>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anh</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hùng</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lực</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lượng</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vũ</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trang</a:t>
            </a:r>
            <a:endParaRPr lang="zh-CN" altLang="en-US" sz="3000" dirty="0">
              <a:ln>
                <a:solidFill>
                  <a:srgbClr val="2F1444"/>
                </a:solidFill>
              </a:ln>
              <a:solidFill>
                <a:srgbClr val="002060"/>
              </a:solidFill>
              <a:latin typeface="Calibri" panose="020F0502020204030204" pitchFamily="34" charset="0"/>
              <a:cs typeface="Calibri" panose="020F0502020204030204" pitchFamily="34" charset="0"/>
            </a:endParaRPr>
          </a:p>
        </p:txBody>
      </p:sp>
      <p:sp>
        <p:nvSpPr>
          <p:cNvPr id="25" name="矩形 4">
            <a:extLst>
              <a:ext uri="{FF2B5EF4-FFF2-40B4-BE49-F238E27FC236}">
                <a16:creationId xmlns:a16="http://schemas.microsoft.com/office/drawing/2014/main" id="{9126F440-085E-B143-5F2C-C30C4BBBC5C9}"/>
              </a:ext>
            </a:extLst>
          </p:cNvPr>
          <p:cNvSpPr/>
          <p:nvPr/>
        </p:nvSpPr>
        <p:spPr>
          <a:xfrm>
            <a:off x="503615" y="4001942"/>
            <a:ext cx="4888506" cy="553998"/>
          </a:xfrm>
          <a:prstGeom prst="rect">
            <a:avLst/>
          </a:prstGeom>
        </p:spPr>
        <p:txBody>
          <a:bodyPr wrap="square">
            <a:spAutoFit/>
          </a:bodyPr>
          <a:lstStyle/>
          <a:p>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huân</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chương</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sao</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vàng</a:t>
            </a:r>
            <a:endParaRPr lang="zh-CN" altLang="en-US" sz="3000" dirty="0">
              <a:ln>
                <a:solidFill>
                  <a:srgbClr val="2F1444"/>
                </a:solidFill>
              </a:ln>
              <a:solidFill>
                <a:srgbClr val="002060"/>
              </a:solidFill>
              <a:latin typeface="Calibri" panose="020F0502020204030204" pitchFamily="34" charset="0"/>
              <a:cs typeface="Calibri" panose="020F0502020204030204" pitchFamily="34" charset="0"/>
            </a:endParaRPr>
          </a:p>
        </p:txBody>
      </p:sp>
      <p:sp>
        <p:nvSpPr>
          <p:cNvPr id="26" name="矩形 4">
            <a:extLst>
              <a:ext uri="{FF2B5EF4-FFF2-40B4-BE49-F238E27FC236}">
                <a16:creationId xmlns:a16="http://schemas.microsoft.com/office/drawing/2014/main" id="{0E3548DA-2A87-DCEB-54EB-7044869AF95B}"/>
              </a:ext>
            </a:extLst>
          </p:cNvPr>
          <p:cNvSpPr/>
          <p:nvPr/>
        </p:nvSpPr>
        <p:spPr>
          <a:xfrm>
            <a:off x="503615" y="4558300"/>
            <a:ext cx="4888506" cy="553998"/>
          </a:xfrm>
          <a:prstGeom prst="rect">
            <a:avLst/>
          </a:prstGeom>
        </p:spPr>
        <p:txBody>
          <a:bodyPr wrap="square">
            <a:spAutoFit/>
          </a:bodyPr>
          <a:lstStyle/>
          <a:p>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huân</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chương</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độc</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lập</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hạng</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ba</a:t>
            </a:r>
            <a:endParaRPr lang="zh-CN" altLang="en-US" sz="3000" dirty="0">
              <a:ln>
                <a:solidFill>
                  <a:srgbClr val="2F1444"/>
                </a:solidFill>
              </a:ln>
              <a:solidFill>
                <a:srgbClr val="002060"/>
              </a:solidFill>
              <a:latin typeface="Calibri" panose="020F0502020204030204" pitchFamily="34" charset="0"/>
              <a:cs typeface="Calibri" panose="020F0502020204030204" pitchFamily="34" charset="0"/>
            </a:endParaRPr>
          </a:p>
        </p:txBody>
      </p:sp>
      <p:sp>
        <p:nvSpPr>
          <p:cNvPr id="27" name="矩形 4">
            <a:extLst>
              <a:ext uri="{FF2B5EF4-FFF2-40B4-BE49-F238E27FC236}">
                <a16:creationId xmlns:a16="http://schemas.microsoft.com/office/drawing/2014/main" id="{CF595699-AD24-172F-09CF-5D8339A312E3}"/>
              </a:ext>
            </a:extLst>
          </p:cNvPr>
          <p:cNvSpPr/>
          <p:nvPr/>
        </p:nvSpPr>
        <p:spPr>
          <a:xfrm>
            <a:off x="503614" y="5202147"/>
            <a:ext cx="5425867" cy="553998"/>
          </a:xfrm>
          <a:prstGeom prst="rect">
            <a:avLst/>
          </a:prstGeom>
        </p:spPr>
        <p:txBody>
          <a:bodyPr wrap="square">
            <a:spAutoFit/>
          </a:bodyPr>
          <a:lstStyle/>
          <a:p>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huân</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chương</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lao</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động</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hạng</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nhất</a:t>
            </a:r>
            <a:endParaRPr lang="zh-CN" altLang="en-US" sz="3000" dirty="0">
              <a:ln>
                <a:solidFill>
                  <a:srgbClr val="2F1444"/>
                </a:solidFill>
              </a:ln>
              <a:solidFill>
                <a:srgbClr val="002060"/>
              </a:solidFill>
              <a:latin typeface="Calibri" panose="020F0502020204030204" pitchFamily="34" charset="0"/>
              <a:cs typeface="Calibri" panose="020F0502020204030204" pitchFamily="34" charset="0"/>
            </a:endParaRPr>
          </a:p>
        </p:txBody>
      </p:sp>
      <p:sp>
        <p:nvSpPr>
          <p:cNvPr id="28" name="矩形 4">
            <a:extLst>
              <a:ext uri="{FF2B5EF4-FFF2-40B4-BE49-F238E27FC236}">
                <a16:creationId xmlns:a16="http://schemas.microsoft.com/office/drawing/2014/main" id="{44C4C48C-875C-336A-CA49-13E6428B743D}"/>
              </a:ext>
            </a:extLst>
          </p:cNvPr>
          <p:cNvSpPr/>
          <p:nvPr/>
        </p:nvSpPr>
        <p:spPr>
          <a:xfrm>
            <a:off x="496827" y="5848354"/>
            <a:ext cx="5432653" cy="553998"/>
          </a:xfrm>
          <a:prstGeom prst="rect">
            <a:avLst/>
          </a:prstGeom>
        </p:spPr>
        <p:txBody>
          <a:bodyPr wrap="square">
            <a:spAutoFit/>
          </a:bodyPr>
          <a:lstStyle/>
          <a:p>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huân</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chương</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độc</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lập</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hạng</a:t>
            </a:r>
            <a:r>
              <a:rPr lang="en-US" altLang="zh-CN" sz="3000" dirty="0">
                <a:ln>
                  <a:solidFill>
                    <a:srgbClr val="2F1444"/>
                  </a:solidFill>
                </a:ln>
                <a:solidFill>
                  <a:srgbClr val="002060"/>
                </a:solidFill>
                <a:latin typeface="Calibri" panose="020F0502020204030204" pitchFamily="34" charset="0"/>
                <a:cs typeface="Calibri" panose="020F0502020204030204" pitchFamily="34" charset="0"/>
              </a:rPr>
              <a:t> </a:t>
            </a:r>
            <a:r>
              <a:rPr lang="en-US" altLang="zh-CN" sz="3000" dirty="0" err="1">
                <a:ln>
                  <a:solidFill>
                    <a:srgbClr val="2F1444"/>
                  </a:solidFill>
                </a:ln>
                <a:solidFill>
                  <a:srgbClr val="002060"/>
                </a:solidFill>
                <a:latin typeface="Calibri" panose="020F0502020204030204" pitchFamily="34" charset="0"/>
                <a:cs typeface="Calibri" panose="020F0502020204030204" pitchFamily="34" charset="0"/>
              </a:rPr>
              <a:t>nhất</a:t>
            </a:r>
            <a:endParaRPr lang="zh-CN" altLang="en-US" sz="3000" dirty="0">
              <a:ln>
                <a:solidFill>
                  <a:srgbClr val="2F1444"/>
                </a:solidFill>
              </a:ln>
              <a:solidFill>
                <a:srgbClr val="002060"/>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95A14D96-3F70-29A2-90A6-5DFA25D4DD74}"/>
              </a:ext>
            </a:extLst>
          </p:cNvPr>
          <p:cNvSpPr txBox="1"/>
          <p:nvPr/>
        </p:nvSpPr>
        <p:spPr>
          <a:xfrm>
            <a:off x="1168400" y="418838"/>
            <a:ext cx="10248900" cy="864214"/>
          </a:xfrm>
          <a:prstGeom prst="rect">
            <a:avLst/>
          </a:prstGeom>
          <a:noFill/>
        </p:spPr>
        <p:txBody>
          <a:bodyPr wrap="square">
            <a:prstTxWarp prst="textPlain">
              <a:avLst/>
            </a:prstTxWarp>
            <a:spAutoFit/>
          </a:bodyPr>
          <a:lstStyle/>
          <a:p>
            <a:pPr algn="ctr">
              <a:lnSpc>
                <a:spcPts val="10000"/>
              </a:lnSpc>
            </a:pPr>
            <a:r>
              <a:rPr lang="vi-VN" sz="3600">
                <a:ln w="6350">
                  <a:solidFill>
                    <a:srgbClr val="2F1444"/>
                  </a:solidFill>
                </a:ln>
                <a:solidFill>
                  <a:srgbClr val="2F1444"/>
                </a:solidFill>
                <a:latin typeface="#9Slide05 SVNClementine" panose="020F0502020204030203" pitchFamily="34" charset="0"/>
              </a:rPr>
              <a:t>Cách viết hoa tên các huân chương, danh hiệu, giải thưởng</a:t>
            </a:r>
          </a:p>
        </p:txBody>
      </p:sp>
      <p:sp>
        <p:nvSpPr>
          <p:cNvPr id="35" name="矩形 4">
            <a:extLst>
              <a:ext uri="{FF2B5EF4-FFF2-40B4-BE49-F238E27FC236}">
                <a16:creationId xmlns:a16="http://schemas.microsoft.com/office/drawing/2014/main" id="{B7EB1AA2-6C92-9B19-B913-1F510B1E1A4F}"/>
              </a:ext>
            </a:extLst>
          </p:cNvPr>
          <p:cNvSpPr/>
          <p:nvPr/>
        </p:nvSpPr>
        <p:spPr>
          <a:xfrm>
            <a:off x="1422400" y="1430721"/>
            <a:ext cx="12192000" cy="1107996"/>
          </a:xfrm>
          <a:prstGeom prst="rect">
            <a:avLst/>
          </a:prstGeom>
        </p:spPr>
        <p:txBody>
          <a:bodyPr wrap="square">
            <a:spAutoFit/>
          </a:bodyPr>
          <a:lstStyle/>
          <a:p>
            <a:pPr marL="0" lvl="1"/>
            <a:r>
              <a:rPr lang="en-US" altLang="zh-CN" sz="3600" b="1" dirty="0">
                <a:solidFill>
                  <a:srgbClr val="8942A9"/>
                </a:solidFill>
              </a:rPr>
              <a:t>	</a:t>
            </a:r>
            <a:r>
              <a:rPr lang="en-US" altLang="zh-CN" sz="3000" b="1" dirty="0" err="1">
                <a:solidFill>
                  <a:srgbClr val="8942A9"/>
                </a:solidFill>
                <a:latin typeface="Calibri" panose="020F0502020204030204" pitchFamily="34" charset="0"/>
                <a:cs typeface="Calibri" panose="020F0502020204030204" pitchFamily="34" charset="0"/>
              </a:rPr>
              <a:t>Tên</a:t>
            </a:r>
            <a:r>
              <a:rPr lang="en-US" altLang="zh-CN" sz="3000" b="1" dirty="0">
                <a:solidFill>
                  <a:srgbClr val="8942A9"/>
                </a:solidFill>
                <a:latin typeface="Calibri" panose="020F0502020204030204" pitchFamily="34" charset="0"/>
                <a:cs typeface="Calibri" panose="020F0502020204030204" pitchFamily="34" charset="0"/>
              </a:rPr>
              <a:t> </a:t>
            </a:r>
            <a:r>
              <a:rPr lang="en-US" altLang="zh-CN" sz="3000" b="1" dirty="0" err="1">
                <a:solidFill>
                  <a:srgbClr val="8942A9"/>
                </a:solidFill>
                <a:latin typeface="Calibri" panose="020F0502020204030204" pitchFamily="34" charset="0"/>
                <a:cs typeface="Calibri" panose="020F0502020204030204" pitchFamily="34" charset="0"/>
              </a:rPr>
              <a:t>các</a:t>
            </a:r>
            <a:r>
              <a:rPr lang="en-US" altLang="zh-CN" sz="3000" b="1" dirty="0">
                <a:solidFill>
                  <a:srgbClr val="8942A9"/>
                </a:solidFill>
                <a:latin typeface="Calibri" panose="020F0502020204030204" pitchFamily="34" charset="0"/>
                <a:cs typeface="Calibri" panose="020F0502020204030204" pitchFamily="34" charset="0"/>
              </a:rPr>
              <a:t> </a:t>
            </a:r>
            <a:r>
              <a:rPr lang="en-US" altLang="zh-CN" sz="3000" b="1" dirty="0" err="1">
                <a:solidFill>
                  <a:srgbClr val="8942A9"/>
                </a:solidFill>
                <a:latin typeface="Calibri" panose="020F0502020204030204" pitchFamily="34" charset="0"/>
                <a:cs typeface="Calibri" panose="020F0502020204030204" pitchFamily="34" charset="0"/>
              </a:rPr>
              <a:t>huân</a:t>
            </a:r>
            <a:r>
              <a:rPr lang="en-US" altLang="zh-CN" sz="3000" b="1" dirty="0">
                <a:solidFill>
                  <a:srgbClr val="8942A9"/>
                </a:solidFill>
                <a:latin typeface="Calibri" panose="020F0502020204030204" pitchFamily="34" charset="0"/>
                <a:cs typeface="Calibri" panose="020F0502020204030204" pitchFamily="34" charset="0"/>
              </a:rPr>
              <a:t> </a:t>
            </a:r>
            <a:r>
              <a:rPr lang="en-US" altLang="zh-CN" sz="3000" b="1" dirty="0" err="1">
                <a:solidFill>
                  <a:srgbClr val="8942A9"/>
                </a:solidFill>
                <a:latin typeface="Calibri" panose="020F0502020204030204" pitchFamily="34" charset="0"/>
                <a:cs typeface="Calibri" panose="020F0502020204030204" pitchFamily="34" charset="0"/>
              </a:rPr>
              <a:t>chương</a:t>
            </a:r>
            <a:r>
              <a:rPr lang="en-US" altLang="zh-CN" sz="3000" b="1" dirty="0">
                <a:solidFill>
                  <a:srgbClr val="8942A9"/>
                </a:solidFill>
                <a:latin typeface="Calibri" panose="020F0502020204030204" pitchFamily="34" charset="0"/>
                <a:cs typeface="Calibri" panose="020F0502020204030204" pitchFamily="34" charset="0"/>
              </a:rPr>
              <a:t>, </a:t>
            </a:r>
            <a:r>
              <a:rPr lang="en-US" altLang="zh-CN" sz="3000" b="1" dirty="0" err="1">
                <a:solidFill>
                  <a:srgbClr val="8942A9"/>
                </a:solidFill>
                <a:latin typeface="Calibri" panose="020F0502020204030204" pitchFamily="34" charset="0"/>
                <a:cs typeface="Calibri" panose="020F0502020204030204" pitchFamily="34" charset="0"/>
              </a:rPr>
              <a:t>danh</a:t>
            </a:r>
            <a:r>
              <a:rPr lang="en-US" altLang="zh-CN" sz="3000" b="1" dirty="0">
                <a:solidFill>
                  <a:srgbClr val="8942A9"/>
                </a:solidFill>
                <a:latin typeface="Calibri" panose="020F0502020204030204" pitchFamily="34" charset="0"/>
                <a:cs typeface="Calibri" panose="020F0502020204030204" pitchFamily="34" charset="0"/>
              </a:rPr>
              <a:t> </a:t>
            </a:r>
            <a:r>
              <a:rPr lang="en-US" altLang="zh-CN" sz="3000" b="1" dirty="0" err="1">
                <a:solidFill>
                  <a:srgbClr val="8942A9"/>
                </a:solidFill>
                <a:latin typeface="Calibri" panose="020F0502020204030204" pitchFamily="34" charset="0"/>
                <a:cs typeface="Calibri" panose="020F0502020204030204" pitchFamily="34" charset="0"/>
              </a:rPr>
              <a:t>hiệu</a:t>
            </a:r>
            <a:r>
              <a:rPr lang="en-US" altLang="zh-CN" sz="3000" b="1" dirty="0">
                <a:solidFill>
                  <a:srgbClr val="8942A9"/>
                </a:solidFill>
                <a:latin typeface="Calibri" panose="020F0502020204030204" pitchFamily="34" charset="0"/>
                <a:cs typeface="Calibri" panose="020F0502020204030204" pitchFamily="34" charset="0"/>
              </a:rPr>
              <a:t>, </a:t>
            </a:r>
            <a:r>
              <a:rPr lang="en-US" altLang="zh-CN" sz="3000" b="1" err="1">
                <a:solidFill>
                  <a:srgbClr val="8942A9"/>
                </a:solidFill>
                <a:latin typeface="Calibri" panose="020F0502020204030204" pitchFamily="34" charset="0"/>
                <a:cs typeface="Calibri" panose="020F0502020204030204" pitchFamily="34" charset="0"/>
              </a:rPr>
              <a:t>giải</a:t>
            </a:r>
            <a:r>
              <a:rPr lang="en-US" altLang="zh-CN" sz="3000" b="1">
                <a:solidFill>
                  <a:srgbClr val="8942A9"/>
                </a:solidFill>
                <a:latin typeface="Calibri" panose="020F0502020204030204" pitchFamily="34" charset="0"/>
                <a:cs typeface="Calibri" panose="020F0502020204030204" pitchFamily="34" charset="0"/>
              </a:rPr>
              <a:t> thưởng</a:t>
            </a:r>
            <a:endParaRPr lang="en-US" altLang="zh-CN" sz="3000" b="1" dirty="0">
              <a:solidFill>
                <a:srgbClr val="8942A9"/>
              </a:solidFill>
              <a:latin typeface="Calibri" panose="020F0502020204030204" pitchFamily="34" charset="0"/>
              <a:cs typeface="Calibri" panose="020F0502020204030204" pitchFamily="34" charset="0"/>
            </a:endParaRPr>
          </a:p>
          <a:p>
            <a:pPr marL="0" lvl="1"/>
            <a:r>
              <a:rPr lang="en-US" altLang="zh-CN" sz="3000" b="1">
                <a:solidFill>
                  <a:srgbClr val="8942A9"/>
                </a:solidFill>
                <a:latin typeface="Calibri" panose="020F0502020204030204" pitchFamily="34" charset="0"/>
                <a:cs typeface="Calibri" panose="020F0502020204030204" pitchFamily="34" charset="0"/>
              </a:rPr>
              <a:t>được </a:t>
            </a:r>
            <a:r>
              <a:rPr lang="en-US" altLang="zh-CN" sz="3000" b="1" dirty="0" err="1">
                <a:solidFill>
                  <a:srgbClr val="8942A9"/>
                </a:solidFill>
                <a:latin typeface="Calibri" panose="020F0502020204030204" pitchFamily="34" charset="0"/>
                <a:cs typeface="Calibri" panose="020F0502020204030204" pitchFamily="34" charset="0"/>
              </a:rPr>
              <a:t>viết</a:t>
            </a:r>
            <a:r>
              <a:rPr lang="en-US" altLang="zh-CN" sz="3000" b="1" dirty="0">
                <a:solidFill>
                  <a:srgbClr val="8942A9"/>
                </a:solidFill>
                <a:latin typeface="Calibri" panose="020F0502020204030204" pitchFamily="34" charset="0"/>
                <a:cs typeface="Calibri" panose="020F0502020204030204" pitchFamily="34" charset="0"/>
              </a:rPr>
              <a:t> </a:t>
            </a:r>
            <a:r>
              <a:rPr lang="en-US" altLang="zh-CN" sz="3000" b="1" dirty="0" err="1">
                <a:solidFill>
                  <a:srgbClr val="8942A9"/>
                </a:solidFill>
                <a:latin typeface="Calibri" panose="020F0502020204030204" pitchFamily="34" charset="0"/>
                <a:cs typeface="Calibri" panose="020F0502020204030204" pitchFamily="34" charset="0"/>
              </a:rPr>
              <a:t>hoa</a:t>
            </a:r>
            <a:r>
              <a:rPr lang="en-US" altLang="zh-CN" sz="3000" b="1" dirty="0">
                <a:solidFill>
                  <a:srgbClr val="8942A9"/>
                </a:solidFill>
                <a:latin typeface="Calibri" panose="020F0502020204030204" pitchFamily="34" charset="0"/>
                <a:cs typeface="Calibri" panose="020F0502020204030204" pitchFamily="34" charset="0"/>
              </a:rPr>
              <a:t> </a:t>
            </a:r>
            <a:r>
              <a:rPr lang="en-US" altLang="zh-CN" sz="3000" b="1" dirty="0" err="1">
                <a:solidFill>
                  <a:srgbClr val="8942A9"/>
                </a:solidFill>
                <a:latin typeface="Calibri" panose="020F0502020204030204" pitchFamily="34" charset="0"/>
                <a:cs typeface="Calibri" panose="020F0502020204030204" pitchFamily="34" charset="0"/>
              </a:rPr>
              <a:t>chữ</a:t>
            </a:r>
            <a:r>
              <a:rPr lang="en-US" altLang="zh-CN" sz="3000" b="1" dirty="0">
                <a:solidFill>
                  <a:srgbClr val="8942A9"/>
                </a:solidFill>
                <a:latin typeface="Calibri" panose="020F0502020204030204" pitchFamily="34" charset="0"/>
                <a:cs typeface="Calibri" panose="020F0502020204030204" pitchFamily="34" charset="0"/>
              </a:rPr>
              <a:t> </a:t>
            </a:r>
            <a:r>
              <a:rPr lang="en-US" altLang="zh-CN" sz="3000" b="1" dirty="0" err="1">
                <a:solidFill>
                  <a:srgbClr val="8942A9"/>
                </a:solidFill>
                <a:latin typeface="Calibri" panose="020F0502020204030204" pitchFamily="34" charset="0"/>
                <a:cs typeface="Calibri" panose="020F0502020204030204" pitchFamily="34" charset="0"/>
              </a:rPr>
              <a:t>cái</a:t>
            </a:r>
            <a:r>
              <a:rPr lang="en-US" altLang="zh-CN" sz="3000" b="1" dirty="0">
                <a:solidFill>
                  <a:srgbClr val="8942A9"/>
                </a:solidFill>
                <a:latin typeface="Calibri" panose="020F0502020204030204" pitchFamily="34" charset="0"/>
                <a:cs typeface="Calibri" panose="020F0502020204030204" pitchFamily="34" charset="0"/>
              </a:rPr>
              <a:t> </a:t>
            </a:r>
            <a:r>
              <a:rPr lang="en-US" altLang="zh-CN" sz="3000" b="1" dirty="0" err="1">
                <a:solidFill>
                  <a:srgbClr val="8942A9"/>
                </a:solidFill>
                <a:latin typeface="Calibri" panose="020F0502020204030204" pitchFamily="34" charset="0"/>
                <a:cs typeface="Calibri" panose="020F0502020204030204" pitchFamily="34" charset="0"/>
              </a:rPr>
              <a:t>đầu</a:t>
            </a:r>
            <a:r>
              <a:rPr lang="en-US" altLang="zh-CN" sz="3000" b="1" dirty="0">
                <a:solidFill>
                  <a:srgbClr val="8942A9"/>
                </a:solidFill>
                <a:latin typeface="Calibri" panose="020F0502020204030204" pitchFamily="34" charset="0"/>
                <a:cs typeface="Calibri" panose="020F0502020204030204" pitchFamily="34" charset="0"/>
              </a:rPr>
              <a:t> </a:t>
            </a:r>
            <a:r>
              <a:rPr lang="en-US" altLang="zh-CN" sz="3000" b="1" dirty="0" err="1">
                <a:solidFill>
                  <a:srgbClr val="8942A9"/>
                </a:solidFill>
                <a:latin typeface="Calibri" panose="020F0502020204030204" pitchFamily="34" charset="0"/>
                <a:cs typeface="Calibri" panose="020F0502020204030204" pitchFamily="34" charset="0"/>
              </a:rPr>
              <a:t>của</a:t>
            </a:r>
            <a:r>
              <a:rPr lang="en-US" altLang="zh-CN" sz="3000" b="1" dirty="0">
                <a:solidFill>
                  <a:srgbClr val="8942A9"/>
                </a:solidFill>
                <a:latin typeface="Calibri" panose="020F0502020204030204" pitchFamily="34" charset="0"/>
                <a:cs typeface="Calibri" panose="020F0502020204030204" pitchFamily="34" charset="0"/>
              </a:rPr>
              <a:t> </a:t>
            </a:r>
            <a:r>
              <a:rPr lang="en-US" altLang="zh-CN" sz="3000" b="1" dirty="0" err="1">
                <a:solidFill>
                  <a:srgbClr val="8942A9"/>
                </a:solidFill>
                <a:latin typeface="Calibri" panose="020F0502020204030204" pitchFamily="34" charset="0"/>
                <a:cs typeface="Calibri" panose="020F0502020204030204" pitchFamily="34" charset="0"/>
              </a:rPr>
              <a:t>mỗi</a:t>
            </a:r>
            <a:r>
              <a:rPr lang="en-US" altLang="zh-CN" sz="3000" b="1" dirty="0">
                <a:solidFill>
                  <a:srgbClr val="8942A9"/>
                </a:solidFill>
                <a:latin typeface="Calibri" panose="020F0502020204030204" pitchFamily="34" charset="0"/>
                <a:cs typeface="Calibri" panose="020F0502020204030204" pitchFamily="34" charset="0"/>
              </a:rPr>
              <a:t> </a:t>
            </a:r>
            <a:r>
              <a:rPr lang="en-US" altLang="zh-CN" sz="3000" b="1" dirty="0" err="1">
                <a:solidFill>
                  <a:srgbClr val="8942A9"/>
                </a:solidFill>
                <a:latin typeface="Calibri" panose="020F0502020204030204" pitchFamily="34" charset="0"/>
                <a:cs typeface="Calibri" panose="020F0502020204030204" pitchFamily="34" charset="0"/>
              </a:rPr>
              <a:t>bộ</a:t>
            </a:r>
            <a:r>
              <a:rPr lang="en-US" altLang="zh-CN" sz="3000" b="1" dirty="0">
                <a:solidFill>
                  <a:srgbClr val="8942A9"/>
                </a:solidFill>
                <a:latin typeface="Calibri" panose="020F0502020204030204" pitchFamily="34" charset="0"/>
                <a:cs typeface="Calibri" panose="020F0502020204030204" pitchFamily="34" charset="0"/>
              </a:rPr>
              <a:t> </a:t>
            </a:r>
            <a:r>
              <a:rPr lang="en-US" altLang="zh-CN" sz="3000" b="1" dirty="0" err="1">
                <a:solidFill>
                  <a:srgbClr val="8942A9"/>
                </a:solidFill>
                <a:latin typeface="Calibri" panose="020F0502020204030204" pitchFamily="34" charset="0"/>
                <a:cs typeface="Calibri" panose="020F0502020204030204" pitchFamily="34" charset="0"/>
              </a:rPr>
              <a:t>phận</a:t>
            </a:r>
            <a:r>
              <a:rPr lang="en-US" altLang="zh-CN" sz="3000" b="1" dirty="0">
                <a:solidFill>
                  <a:srgbClr val="8942A9"/>
                </a:solidFill>
                <a:latin typeface="Calibri" panose="020F0502020204030204" pitchFamily="34" charset="0"/>
                <a:cs typeface="Calibri" panose="020F0502020204030204" pitchFamily="34" charset="0"/>
              </a:rPr>
              <a:t> </a:t>
            </a:r>
            <a:r>
              <a:rPr lang="en-US" altLang="zh-CN" sz="3000" b="1" dirty="0" err="1">
                <a:solidFill>
                  <a:srgbClr val="8942A9"/>
                </a:solidFill>
                <a:latin typeface="Calibri" panose="020F0502020204030204" pitchFamily="34" charset="0"/>
                <a:cs typeface="Calibri" panose="020F0502020204030204" pitchFamily="34" charset="0"/>
              </a:rPr>
              <a:t>tạo</a:t>
            </a:r>
            <a:r>
              <a:rPr lang="en-US" altLang="zh-CN" sz="3000" b="1" dirty="0">
                <a:solidFill>
                  <a:srgbClr val="8942A9"/>
                </a:solidFill>
                <a:latin typeface="Calibri" panose="020F0502020204030204" pitchFamily="34" charset="0"/>
                <a:cs typeface="Calibri" panose="020F0502020204030204" pitchFamily="34" charset="0"/>
              </a:rPr>
              <a:t> </a:t>
            </a:r>
            <a:r>
              <a:rPr lang="en-US" altLang="zh-CN" sz="3000" b="1" dirty="0" err="1">
                <a:solidFill>
                  <a:srgbClr val="8942A9"/>
                </a:solidFill>
                <a:latin typeface="Calibri" panose="020F0502020204030204" pitchFamily="34" charset="0"/>
                <a:cs typeface="Calibri" panose="020F0502020204030204" pitchFamily="34" charset="0"/>
              </a:rPr>
              <a:t>thành</a:t>
            </a:r>
            <a:r>
              <a:rPr lang="en-US" altLang="zh-CN" sz="3000" b="1" dirty="0">
                <a:solidFill>
                  <a:srgbClr val="8942A9"/>
                </a:solidFill>
                <a:latin typeface="Calibri" panose="020F0502020204030204" pitchFamily="34" charset="0"/>
                <a:cs typeface="Calibri" panose="020F0502020204030204" pitchFamily="34" charset="0"/>
              </a:rPr>
              <a:t> </a:t>
            </a:r>
            <a:r>
              <a:rPr lang="en-US" altLang="zh-CN" sz="3000" b="1" dirty="0" err="1">
                <a:solidFill>
                  <a:srgbClr val="8942A9"/>
                </a:solidFill>
                <a:latin typeface="Calibri" panose="020F0502020204030204" pitchFamily="34" charset="0"/>
                <a:cs typeface="Calibri" panose="020F0502020204030204" pitchFamily="34" charset="0"/>
              </a:rPr>
              <a:t>tên</a:t>
            </a:r>
            <a:r>
              <a:rPr lang="en-US" altLang="zh-CN" sz="3000" b="1" dirty="0">
                <a:solidFill>
                  <a:srgbClr val="8942A9"/>
                </a:solidFill>
                <a:latin typeface="Calibri" panose="020F0502020204030204" pitchFamily="34" charset="0"/>
                <a:cs typeface="Calibri" panose="020F0502020204030204" pitchFamily="34" charset="0"/>
              </a:rPr>
              <a:t> </a:t>
            </a:r>
            <a:r>
              <a:rPr lang="en-US" altLang="zh-CN" sz="3000" b="1" dirty="0" err="1">
                <a:solidFill>
                  <a:srgbClr val="8942A9"/>
                </a:solidFill>
                <a:latin typeface="Calibri" panose="020F0502020204030204" pitchFamily="34" charset="0"/>
                <a:cs typeface="Calibri" panose="020F0502020204030204" pitchFamily="34" charset="0"/>
              </a:rPr>
              <a:t>đó</a:t>
            </a:r>
            <a:r>
              <a:rPr lang="en-US" altLang="zh-CN" sz="3000" b="1" dirty="0">
                <a:solidFill>
                  <a:srgbClr val="8942A9"/>
                </a:solidFill>
                <a:latin typeface="Calibri" panose="020F0502020204030204" pitchFamily="34" charset="0"/>
                <a:cs typeface="Calibri" panose="020F0502020204030204" pitchFamily="34" charset="0"/>
              </a:rPr>
              <a:t>.</a:t>
            </a:r>
            <a:endParaRPr lang="zh-CN" altLang="en-US" sz="3000" b="1" dirty="0">
              <a:solidFill>
                <a:srgbClr val="8942A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720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 grpId="0" animBg="1"/>
      <p:bldP spid="16" grpId="0"/>
      <p:bldP spid="17" grpId="0"/>
      <p:bldP spid="18" grpId="0"/>
      <p:bldP spid="19" grpId="0"/>
      <p:bldP spid="20" grpId="0"/>
      <p:bldP spid="21" grpId="0"/>
      <p:bldP spid="23" grpId="0"/>
      <p:bldP spid="24" grpId="0"/>
      <p:bldP spid="25" grpId="0"/>
      <p:bldP spid="26" grpId="0"/>
      <p:bldP spid="27" grpId="0"/>
      <p:bldP spid="28" grpId="0"/>
      <p:bldP spid="33"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66A57-5622-13C8-131F-48781F377D85}"/>
              </a:ext>
            </a:extLst>
          </p:cNvPr>
          <p:cNvSpPr>
            <a:spLocks noGrp="1"/>
          </p:cNvSpPr>
          <p:nvPr>
            <p:ph type="title"/>
          </p:nvPr>
        </p:nvSpPr>
        <p:spPr/>
        <p:txBody>
          <a:bodyPr/>
          <a:lstStyle/>
          <a:p>
            <a:endParaRPr lang="en-US"/>
          </a:p>
        </p:txBody>
      </p:sp>
      <p:pic>
        <p:nvPicPr>
          <p:cNvPr id="3" name="Picture 4">
            <a:extLst>
              <a:ext uri="{FF2B5EF4-FFF2-40B4-BE49-F238E27FC236}">
                <a16:creationId xmlns:a16="http://schemas.microsoft.com/office/drawing/2014/main" id="{EB2E6B75-AA3F-58B8-2B3D-875021BCD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7CDAF4BB-4B72-A250-429F-A8F521B2AA7F}"/>
              </a:ext>
            </a:extLst>
          </p:cNvPr>
          <p:cNvGrpSpPr/>
          <p:nvPr/>
        </p:nvGrpSpPr>
        <p:grpSpPr>
          <a:xfrm flipH="1">
            <a:off x="136995" y="2456395"/>
            <a:ext cx="2945828" cy="4401605"/>
            <a:chOff x="106987" y="2667000"/>
            <a:chExt cx="2095439" cy="3130968"/>
          </a:xfrm>
        </p:grpSpPr>
        <p:pic>
          <p:nvPicPr>
            <p:cNvPr id="5" name="Picture 16">
              <a:extLst>
                <a:ext uri="{FF2B5EF4-FFF2-40B4-BE49-F238E27FC236}">
                  <a16:creationId xmlns:a16="http://schemas.microsoft.com/office/drawing/2014/main" id="{9FDF6A56-3968-2ECB-6842-9C3D0BF26A58}"/>
                </a:ext>
              </a:extLst>
            </p:cNvPr>
            <p:cNvPicPr>
              <a:picLocks noChangeAspect="1"/>
            </p:cNvPicPr>
            <p:nvPr/>
          </p:nvPicPr>
          <p:blipFill rotWithShape="1">
            <a:blip r:embed="rId4"/>
            <a:srcRect b="23610"/>
            <a:stretch/>
          </p:blipFill>
          <p:spPr>
            <a:xfrm>
              <a:off x="106987" y="2667000"/>
              <a:ext cx="2095439" cy="3130968"/>
            </a:xfrm>
            <a:prstGeom prst="rect">
              <a:avLst/>
            </a:prstGeom>
          </p:spPr>
        </p:pic>
        <p:pic>
          <p:nvPicPr>
            <p:cNvPr id="6" name="Picture 5" descr="thiếu niên tiền phong quàng khăn đỏ minh họa">
              <a:extLst>
                <a:ext uri="{FF2B5EF4-FFF2-40B4-BE49-F238E27FC236}">
                  <a16:creationId xmlns:a16="http://schemas.microsoft.com/office/drawing/2014/main" id="{E6451793-1D91-6B89-BD11-BC712EEE9EF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rot="21253066">
              <a:off x="983972" y="4253651"/>
              <a:ext cx="612400" cy="7440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3">
            <a:extLst>
              <a:ext uri="{FF2B5EF4-FFF2-40B4-BE49-F238E27FC236}">
                <a16:creationId xmlns:a16="http://schemas.microsoft.com/office/drawing/2014/main" id="{559FBFDC-902D-D89A-3921-AC626D24EDB6}"/>
              </a:ext>
            </a:extLst>
          </p:cNvPr>
          <p:cNvGrpSpPr/>
          <p:nvPr/>
        </p:nvGrpSpPr>
        <p:grpSpPr>
          <a:xfrm>
            <a:off x="2991152" y="378022"/>
            <a:ext cx="9262571" cy="6327578"/>
            <a:chOff x="0" y="0"/>
            <a:chExt cx="12605018" cy="10865897"/>
          </a:xfrm>
          <a:solidFill>
            <a:schemeClr val="bg1"/>
          </a:solidFill>
        </p:grpSpPr>
        <p:pic>
          <p:nvPicPr>
            <p:cNvPr id="8" name="Picture 4">
              <a:extLst>
                <a:ext uri="{FF2B5EF4-FFF2-40B4-BE49-F238E27FC236}">
                  <a16:creationId xmlns:a16="http://schemas.microsoft.com/office/drawing/2014/main" id="{1C8DF64E-F68D-E71A-674F-BC0BCE5861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88192" r="1118"/>
            <a:stretch>
              <a:fillRect/>
            </a:stretch>
          </p:blipFill>
          <p:spPr>
            <a:xfrm>
              <a:off x="0" y="8993271"/>
              <a:ext cx="12605018" cy="1872626"/>
            </a:xfrm>
            <a:prstGeom prst="rect">
              <a:avLst/>
            </a:prstGeom>
          </p:spPr>
        </p:pic>
        <p:pic>
          <p:nvPicPr>
            <p:cNvPr id="9" name="Picture 5">
              <a:extLst>
                <a:ext uri="{FF2B5EF4-FFF2-40B4-BE49-F238E27FC236}">
                  <a16:creationId xmlns:a16="http://schemas.microsoft.com/office/drawing/2014/main" id="{431286CF-B351-30F8-97F6-4DA2180F9A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4076" r="1429" b="9744"/>
            <a:stretch>
              <a:fillRect/>
            </a:stretch>
          </p:blipFill>
          <p:spPr>
            <a:xfrm>
              <a:off x="7275795" y="0"/>
              <a:ext cx="4174870" cy="9488179"/>
            </a:xfrm>
            <a:prstGeom prst="rect">
              <a:avLst/>
            </a:prstGeom>
          </p:spPr>
        </p:pic>
        <p:pic>
          <p:nvPicPr>
            <p:cNvPr id="10" name="Picture 6">
              <a:extLst>
                <a:ext uri="{FF2B5EF4-FFF2-40B4-BE49-F238E27FC236}">
                  <a16:creationId xmlns:a16="http://schemas.microsoft.com/office/drawing/2014/main" id="{DBF2D8E7-5E82-DD7F-3A61-2DA2971F63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7768"/>
            <a:stretch>
              <a:fillRect/>
            </a:stretch>
          </p:blipFill>
          <p:spPr>
            <a:xfrm>
              <a:off x="0" y="0"/>
              <a:ext cx="7486541" cy="9475102"/>
            </a:xfrm>
            <a:prstGeom prst="rect">
              <a:avLst/>
            </a:prstGeom>
          </p:spPr>
        </p:pic>
      </p:grpSp>
      <p:pic>
        <p:nvPicPr>
          <p:cNvPr id="13" name="Picture 21">
            <a:extLst>
              <a:ext uri="{FF2B5EF4-FFF2-40B4-BE49-F238E27FC236}">
                <a16:creationId xmlns:a16="http://schemas.microsoft.com/office/drawing/2014/main" id="{C3B07791-43E4-A2E2-C3B7-250B9A0E393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265221">
            <a:off x="1807335" y="1039375"/>
            <a:ext cx="1275479" cy="1160686"/>
          </a:xfrm>
          <a:prstGeom prst="rect">
            <a:avLst/>
          </a:prstGeom>
        </p:spPr>
      </p:pic>
      <p:sp>
        <p:nvSpPr>
          <p:cNvPr id="14" name="Rectangle 13">
            <a:extLst>
              <a:ext uri="{FF2B5EF4-FFF2-40B4-BE49-F238E27FC236}">
                <a16:creationId xmlns:a16="http://schemas.microsoft.com/office/drawing/2014/main" id="{E9D1C0B5-6347-1B6F-CE18-6761E4B03E55}"/>
              </a:ext>
            </a:extLst>
          </p:cNvPr>
          <p:cNvSpPr/>
          <p:nvPr/>
        </p:nvSpPr>
        <p:spPr>
          <a:xfrm>
            <a:off x="3456157" y="1371378"/>
            <a:ext cx="4657312" cy="4524315"/>
          </a:xfrm>
          <a:prstGeom prst="rect">
            <a:avLst/>
          </a:prstGeom>
        </p:spPr>
        <p:txBody>
          <a:bodyPr wrap="square">
            <a:spAutoFit/>
          </a:bodyPr>
          <a:lstStyle/>
          <a:p>
            <a:pPr algn="just" fontAlgn="base"/>
            <a:r>
              <a:rPr lang="vi-VN" sz="3200" b="1">
                <a:latin typeface="iCiel Mijas" panose="02000506000000020004" pitchFamily="50" charset="0"/>
              </a:rPr>
              <a:t>Là một danh hiệu vinh dự cao nhất được Nhà nước Cộng hòa xã hội chủ nghĩa Việt Nam tặng cho những tập thể hoặc cá nhân lao động dũng cảm và sáng tạo, lập được thành tích đặc biệt xuất sắc trong sản xuất và công tác.</a:t>
            </a:r>
          </a:p>
        </p:txBody>
      </p:sp>
      <p:pic>
        <p:nvPicPr>
          <p:cNvPr id="15" name="Picture 2" descr="Điều kiện nào để được phong tặng danh hiệu Anh hùng Lao động?">
            <a:hlinkClick r:id="rId13" action="ppaction://hlinksldjump"/>
            <a:extLst>
              <a:ext uri="{FF2B5EF4-FFF2-40B4-BE49-F238E27FC236}">
                <a16:creationId xmlns:a16="http://schemas.microsoft.com/office/drawing/2014/main" id="{BCA89BC2-3C62-0573-18FC-0D86F1A2CDED}"/>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175192" y="1545254"/>
            <a:ext cx="3230275" cy="37674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9FA77AE-06CB-53CE-E50C-C174442A11A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6511" y="356808"/>
            <a:ext cx="5319829" cy="779415"/>
          </a:xfrm>
          <a:prstGeom prst="rect">
            <a:avLst/>
          </a:prstGeom>
        </p:spPr>
      </p:pic>
      <p:sp>
        <p:nvSpPr>
          <p:cNvPr id="17" name="TextBox 16">
            <a:extLst>
              <a:ext uri="{FF2B5EF4-FFF2-40B4-BE49-F238E27FC236}">
                <a16:creationId xmlns:a16="http://schemas.microsoft.com/office/drawing/2014/main" id="{83A3391C-201E-B0D1-B3D0-213851CE620B}"/>
              </a:ext>
            </a:extLst>
          </p:cNvPr>
          <p:cNvSpPr txBox="1"/>
          <p:nvPr/>
        </p:nvSpPr>
        <p:spPr>
          <a:xfrm>
            <a:off x="263467" y="453744"/>
            <a:ext cx="5071347" cy="597408"/>
          </a:xfrm>
          <a:prstGeom prst="rect">
            <a:avLst/>
          </a:prstGeom>
        </p:spPr>
        <p:txBody>
          <a:bodyPr wrap="square" lIns="0" tIns="0" rIns="0" bIns="0" rtlCol="0" anchor="t">
            <a:spAutoFit/>
          </a:bodyPr>
          <a:lstStyle/>
          <a:p>
            <a:pPr algn="ctr">
              <a:lnSpc>
                <a:spcPts val="5040"/>
              </a:lnSpc>
            </a:pPr>
            <a:r>
              <a:rPr lang="vi-VN" sz="3600" b="1" spc="144">
                <a:solidFill>
                  <a:srgbClr val="C00000"/>
                </a:solidFill>
                <a:latin typeface="iCiel Nabila" pitchFamily="2" charset="0"/>
              </a:rPr>
              <a:t>Anh hùng Lao động</a:t>
            </a:r>
          </a:p>
        </p:txBody>
      </p:sp>
      <p:sp>
        <p:nvSpPr>
          <p:cNvPr id="18" name="Arrow: Left 17">
            <a:hlinkClick r:id="rId13" action="ppaction://hlinksldjump"/>
            <a:extLst>
              <a:ext uri="{FF2B5EF4-FFF2-40B4-BE49-F238E27FC236}">
                <a16:creationId xmlns:a16="http://schemas.microsoft.com/office/drawing/2014/main" id="{4D51ECB7-5FB7-EB42-8D64-2D0BF1D2C5ED}"/>
              </a:ext>
            </a:extLst>
          </p:cNvPr>
          <p:cNvSpPr/>
          <p:nvPr/>
        </p:nvSpPr>
        <p:spPr>
          <a:xfrm>
            <a:off x="11326860" y="6205669"/>
            <a:ext cx="701205" cy="555811"/>
          </a:xfrm>
          <a:prstGeom prst="leftArrow">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52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5" dur="500"/>
                                        <p:tgtEl>
                                          <p:spTgt spid="1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66A57-5622-13C8-131F-48781F377D85}"/>
              </a:ext>
            </a:extLst>
          </p:cNvPr>
          <p:cNvSpPr>
            <a:spLocks noGrp="1"/>
          </p:cNvSpPr>
          <p:nvPr>
            <p:ph type="title"/>
          </p:nvPr>
        </p:nvSpPr>
        <p:spPr/>
        <p:txBody>
          <a:bodyPr/>
          <a:lstStyle/>
          <a:p>
            <a:endParaRPr lang="en-US"/>
          </a:p>
        </p:txBody>
      </p:sp>
      <p:pic>
        <p:nvPicPr>
          <p:cNvPr id="3" name="Picture 4">
            <a:extLst>
              <a:ext uri="{FF2B5EF4-FFF2-40B4-BE49-F238E27FC236}">
                <a16:creationId xmlns:a16="http://schemas.microsoft.com/office/drawing/2014/main" id="{EB2E6B75-AA3F-58B8-2B3D-875021BCD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7CDAF4BB-4B72-A250-429F-A8F521B2AA7F}"/>
              </a:ext>
            </a:extLst>
          </p:cNvPr>
          <p:cNvGrpSpPr/>
          <p:nvPr/>
        </p:nvGrpSpPr>
        <p:grpSpPr>
          <a:xfrm flipH="1">
            <a:off x="136995" y="2456395"/>
            <a:ext cx="2945828" cy="4401605"/>
            <a:chOff x="106987" y="2667000"/>
            <a:chExt cx="2095439" cy="3130968"/>
          </a:xfrm>
        </p:grpSpPr>
        <p:pic>
          <p:nvPicPr>
            <p:cNvPr id="5" name="Picture 16">
              <a:extLst>
                <a:ext uri="{FF2B5EF4-FFF2-40B4-BE49-F238E27FC236}">
                  <a16:creationId xmlns:a16="http://schemas.microsoft.com/office/drawing/2014/main" id="{9FDF6A56-3968-2ECB-6842-9C3D0BF26A58}"/>
                </a:ext>
              </a:extLst>
            </p:cNvPr>
            <p:cNvPicPr>
              <a:picLocks noChangeAspect="1"/>
            </p:cNvPicPr>
            <p:nvPr/>
          </p:nvPicPr>
          <p:blipFill rotWithShape="1">
            <a:blip r:embed="rId3"/>
            <a:srcRect b="23610"/>
            <a:stretch/>
          </p:blipFill>
          <p:spPr>
            <a:xfrm>
              <a:off x="106987" y="2667000"/>
              <a:ext cx="2095439" cy="3130968"/>
            </a:xfrm>
            <a:prstGeom prst="rect">
              <a:avLst/>
            </a:prstGeom>
          </p:spPr>
        </p:pic>
        <p:pic>
          <p:nvPicPr>
            <p:cNvPr id="6" name="Picture 5" descr="thiếu niên tiền phong quàng khăn đỏ minh họa">
              <a:extLst>
                <a:ext uri="{FF2B5EF4-FFF2-40B4-BE49-F238E27FC236}">
                  <a16:creationId xmlns:a16="http://schemas.microsoft.com/office/drawing/2014/main" id="{E6451793-1D91-6B89-BD11-BC712EEE9EF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rot="21253066">
              <a:off x="983972" y="4253651"/>
              <a:ext cx="612400" cy="7440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3">
            <a:extLst>
              <a:ext uri="{FF2B5EF4-FFF2-40B4-BE49-F238E27FC236}">
                <a16:creationId xmlns:a16="http://schemas.microsoft.com/office/drawing/2014/main" id="{559FBFDC-902D-D89A-3921-AC626D24EDB6}"/>
              </a:ext>
            </a:extLst>
          </p:cNvPr>
          <p:cNvGrpSpPr/>
          <p:nvPr/>
        </p:nvGrpSpPr>
        <p:grpSpPr>
          <a:xfrm>
            <a:off x="2991152" y="378022"/>
            <a:ext cx="9262571" cy="6327578"/>
            <a:chOff x="0" y="0"/>
            <a:chExt cx="12605018" cy="10865897"/>
          </a:xfrm>
          <a:solidFill>
            <a:schemeClr val="bg1"/>
          </a:solidFill>
        </p:grpSpPr>
        <p:pic>
          <p:nvPicPr>
            <p:cNvPr id="8" name="Picture 4">
              <a:extLst>
                <a:ext uri="{FF2B5EF4-FFF2-40B4-BE49-F238E27FC236}">
                  <a16:creationId xmlns:a16="http://schemas.microsoft.com/office/drawing/2014/main" id="{1C8DF64E-F68D-E71A-674F-BC0BCE5861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88192" r="1118"/>
            <a:stretch>
              <a:fillRect/>
            </a:stretch>
          </p:blipFill>
          <p:spPr>
            <a:xfrm>
              <a:off x="0" y="8993271"/>
              <a:ext cx="12605018" cy="1872626"/>
            </a:xfrm>
            <a:prstGeom prst="rect">
              <a:avLst/>
            </a:prstGeom>
          </p:spPr>
        </p:pic>
        <p:pic>
          <p:nvPicPr>
            <p:cNvPr id="9" name="Picture 5">
              <a:extLst>
                <a:ext uri="{FF2B5EF4-FFF2-40B4-BE49-F238E27FC236}">
                  <a16:creationId xmlns:a16="http://schemas.microsoft.com/office/drawing/2014/main" id="{431286CF-B351-30F8-97F6-4DA2180F9A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44076" r="1429" b="9744"/>
            <a:stretch>
              <a:fillRect/>
            </a:stretch>
          </p:blipFill>
          <p:spPr>
            <a:xfrm>
              <a:off x="7275795" y="0"/>
              <a:ext cx="4174870" cy="9488179"/>
            </a:xfrm>
            <a:prstGeom prst="rect">
              <a:avLst/>
            </a:prstGeom>
          </p:spPr>
        </p:pic>
        <p:pic>
          <p:nvPicPr>
            <p:cNvPr id="10" name="Picture 6">
              <a:extLst>
                <a:ext uri="{FF2B5EF4-FFF2-40B4-BE49-F238E27FC236}">
                  <a16:creationId xmlns:a16="http://schemas.microsoft.com/office/drawing/2014/main" id="{DBF2D8E7-5E82-DD7F-3A61-2DA2971F63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7768"/>
            <a:stretch>
              <a:fillRect/>
            </a:stretch>
          </p:blipFill>
          <p:spPr>
            <a:xfrm>
              <a:off x="0" y="0"/>
              <a:ext cx="7486541" cy="9475102"/>
            </a:xfrm>
            <a:prstGeom prst="rect">
              <a:avLst/>
            </a:prstGeom>
          </p:spPr>
        </p:pic>
      </p:grpSp>
      <p:pic>
        <p:nvPicPr>
          <p:cNvPr id="13" name="Picture 21">
            <a:extLst>
              <a:ext uri="{FF2B5EF4-FFF2-40B4-BE49-F238E27FC236}">
                <a16:creationId xmlns:a16="http://schemas.microsoft.com/office/drawing/2014/main" id="{C3B07791-43E4-A2E2-C3B7-250B9A0E39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265221">
            <a:off x="1807335" y="1039375"/>
            <a:ext cx="1275479" cy="1160686"/>
          </a:xfrm>
          <a:prstGeom prst="rect">
            <a:avLst/>
          </a:prstGeom>
        </p:spPr>
      </p:pic>
      <p:sp>
        <p:nvSpPr>
          <p:cNvPr id="14" name="Rectangle 13">
            <a:extLst>
              <a:ext uri="{FF2B5EF4-FFF2-40B4-BE49-F238E27FC236}">
                <a16:creationId xmlns:a16="http://schemas.microsoft.com/office/drawing/2014/main" id="{E9D1C0B5-6347-1B6F-CE18-6761E4B03E55}"/>
              </a:ext>
            </a:extLst>
          </p:cNvPr>
          <p:cNvSpPr/>
          <p:nvPr/>
        </p:nvSpPr>
        <p:spPr>
          <a:xfrm>
            <a:off x="3456157" y="1371378"/>
            <a:ext cx="4657312" cy="5016758"/>
          </a:xfrm>
          <a:prstGeom prst="rect">
            <a:avLst/>
          </a:prstGeom>
        </p:spPr>
        <p:txBody>
          <a:bodyPr wrap="square">
            <a:spAutoFit/>
          </a:bodyPr>
          <a:lstStyle/>
          <a:p>
            <a:pPr algn="just" fontAlgn="base"/>
            <a:r>
              <a:rPr lang="vi-VN" sz="3200" b="1">
                <a:latin typeface="iCiel Mijas" panose="02000506000000020004" pitchFamily="50" charset="0"/>
              </a:rPr>
              <a:t>Là một danh hiệu vinh dự cao nhất được Nhà nước Cộng hòa xã hội chủ nghĩa Việt Nam phong tặng hoặc truy tặng cho các cá nhân </a:t>
            </a:r>
            <a:r>
              <a:rPr lang="en-US" sz="3200" b="1">
                <a:latin typeface="iCiel Mijas" panose="02000506000000020004" pitchFamily="50" charset="0"/>
              </a:rPr>
              <a:t>”C</a:t>
            </a:r>
            <a:r>
              <a:rPr lang="vi-VN" sz="3200" b="1">
                <a:latin typeface="iCiel Mijas" panose="02000506000000020004" pitchFamily="50" charset="0"/>
              </a:rPr>
              <a:t>ó thành tích đặc biệt xuất sắc trong chiến đấu, phục vụ chiến đấu, giữ gìn an ninh, trật tự, an toàn xã hội</a:t>
            </a:r>
            <a:r>
              <a:rPr lang="en-US" sz="3200" b="1">
                <a:latin typeface="iCiel Mijas" panose="02000506000000020004" pitchFamily="50" charset="0"/>
              </a:rPr>
              <a:t>”</a:t>
            </a:r>
            <a:endParaRPr lang="vi-VN" sz="3200" b="1">
              <a:latin typeface="iCiel Mijas" panose="02000506000000020004" pitchFamily="50" charset="0"/>
            </a:endParaRPr>
          </a:p>
        </p:txBody>
      </p:sp>
      <p:pic>
        <p:nvPicPr>
          <p:cNvPr id="4098" name="Picture 2" descr="undefined">
            <a:extLst>
              <a:ext uri="{FF2B5EF4-FFF2-40B4-BE49-F238E27FC236}">
                <a16:creationId xmlns:a16="http://schemas.microsoft.com/office/drawing/2014/main" id="{1DF201E1-FE76-4363-ED04-717E9AF406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08000" y="1483360"/>
            <a:ext cx="2693270" cy="38912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5">
            <a:extLst>
              <a:ext uri="{FF2B5EF4-FFF2-40B4-BE49-F238E27FC236}">
                <a16:creationId xmlns:a16="http://schemas.microsoft.com/office/drawing/2014/main" id="{258F1714-CC22-59F1-F336-34CFA6B379C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6510" y="356808"/>
            <a:ext cx="7514289" cy="779415"/>
          </a:xfrm>
          <a:prstGeom prst="rect">
            <a:avLst/>
          </a:prstGeom>
        </p:spPr>
      </p:pic>
      <p:sp>
        <p:nvSpPr>
          <p:cNvPr id="16" name="TextBox 16">
            <a:extLst>
              <a:ext uri="{FF2B5EF4-FFF2-40B4-BE49-F238E27FC236}">
                <a16:creationId xmlns:a16="http://schemas.microsoft.com/office/drawing/2014/main" id="{4BA4842E-D3DF-E10F-7E68-87564D0A8D03}"/>
              </a:ext>
            </a:extLst>
          </p:cNvPr>
          <p:cNvSpPr txBox="1"/>
          <p:nvPr/>
        </p:nvSpPr>
        <p:spPr>
          <a:xfrm>
            <a:off x="263467" y="453744"/>
            <a:ext cx="7235972" cy="597408"/>
          </a:xfrm>
          <a:prstGeom prst="rect">
            <a:avLst/>
          </a:prstGeom>
        </p:spPr>
        <p:txBody>
          <a:bodyPr wrap="square" lIns="0" tIns="0" rIns="0" bIns="0" rtlCol="0" anchor="t">
            <a:spAutoFit/>
          </a:bodyPr>
          <a:lstStyle/>
          <a:p>
            <a:pPr algn="ctr">
              <a:lnSpc>
                <a:spcPts val="5040"/>
              </a:lnSpc>
            </a:pPr>
            <a:r>
              <a:rPr lang="vi-VN" sz="3600" b="1" spc="144">
                <a:solidFill>
                  <a:srgbClr val="C00000"/>
                </a:solidFill>
                <a:latin typeface="iCiel Nabila" pitchFamily="2" charset="0"/>
              </a:rPr>
              <a:t>Anh hùng Lực lượng Vũ trang</a:t>
            </a:r>
          </a:p>
        </p:txBody>
      </p:sp>
    </p:spTree>
    <p:extLst>
      <p:ext uri="{BB962C8B-B14F-4D97-AF65-F5344CB8AC3E}">
        <p14:creationId xmlns:p14="http://schemas.microsoft.com/office/powerpoint/2010/main" val="416779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5" dur="500"/>
                                        <p:tgtEl>
                                          <p:spTgt spid="1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66A57-5622-13C8-131F-48781F377D85}"/>
              </a:ext>
            </a:extLst>
          </p:cNvPr>
          <p:cNvSpPr>
            <a:spLocks noGrp="1"/>
          </p:cNvSpPr>
          <p:nvPr>
            <p:ph type="title"/>
          </p:nvPr>
        </p:nvSpPr>
        <p:spPr/>
        <p:txBody>
          <a:bodyPr/>
          <a:lstStyle/>
          <a:p>
            <a:endParaRPr lang="en-US"/>
          </a:p>
        </p:txBody>
      </p:sp>
      <p:pic>
        <p:nvPicPr>
          <p:cNvPr id="3" name="Picture 4">
            <a:extLst>
              <a:ext uri="{FF2B5EF4-FFF2-40B4-BE49-F238E27FC236}">
                <a16:creationId xmlns:a16="http://schemas.microsoft.com/office/drawing/2014/main" id="{EB2E6B75-AA3F-58B8-2B3D-875021BCD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7CDAF4BB-4B72-A250-429F-A8F521B2AA7F}"/>
              </a:ext>
            </a:extLst>
          </p:cNvPr>
          <p:cNvGrpSpPr/>
          <p:nvPr/>
        </p:nvGrpSpPr>
        <p:grpSpPr>
          <a:xfrm flipH="1">
            <a:off x="136995" y="2456395"/>
            <a:ext cx="2945828" cy="4401605"/>
            <a:chOff x="106987" y="2667000"/>
            <a:chExt cx="2095439" cy="3130968"/>
          </a:xfrm>
        </p:grpSpPr>
        <p:pic>
          <p:nvPicPr>
            <p:cNvPr id="5" name="Picture 16">
              <a:extLst>
                <a:ext uri="{FF2B5EF4-FFF2-40B4-BE49-F238E27FC236}">
                  <a16:creationId xmlns:a16="http://schemas.microsoft.com/office/drawing/2014/main" id="{9FDF6A56-3968-2ECB-6842-9C3D0BF26A58}"/>
                </a:ext>
              </a:extLst>
            </p:cNvPr>
            <p:cNvPicPr>
              <a:picLocks noChangeAspect="1"/>
            </p:cNvPicPr>
            <p:nvPr/>
          </p:nvPicPr>
          <p:blipFill rotWithShape="1">
            <a:blip r:embed="rId3"/>
            <a:srcRect b="23610"/>
            <a:stretch/>
          </p:blipFill>
          <p:spPr>
            <a:xfrm>
              <a:off x="106987" y="2667000"/>
              <a:ext cx="2095439" cy="3130968"/>
            </a:xfrm>
            <a:prstGeom prst="rect">
              <a:avLst/>
            </a:prstGeom>
          </p:spPr>
        </p:pic>
        <p:pic>
          <p:nvPicPr>
            <p:cNvPr id="6" name="Picture 5" descr="thiếu niên tiền phong quàng khăn đỏ minh họa">
              <a:extLst>
                <a:ext uri="{FF2B5EF4-FFF2-40B4-BE49-F238E27FC236}">
                  <a16:creationId xmlns:a16="http://schemas.microsoft.com/office/drawing/2014/main" id="{E6451793-1D91-6B89-BD11-BC712EEE9EF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rot="21253066">
              <a:off x="983972" y="4253651"/>
              <a:ext cx="612400" cy="7440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3">
            <a:extLst>
              <a:ext uri="{FF2B5EF4-FFF2-40B4-BE49-F238E27FC236}">
                <a16:creationId xmlns:a16="http://schemas.microsoft.com/office/drawing/2014/main" id="{559FBFDC-902D-D89A-3921-AC626D24EDB6}"/>
              </a:ext>
            </a:extLst>
          </p:cNvPr>
          <p:cNvGrpSpPr/>
          <p:nvPr/>
        </p:nvGrpSpPr>
        <p:grpSpPr>
          <a:xfrm>
            <a:off x="2991152" y="378022"/>
            <a:ext cx="9262571" cy="6327578"/>
            <a:chOff x="0" y="0"/>
            <a:chExt cx="12605018" cy="10865897"/>
          </a:xfrm>
          <a:solidFill>
            <a:schemeClr val="bg1"/>
          </a:solidFill>
        </p:grpSpPr>
        <p:pic>
          <p:nvPicPr>
            <p:cNvPr id="8" name="Picture 4">
              <a:extLst>
                <a:ext uri="{FF2B5EF4-FFF2-40B4-BE49-F238E27FC236}">
                  <a16:creationId xmlns:a16="http://schemas.microsoft.com/office/drawing/2014/main" id="{1C8DF64E-F68D-E71A-674F-BC0BCE5861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88192" r="1118"/>
            <a:stretch>
              <a:fillRect/>
            </a:stretch>
          </p:blipFill>
          <p:spPr>
            <a:xfrm>
              <a:off x="0" y="8993271"/>
              <a:ext cx="12605018" cy="1872626"/>
            </a:xfrm>
            <a:prstGeom prst="rect">
              <a:avLst/>
            </a:prstGeom>
          </p:spPr>
        </p:pic>
        <p:pic>
          <p:nvPicPr>
            <p:cNvPr id="9" name="Picture 5">
              <a:extLst>
                <a:ext uri="{FF2B5EF4-FFF2-40B4-BE49-F238E27FC236}">
                  <a16:creationId xmlns:a16="http://schemas.microsoft.com/office/drawing/2014/main" id="{431286CF-B351-30F8-97F6-4DA2180F9A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44076" r="1429" b="9744"/>
            <a:stretch>
              <a:fillRect/>
            </a:stretch>
          </p:blipFill>
          <p:spPr>
            <a:xfrm>
              <a:off x="7275795" y="0"/>
              <a:ext cx="4174870" cy="9488179"/>
            </a:xfrm>
            <a:prstGeom prst="rect">
              <a:avLst/>
            </a:prstGeom>
          </p:spPr>
        </p:pic>
        <p:pic>
          <p:nvPicPr>
            <p:cNvPr id="10" name="Picture 6">
              <a:extLst>
                <a:ext uri="{FF2B5EF4-FFF2-40B4-BE49-F238E27FC236}">
                  <a16:creationId xmlns:a16="http://schemas.microsoft.com/office/drawing/2014/main" id="{DBF2D8E7-5E82-DD7F-3A61-2DA2971F63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7768"/>
            <a:stretch>
              <a:fillRect/>
            </a:stretch>
          </p:blipFill>
          <p:spPr>
            <a:xfrm>
              <a:off x="0" y="0"/>
              <a:ext cx="7486541" cy="9475102"/>
            </a:xfrm>
            <a:prstGeom prst="rect">
              <a:avLst/>
            </a:prstGeom>
          </p:spPr>
        </p:pic>
      </p:grpSp>
      <p:pic>
        <p:nvPicPr>
          <p:cNvPr id="13" name="Picture 21">
            <a:extLst>
              <a:ext uri="{FF2B5EF4-FFF2-40B4-BE49-F238E27FC236}">
                <a16:creationId xmlns:a16="http://schemas.microsoft.com/office/drawing/2014/main" id="{C3B07791-43E4-A2E2-C3B7-250B9A0E39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265221">
            <a:off x="1807335" y="1039375"/>
            <a:ext cx="1275479" cy="1160686"/>
          </a:xfrm>
          <a:prstGeom prst="rect">
            <a:avLst/>
          </a:prstGeom>
        </p:spPr>
      </p:pic>
      <p:sp>
        <p:nvSpPr>
          <p:cNvPr id="14" name="Rectangle 13">
            <a:extLst>
              <a:ext uri="{FF2B5EF4-FFF2-40B4-BE49-F238E27FC236}">
                <a16:creationId xmlns:a16="http://schemas.microsoft.com/office/drawing/2014/main" id="{E9D1C0B5-6347-1B6F-CE18-6761E4B03E55}"/>
              </a:ext>
            </a:extLst>
          </p:cNvPr>
          <p:cNvSpPr/>
          <p:nvPr/>
        </p:nvSpPr>
        <p:spPr>
          <a:xfrm>
            <a:off x="3436656" y="1309332"/>
            <a:ext cx="4819759" cy="5170646"/>
          </a:xfrm>
          <a:prstGeom prst="rect">
            <a:avLst/>
          </a:prstGeom>
        </p:spPr>
        <p:txBody>
          <a:bodyPr wrap="square">
            <a:spAutoFit/>
          </a:bodyPr>
          <a:lstStyle/>
          <a:p>
            <a:pPr algn="just" fontAlgn="base"/>
            <a:r>
              <a:rPr lang="vi-VN" sz="3000" b="1">
                <a:latin typeface="iCiel Mijas" panose="02000506000000020004" pitchFamily="50" charset="0"/>
              </a:rPr>
              <a:t>Là huân chương cao quý nhất của Nhà nước Việt Nam Dân chủ Cộng hòa. Huân chương Sao vàng để tặng hoặc truy tặng cho cá nhân có công lao to lớn, đặc biệt xuất sắc và tặng cho tập thể lập được thành tích xuất sắc trong sự nghiệp Cách mạng của Đảng Cộng sản Việt Nam và của dân tộc Việt Nam.</a:t>
            </a:r>
          </a:p>
        </p:txBody>
      </p:sp>
      <p:pic>
        <p:nvPicPr>
          <p:cNvPr id="16" name="Picture 15">
            <a:extLst>
              <a:ext uri="{FF2B5EF4-FFF2-40B4-BE49-F238E27FC236}">
                <a16:creationId xmlns:a16="http://schemas.microsoft.com/office/drawing/2014/main" id="{99FA77AE-06CB-53CE-E50C-C174442A11A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511" y="356808"/>
            <a:ext cx="5939489" cy="779415"/>
          </a:xfrm>
          <a:prstGeom prst="rect">
            <a:avLst/>
          </a:prstGeom>
        </p:spPr>
      </p:pic>
      <p:sp>
        <p:nvSpPr>
          <p:cNvPr id="17" name="TextBox 16">
            <a:extLst>
              <a:ext uri="{FF2B5EF4-FFF2-40B4-BE49-F238E27FC236}">
                <a16:creationId xmlns:a16="http://schemas.microsoft.com/office/drawing/2014/main" id="{83A3391C-201E-B0D1-B3D0-213851CE620B}"/>
              </a:ext>
            </a:extLst>
          </p:cNvPr>
          <p:cNvSpPr txBox="1"/>
          <p:nvPr/>
        </p:nvSpPr>
        <p:spPr>
          <a:xfrm>
            <a:off x="263467" y="453744"/>
            <a:ext cx="5662064" cy="597408"/>
          </a:xfrm>
          <a:prstGeom prst="rect">
            <a:avLst/>
          </a:prstGeom>
        </p:spPr>
        <p:txBody>
          <a:bodyPr wrap="square" lIns="0" tIns="0" rIns="0" bIns="0" rtlCol="0" anchor="t">
            <a:spAutoFit/>
          </a:bodyPr>
          <a:lstStyle/>
          <a:p>
            <a:pPr algn="ctr">
              <a:lnSpc>
                <a:spcPts val="5040"/>
              </a:lnSpc>
            </a:pPr>
            <a:r>
              <a:rPr lang="vi-VN" sz="3600" b="1" spc="144">
                <a:solidFill>
                  <a:srgbClr val="C00000"/>
                </a:solidFill>
                <a:latin typeface="iCiel Nabila" pitchFamily="2" charset="0"/>
              </a:rPr>
              <a:t>Huân chương Sao vàng</a:t>
            </a:r>
          </a:p>
        </p:txBody>
      </p:sp>
      <p:pic>
        <p:nvPicPr>
          <p:cNvPr id="11" name="Picture 4" descr="Huân chương Sao Vàng (Việt Nam) – Wikipedia tiếng Việt">
            <a:hlinkClick r:id="rId14" action="ppaction://hlinksldjump"/>
            <a:extLst>
              <a:ext uri="{FF2B5EF4-FFF2-40B4-BE49-F238E27FC236}">
                <a16:creationId xmlns:a16="http://schemas.microsoft.com/office/drawing/2014/main" id="{83F16AE9-5619-2AD0-13F3-8628C357B2A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23677" y="1031749"/>
            <a:ext cx="2451362" cy="459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56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5" dur="500"/>
                                        <p:tgtEl>
                                          <p:spTgt spid="14">
                                            <p:txEl>
                                              <p:pRg st="0" end="0"/>
                                            </p:txEl>
                                          </p:spTgt>
                                        </p:tgtEl>
                                      </p:cBhvr>
                                    </p:animEffec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66A57-5622-13C8-131F-48781F377D85}"/>
              </a:ext>
            </a:extLst>
          </p:cNvPr>
          <p:cNvSpPr>
            <a:spLocks noGrp="1"/>
          </p:cNvSpPr>
          <p:nvPr>
            <p:ph type="title"/>
          </p:nvPr>
        </p:nvSpPr>
        <p:spPr/>
        <p:txBody>
          <a:bodyPr/>
          <a:lstStyle/>
          <a:p>
            <a:endParaRPr lang="en-US"/>
          </a:p>
        </p:txBody>
      </p:sp>
      <p:pic>
        <p:nvPicPr>
          <p:cNvPr id="3" name="Picture 4">
            <a:extLst>
              <a:ext uri="{FF2B5EF4-FFF2-40B4-BE49-F238E27FC236}">
                <a16:creationId xmlns:a16="http://schemas.microsoft.com/office/drawing/2014/main" id="{EB2E6B75-AA3F-58B8-2B3D-875021BCD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7CDAF4BB-4B72-A250-429F-A8F521B2AA7F}"/>
              </a:ext>
            </a:extLst>
          </p:cNvPr>
          <p:cNvGrpSpPr/>
          <p:nvPr/>
        </p:nvGrpSpPr>
        <p:grpSpPr>
          <a:xfrm flipH="1">
            <a:off x="136995" y="2456395"/>
            <a:ext cx="2945828" cy="4401605"/>
            <a:chOff x="106987" y="2667000"/>
            <a:chExt cx="2095439" cy="3130968"/>
          </a:xfrm>
        </p:grpSpPr>
        <p:pic>
          <p:nvPicPr>
            <p:cNvPr id="5" name="Picture 16">
              <a:extLst>
                <a:ext uri="{FF2B5EF4-FFF2-40B4-BE49-F238E27FC236}">
                  <a16:creationId xmlns:a16="http://schemas.microsoft.com/office/drawing/2014/main" id="{9FDF6A56-3968-2ECB-6842-9C3D0BF26A58}"/>
                </a:ext>
              </a:extLst>
            </p:cNvPr>
            <p:cNvPicPr>
              <a:picLocks noChangeAspect="1"/>
            </p:cNvPicPr>
            <p:nvPr/>
          </p:nvPicPr>
          <p:blipFill rotWithShape="1">
            <a:blip r:embed="rId3"/>
            <a:srcRect b="23610"/>
            <a:stretch/>
          </p:blipFill>
          <p:spPr>
            <a:xfrm>
              <a:off x="106987" y="2667000"/>
              <a:ext cx="2095439" cy="3130968"/>
            </a:xfrm>
            <a:prstGeom prst="rect">
              <a:avLst/>
            </a:prstGeom>
          </p:spPr>
        </p:pic>
        <p:pic>
          <p:nvPicPr>
            <p:cNvPr id="6" name="Picture 5" descr="thiếu niên tiền phong quàng khăn đỏ minh họa">
              <a:extLst>
                <a:ext uri="{FF2B5EF4-FFF2-40B4-BE49-F238E27FC236}">
                  <a16:creationId xmlns:a16="http://schemas.microsoft.com/office/drawing/2014/main" id="{E6451793-1D91-6B89-BD11-BC712EEE9EF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rot="21253066">
              <a:off x="983972" y="4253651"/>
              <a:ext cx="612400" cy="7440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3">
            <a:extLst>
              <a:ext uri="{FF2B5EF4-FFF2-40B4-BE49-F238E27FC236}">
                <a16:creationId xmlns:a16="http://schemas.microsoft.com/office/drawing/2014/main" id="{559FBFDC-902D-D89A-3921-AC626D24EDB6}"/>
              </a:ext>
            </a:extLst>
          </p:cNvPr>
          <p:cNvGrpSpPr/>
          <p:nvPr/>
        </p:nvGrpSpPr>
        <p:grpSpPr>
          <a:xfrm>
            <a:off x="2991152" y="378022"/>
            <a:ext cx="9262571" cy="6327578"/>
            <a:chOff x="0" y="0"/>
            <a:chExt cx="12605018" cy="10865897"/>
          </a:xfrm>
          <a:solidFill>
            <a:schemeClr val="bg1"/>
          </a:solidFill>
        </p:grpSpPr>
        <p:pic>
          <p:nvPicPr>
            <p:cNvPr id="8" name="Picture 4">
              <a:extLst>
                <a:ext uri="{FF2B5EF4-FFF2-40B4-BE49-F238E27FC236}">
                  <a16:creationId xmlns:a16="http://schemas.microsoft.com/office/drawing/2014/main" id="{1C8DF64E-F68D-E71A-674F-BC0BCE5861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88192" r="1118"/>
            <a:stretch>
              <a:fillRect/>
            </a:stretch>
          </p:blipFill>
          <p:spPr>
            <a:xfrm>
              <a:off x="0" y="8993271"/>
              <a:ext cx="12605018" cy="1872626"/>
            </a:xfrm>
            <a:prstGeom prst="rect">
              <a:avLst/>
            </a:prstGeom>
          </p:spPr>
        </p:pic>
        <p:pic>
          <p:nvPicPr>
            <p:cNvPr id="9" name="Picture 5">
              <a:extLst>
                <a:ext uri="{FF2B5EF4-FFF2-40B4-BE49-F238E27FC236}">
                  <a16:creationId xmlns:a16="http://schemas.microsoft.com/office/drawing/2014/main" id="{431286CF-B351-30F8-97F6-4DA2180F9A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44076" r="1429" b="9744"/>
            <a:stretch>
              <a:fillRect/>
            </a:stretch>
          </p:blipFill>
          <p:spPr>
            <a:xfrm>
              <a:off x="7275795" y="0"/>
              <a:ext cx="4174870" cy="9488179"/>
            </a:xfrm>
            <a:prstGeom prst="rect">
              <a:avLst/>
            </a:prstGeom>
          </p:spPr>
        </p:pic>
        <p:pic>
          <p:nvPicPr>
            <p:cNvPr id="10" name="Picture 6">
              <a:extLst>
                <a:ext uri="{FF2B5EF4-FFF2-40B4-BE49-F238E27FC236}">
                  <a16:creationId xmlns:a16="http://schemas.microsoft.com/office/drawing/2014/main" id="{DBF2D8E7-5E82-DD7F-3A61-2DA2971F63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7768"/>
            <a:stretch>
              <a:fillRect/>
            </a:stretch>
          </p:blipFill>
          <p:spPr>
            <a:xfrm>
              <a:off x="0" y="0"/>
              <a:ext cx="7486541" cy="9475102"/>
            </a:xfrm>
            <a:prstGeom prst="rect">
              <a:avLst/>
            </a:prstGeom>
          </p:spPr>
        </p:pic>
      </p:grpSp>
      <p:pic>
        <p:nvPicPr>
          <p:cNvPr id="13" name="Picture 21">
            <a:extLst>
              <a:ext uri="{FF2B5EF4-FFF2-40B4-BE49-F238E27FC236}">
                <a16:creationId xmlns:a16="http://schemas.microsoft.com/office/drawing/2014/main" id="{C3B07791-43E4-A2E2-C3B7-250B9A0E39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265221">
            <a:off x="1807335" y="1039375"/>
            <a:ext cx="1275479" cy="1160686"/>
          </a:xfrm>
          <a:prstGeom prst="rect">
            <a:avLst/>
          </a:prstGeom>
        </p:spPr>
      </p:pic>
      <p:sp>
        <p:nvSpPr>
          <p:cNvPr id="14" name="Rectangle 13">
            <a:extLst>
              <a:ext uri="{FF2B5EF4-FFF2-40B4-BE49-F238E27FC236}">
                <a16:creationId xmlns:a16="http://schemas.microsoft.com/office/drawing/2014/main" id="{E9D1C0B5-6347-1B6F-CE18-6761E4B03E55}"/>
              </a:ext>
            </a:extLst>
          </p:cNvPr>
          <p:cNvSpPr/>
          <p:nvPr/>
        </p:nvSpPr>
        <p:spPr>
          <a:xfrm>
            <a:off x="3362126" y="1144540"/>
            <a:ext cx="7834194" cy="3416320"/>
          </a:xfrm>
          <a:prstGeom prst="rect">
            <a:avLst/>
          </a:prstGeom>
        </p:spPr>
        <p:txBody>
          <a:bodyPr wrap="square">
            <a:spAutoFit/>
          </a:bodyPr>
          <a:lstStyle/>
          <a:p>
            <a:pPr algn="just" fontAlgn="base"/>
            <a:r>
              <a:rPr lang="vi-VN" sz="2400" b="1">
                <a:latin typeface="iCiel Mijas" panose="02000506000000020004" pitchFamily="50" charset="0"/>
              </a:rPr>
              <a:t>	Huân chương Độc lập là huân chương bậc cao thứ ba của Nhà nước Việt Nam Dân chủ Cộng hòa.</a:t>
            </a:r>
          </a:p>
          <a:p>
            <a:pPr algn="just" fontAlgn="base"/>
            <a:r>
              <a:rPr lang="vi-VN" sz="2400" b="1">
                <a:latin typeface="iCiel Mijas" panose="02000506000000020004" pitchFamily="50" charset="0"/>
              </a:rPr>
              <a:t>	Huân chương Độc lập để tặng cho tập thể lập được thành tích xuất sắc, tặng hoặc truy tặng cho cá nhân có thành tích đặc biệt xuất sắc ở một lĩnh vực chính trị, kinh tế, xã hội, văn học, nghệ thuật, khoa học, công nghệ, ngoại giao hoặc các lĩnh vực khác.</a:t>
            </a:r>
          </a:p>
          <a:p>
            <a:pPr algn="just" fontAlgn="base"/>
            <a:r>
              <a:rPr lang="vi-VN" sz="2400" b="1">
                <a:latin typeface="iCiel Mijas" panose="02000506000000020004" pitchFamily="50" charset="0"/>
              </a:rPr>
              <a:t>	Huân chương Độc lập có 3 hạng được phân biệt bằng số sao đính trên dải và cuống huân chương.</a:t>
            </a:r>
          </a:p>
        </p:txBody>
      </p:sp>
      <p:pic>
        <p:nvPicPr>
          <p:cNvPr id="16" name="Picture 15">
            <a:extLst>
              <a:ext uri="{FF2B5EF4-FFF2-40B4-BE49-F238E27FC236}">
                <a16:creationId xmlns:a16="http://schemas.microsoft.com/office/drawing/2014/main" id="{99FA77AE-06CB-53CE-E50C-C174442A11A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511" y="356808"/>
            <a:ext cx="5939489" cy="779415"/>
          </a:xfrm>
          <a:prstGeom prst="rect">
            <a:avLst/>
          </a:prstGeom>
        </p:spPr>
      </p:pic>
      <p:sp>
        <p:nvSpPr>
          <p:cNvPr id="17" name="TextBox 16">
            <a:extLst>
              <a:ext uri="{FF2B5EF4-FFF2-40B4-BE49-F238E27FC236}">
                <a16:creationId xmlns:a16="http://schemas.microsoft.com/office/drawing/2014/main" id="{83A3391C-201E-B0D1-B3D0-213851CE620B}"/>
              </a:ext>
            </a:extLst>
          </p:cNvPr>
          <p:cNvSpPr txBox="1"/>
          <p:nvPr/>
        </p:nvSpPr>
        <p:spPr>
          <a:xfrm>
            <a:off x="263467" y="453744"/>
            <a:ext cx="5662064" cy="597408"/>
          </a:xfrm>
          <a:prstGeom prst="rect">
            <a:avLst/>
          </a:prstGeom>
        </p:spPr>
        <p:txBody>
          <a:bodyPr wrap="square" lIns="0" tIns="0" rIns="0" bIns="0" rtlCol="0" anchor="t">
            <a:spAutoFit/>
          </a:bodyPr>
          <a:lstStyle/>
          <a:p>
            <a:pPr algn="ctr">
              <a:lnSpc>
                <a:spcPts val="5040"/>
              </a:lnSpc>
            </a:pPr>
            <a:r>
              <a:rPr lang="vi-VN" sz="3600" b="1" spc="144">
                <a:solidFill>
                  <a:srgbClr val="C00000"/>
                </a:solidFill>
                <a:latin typeface="iCiel Nabila" pitchFamily="2" charset="0"/>
              </a:rPr>
              <a:t>Huân chương Độc lập</a:t>
            </a:r>
          </a:p>
        </p:txBody>
      </p:sp>
      <p:pic>
        <p:nvPicPr>
          <p:cNvPr id="12" name="Picture 2" descr="Huân chương Độc lập – Wikipedia tiếng Việt">
            <a:hlinkClick r:id="rId14" action="ppaction://hlinksldjump"/>
            <a:extLst>
              <a:ext uri="{FF2B5EF4-FFF2-40B4-BE49-F238E27FC236}">
                <a16:creationId xmlns:a16="http://schemas.microsoft.com/office/drawing/2014/main" id="{3CB0F0D7-BBC1-E699-A890-5DF89E50A979}"/>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9990" b="95675" l="9728" r="93969">
                        <a14:foregroundMark x1="57485" y1="22397" x2="58366" y2="21627"/>
                        <a14:foregroundMark x1="35019" y1="42019" x2="41247" y2="36579"/>
                        <a14:foregroundMark x1="58366" y1="21627" x2="71401" y2="25644"/>
                        <a14:foregroundMark x1="71401" y1="25644" x2="77043" y2="37693"/>
                        <a14:foregroundMark x1="33852" y1="14006" x2="34061" y2="16810"/>
                        <a14:foregroundMark x1="48786" y1="45919" x2="48999" y2="46094"/>
                        <a14:foregroundMark x1="38268" y1="37264" x2="44956" y2="42767"/>
                        <a14:foregroundMark x1="93969" y1="46241" x2="93969" y2="46241"/>
                        <a14:foregroundMark x1="85019" y1="42945" x2="85019" y2="42945"/>
                        <a14:foregroundMark x1="93774" y1="42327" x2="93774" y2="42327"/>
                        <a14:foregroundMark x1="86187" y1="27497" x2="86187" y2="27497"/>
                        <a14:foregroundMark x1="55253" y1="92688" x2="55253" y2="92688"/>
                        <a14:foregroundMark x1="56031" y1="95675" x2="56031" y2="95675"/>
                        <a14:foregroundMark x1="53696" y1="60659" x2="53696" y2="60659"/>
                        <a14:foregroundMark x1="54280" y1="58496" x2="54280" y2="58496"/>
                        <a14:foregroundMark x1="49805" y1="23172" x2="50778" y2="23481"/>
                        <a14:foregroundMark x1="52529" y1="29351" x2="52529" y2="29351"/>
                        <a14:foregroundMark x1="50195" y1="41710" x2="50195" y2="41710"/>
                        <a14:foregroundMark x1="52529" y1="46447" x2="52529" y2="46447"/>
                        <a14:foregroundMark x1="51556" y1="43563" x2="51556" y2="43563"/>
                        <a14:foregroundMark x1="49611" y1="39547" x2="53696" y2="45829"/>
                        <a14:foregroundMark x1="49611" y1="40165" x2="56615" y2="52420"/>
                        <a14:foregroundMark x1="47471" y1="37487" x2="55837" y2="50978"/>
                        <a14:foregroundMark x1="59922" y1="17096" x2="67315" y2="15242"/>
                        <a14:foregroundMark x1="71401" y1="11432" x2="71401" y2="11432"/>
                        <a14:foregroundMark x1="70233" y1="11329" x2="71790" y2="11123"/>
                        <a14:foregroundMark x1="71790" y1="12667" x2="73735" y2="15654"/>
                        <a14:foregroundMark x1="76459" y1="11020" x2="76459" y2="11020"/>
                        <a14:foregroundMark x1="78599" y1="10814" x2="78599" y2="10814"/>
                        <a14:foregroundMark x1="78599" y1="10814" x2="78599" y2="10814"/>
                        <a14:foregroundMark x1="78599" y1="10814" x2="78599" y2="10814"/>
                        <a14:foregroundMark x1="78599" y1="10814" x2="78599" y2="10814"/>
                        <a14:foregroundMark x1="77043" y1="11123" x2="80350" y2="11123"/>
                        <a14:foregroundMark x1="77043" y1="11020" x2="76265" y2="10402"/>
                        <a14:foregroundMark x1="72957" y1="13182" x2="72568" y2="12873"/>
                        <a14:foregroundMark x1="32296" y1="19567" x2="32296" y2="19567"/>
                        <a14:foregroundMark x1="32879" y1="16272" x2="28794" y2="26056"/>
                        <a14:foregroundMark x1="25292" y1="29454" x2="18093" y2="42636"/>
                        <a14:foregroundMark x1="26070" y1="45314" x2="26459" y2="44284"/>
                        <a14:foregroundMark x1="27821" y1="41298" x2="34047" y2="30072"/>
                        <a14:foregroundMark x1="37743" y1="21833" x2="31128" y2="34192"/>
                        <a14:foregroundMark x1="40078" y1="30278" x2="40272" y2="38105"/>
                        <a14:foregroundMark x1="40272" y1="38105" x2="40272" y2="38311"/>
                        <a14:foregroundMark x1="39105" y1="28424" x2="41829" y2="30587"/>
                        <a14:foregroundMark x1="36770" y1="36251" x2="36576" y2="36354"/>
                        <a14:foregroundMark x1="44553" y1="35015" x2="45331" y2="43872"/>
                        <a14:foregroundMark x1="34436" y1="38620" x2="44163" y2="35736"/>
                        <a14:foregroundMark x1="53307" y1="56334" x2="53113" y2="57570"/>
                        <a14:foregroundMark x1="53113" y1="56025" x2="53696" y2="57570"/>
                        <a14:foregroundMark x1="51556" y1="54480" x2="52140" y2="54892"/>
                        <a14:foregroundMark x1="53113" y1="54892" x2="53113" y2="54892"/>
                        <a14:foregroundMark x1="53113" y1="54892" x2="53113" y2="54892"/>
                        <a14:foregroundMark x1="52724" y1="53141" x2="52724" y2="53141"/>
                        <a14:foregroundMark x1="51946" y1="53656" x2="51946" y2="54480"/>
                        <a14:foregroundMark x1="59922" y1="61071" x2="59922" y2="61071"/>
                        <a14:backgroundMark x1="36576" y1="18332" x2="36576" y2="18332"/>
                        <a14:backgroundMark x1="35603" y1="20597" x2="35603" y2="20597"/>
                        <a14:backgroundMark x1="48776" y1="29351" x2="51946" y2="34089"/>
                        <a14:backgroundMark x1="48638" y1="29145" x2="48776" y2="29351"/>
                        <a14:backgroundMark x1="53696" y1="26056" x2="53696" y2="26056"/>
                        <a14:backgroundMark x1="53696" y1="25129" x2="53696" y2="25747"/>
                        <a14:backgroundMark x1="53696" y1="25438" x2="53696" y2="25438"/>
                        <a14:backgroundMark x1="54864" y1="25232" x2="54864" y2="25232"/>
                        <a14:backgroundMark x1="54864" y1="25129" x2="54864" y2="25129"/>
                        <a14:backgroundMark x1="54864" y1="25129" x2="54864" y2="25129"/>
                        <a14:backgroundMark x1="54864" y1="25129" x2="54864" y2="25129"/>
                        <a14:backgroundMark x1="54864" y1="24511" x2="55253" y2="24923"/>
                        <a14:backgroundMark x1="55253" y1="24305" x2="53696" y2="22451"/>
                        <a14:backgroundMark x1="52724" y1="25438" x2="54475" y2="29042"/>
                        <a14:backgroundMark x1="54475" y1="22863" x2="58171" y2="29351"/>
                        <a14:backgroundMark x1="50420" y1="53141" x2="51457" y2="51713"/>
                        <a14:backgroundMark x1="50195" y1="53450" x2="50420" y2="53141"/>
                        <a14:backgroundMark x1="55942" y1="57694" x2="56031" y2="57878"/>
                        <a14:backgroundMark x1="54590" y1="54892" x2="55040" y2="55824"/>
                        <a14:backgroundMark x1="54391" y1="54480" x2="54590" y2="54892"/>
                        <a14:backgroundMark x1="53696" y1="53038" x2="53991" y2="53650"/>
                        <a14:backgroundMark x1="47082" y1="45211" x2="46449" y2="43845"/>
                        <a14:backgroundMark x1="48249" y1="47065" x2="48829" y2="46697"/>
                        <a14:backgroundMark x1="31971" y1="34214" x2="35429" y2="37526"/>
                        <a14:backgroundMark x1="34394" y1="35447" x2="33852" y2="39032"/>
                        <a14:backgroundMark x1="34509" y1="34685" x2="34420" y2="35274"/>
                        <a14:backgroundMark x1="74514" y1="12255" x2="74708" y2="11946"/>
                        <a14:backgroundMark x1="80336" y1="11135" x2="82101" y2="11329"/>
                        <a14:backgroundMark x1="76845" y1="10751" x2="77414" y2="10814"/>
                        <a14:backgroundMark x1="72655" y1="10291" x2="76495" y2="10713"/>
                        <a14:backgroundMark x1="74708" y1="11946" x2="73081" y2="12440"/>
                        <a14:backgroundMark x1="56716" y1="45037" x2="57977" y2="45314"/>
                        <a14:backgroundMark x1="57977" y1="45314" x2="57735" y2="45314"/>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195482" y="4275270"/>
            <a:ext cx="1303005" cy="23947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hi tiết buổi lễ đón nhận huân chương hạng nhì và kỷ niệm 40 năm thành lập  Tracomeco">
            <a:extLst>
              <a:ext uri="{FF2B5EF4-FFF2-40B4-BE49-F238E27FC236}">
                <a16:creationId xmlns:a16="http://schemas.microsoft.com/office/drawing/2014/main" id="{19F22D2A-A597-5491-AD1E-6ED3BF09D20F}"/>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10000" b="96026" l="7500" r="90750">
                        <a14:foregroundMark x1="54500" y1="17564" x2="54500" y2="17564"/>
                        <a14:foregroundMark x1="60750" y1="18077" x2="60750" y2="18077"/>
                        <a14:foregroundMark x1="60250" y1="17436" x2="60250" y2="17436"/>
                        <a14:foregroundMark x1="7500" y1="49231" x2="7500" y2="49744"/>
                        <a14:foregroundMark x1="43500" y1="17436" x2="43500" y2="17436"/>
                        <a14:foregroundMark x1="61750" y1="16795" x2="61750" y2="16795"/>
                        <a14:foregroundMark x1="90750" y1="51026" x2="90750" y2="51026"/>
                        <a14:foregroundMark x1="78000" y1="72949" x2="78000" y2="72949"/>
                        <a14:foregroundMark x1="50750" y1="93974" x2="50750" y2="93974"/>
                        <a14:foregroundMark x1="77250" y1="71410" x2="77250" y2="71410"/>
                        <a14:foregroundMark x1="78000" y1="72436" x2="78000" y2="72436"/>
                        <a14:foregroundMark x1="50750" y1="96026" x2="50750" y2="96026"/>
                        <a14:foregroundMark x1="40750" y1="90000" x2="40750" y2="90000"/>
                        <a14:foregroundMark x1="36000" y1="90513" x2="36000" y2="90513"/>
                        <a14:foregroundMark x1="32000" y1="90641" x2="32000" y2="90641"/>
                        <a14:foregroundMark x1="32750" y1="90385" x2="32750" y2="90385"/>
                        <a14:foregroundMark x1="32750" y1="90385" x2="32750" y2="90385"/>
                        <a14:foregroundMark x1="32750" y1="90385" x2="32750" y2="90385"/>
                        <a14:foregroundMark x1="38000" y1="90513" x2="38000" y2="90513"/>
                        <a14:foregroundMark x1="45500" y1="93077" x2="45500" y2="93077"/>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515414" y="4128713"/>
            <a:ext cx="1303005" cy="25413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Thành tích đạt được - Vien Kiem Nghiem Thuoc TP.Ho Chi Minh">
            <a:extLst>
              <a:ext uri="{FF2B5EF4-FFF2-40B4-BE49-F238E27FC236}">
                <a16:creationId xmlns:a16="http://schemas.microsoft.com/office/drawing/2014/main" id="{746699D1-F7BB-B95D-7DD5-EC0E9E716744}"/>
              </a:ext>
            </a:extLst>
          </p:cNvPr>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10000" b="90000" l="10000" r="90000">
                        <a14:backgroundMark x1="36535" y1="13625" x2="58569" y2="14125"/>
                        <a14:backgroundMark x1="32392" y1="11250" x2="54426" y2="12375"/>
                        <a14:backgroundMark x1="54426" y1="12375" x2="60264" y2="11000"/>
                        <a14:backgroundMark x1="32392" y1="19125" x2="61205" y2="19750"/>
                        <a14:backgroundMark x1="35593" y1="20125" x2="60264" y2="21375"/>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495637" y="3944451"/>
            <a:ext cx="1938173" cy="3056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3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0" dur="500"/>
                                        <p:tgtEl>
                                          <p:spTgt spid="1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5" dur="500"/>
                                        <p:tgtEl>
                                          <p:spTgt spid="1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66A57-5622-13C8-131F-48781F377D85}"/>
              </a:ext>
            </a:extLst>
          </p:cNvPr>
          <p:cNvSpPr>
            <a:spLocks noGrp="1"/>
          </p:cNvSpPr>
          <p:nvPr>
            <p:ph type="title"/>
          </p:nvPr>
        </p:nvSpPr>
        <p:spPr/>
        <p:txBody>
          <a:bodyPr/>
          <a:lstStyle/>
          <a:p>
            <a:endParaRPr lang="en-US"/>
          </a:p>
        </p:txBody>
      </p:sp>
      <p:pic>
        <p:nvPicPr>
          <p:cNvPr id="3" name="Picture 4">
            <a:extLst>
              <a:ext uri="{FF2B5EF4-FFF2-40B4-BE49-F238E27FC236}">
                <a16:creationId xmlns:a16="http://schemas.microsoft.com/office/drawing/2014/main" id="{EB2E6B75-AA3F-58B8-2B3D-875021BCD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7CDAF4BB-4B72-A250-429F-A8F521B2AA7F}"/>
              </a:ext>
            </a:extLst>
          </p:cNvPr>
          <p:cNvGrpSpPr/>
          <p:nvPr/>
        </p:nvGrpSpPr>
        <p:grpSpPr>
          <a:xfrm flipH="1">
            <a:off x="136995" y="2456395"/>
            <a:ext cx="2945828" cy="4401605"/>
            <a:chOff x="106987" y="2667000"/>
            <a:chExt cx="2095439" cy="3130968"/>
          </a:xfrm>
        </p:grpSpPr>
        <p:pic>
          <p:nvPicPr>
            <p:cNvPr id="5" name="Picture 16">
              <a:extLst>
                <a:ext uri="{FF2B5EF4-FFF2-40B4-BE49-F238E27FC236}">
                  <a16:creationId xmlns:a16="http://schemas.microsoft.com/office/drawing/2014/main" id="{9FDF6A56-3968-2ECB-6842-9C3D0BF26A58}"/>
                </a:ext>
              </a:extLst>
            </p:cNvPr>
            <p:cNvPicPr>
              <a:picLocks noChangeAspect="1"/>
            </p:cNvPicPr>
            <p:nvPr/>
          </p:nvPicPr>
          <p:blipFill rotWithShape="1">
            <a:blip r:embed="rId3"/>
            <a:srcRect b="23610"/>
            <a:stretch/>
          </p:blipFill>
          <p:spPr>
            <a:xfrm>
              <a:off x="106987" y="2667000"/>
              <a:ext cx="2095439" cy="3130968"/>
            </a:xfrm>
            <a:prstGeom prst="rect">
              <a:avLst/>
            </a:prstGeom>
          </p:spPr>
        </p:pic>
        <p:pic>
          <p:nvPicPr>
            <p:cNvPr id="6" name="Picture 5" descr="thiếu niên tiền phong quàng khăn đỏ minh họa">
              <a:extLst>
                <a:ext uri="{FF2B5EF4-FFF2-40B4-BE49-F238E27FC236}">
                  <a16:creationId xmlns:a16="http://schemas.microsoft.com/office/drawing/2014/main" id="{E6451793-1D91-6B89-BD11-BC712EEE9EF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rot="21253066">
              <a:off x="983972" y="4253651"/>
              <a:ext cx="612400" cy="7440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3">
            <a:extLst>
              <a:ext uri="{FF2B5EF4-FFF2-40B4-BE49-F238E27FC236}">
                <a16:creationId xmlns:a16="http://schemas.microsoft.com/office/drawing/2014/main" id="{559FBFDC-902D-D89A-3921-AC626D24EDB6}"/>
              </a:ext>
            </a:extLst>
          </p:cNvPr>
          <p:cNvGrpSpPr/>
          <p:nvPr/>
        </p:nvGrpSpPr>
        <p:grpSpPr>
          <a:xfrm>
            <a:off x="2991152" y="378022"/>
            <a:ext cx="9262571" cy="6327578"/>
            <a:chOff x="0" y="0"/>
            <a:chExt cx="12605018" cy="10865897"/>
          </a:xfrm>
          <a:solidFill>
            <a:schemeClr val="bg1"/>
          </a:solidFill>
        </p:grpSpPr>
        <p:pic>
          <p:nvPicPr>
            <p:cNvPr id="8" name="Picture 4">
              <a:extLst>
                <a:ext uri="{FF2B5EF4-FFF2-40B4-BE49-F238E27FC236}">
                  <a16:creationId xmlns:a16="http://schemas.microsoft.com/office/drawing/2014/main" id="{1C8DF64E-F68D-E71A-674F-BC0BCE5861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88192" r="1118"/>
            <a:stretch>
              <a:fillRect/>
            </a:stretch>
          </p:blipFill>
          <p:spPr>
            <a:xfrm>
              <a:off x="0" y="8993271"/>
              <a:ext cx="12605018" cy="1872626"/>
            </a:xfrm>
            <a:prstGeom prst="rect">
              <a:avLst/>
            </a:prstGeom>
          </p:spPr>
        </p:pic>
        <p:pic>
          <p:nvPicPr>
            <p:cNvPr id="9" name="Picture 5">
              <a:extLst>
                <a:ext uri="{FF2B5EF4-FFF2-40B4-BE49-F238E27FC236}">
                  <a16:creationId xmlns:a16="http://schemas.microsoft.com/office/drawing/2014/main" id="{431286CF-B351-30F8-97F6-4DA2180F9A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44076" r="1429" b="9744"/>
            <a:stretch>
              <a:fillRect/>
            </a:stretch>
          </p:blipFill>
          <p:spPr>
            <a:xfrm>
              <a:off x="7275795" y="0"/>
              <a:ext cx="4174870" cy="9488179"/>
            </a:xfrm>
            <a:prstGeom prst="rect">
              <a:avLst/>
            </a:prstGeom>
          </p:spPr>
        </p:pic>
        <p:pic>
          <p:nvPicPr>
            <p:cNvPr id="10" name="Picture 6">
              <a:extLst>
                <a:ext uri="{FF2B5EF4-FFF2-40B4-BE49-F238E27FC236}">
                  <a16:creationId xmlns:a16="http://schemas.microsoft.com/office/drawing/2014/main" id="{DBF2D8E7-5E82-DD7F-3A61-2DA2971F63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7768"/>
            <a:stretch>
              <a:fillRect/>
            </a:stretch>
          </p:blipFill>
          <p:spPr>
            <a:xfrm>
              <a:off x="0" y="0"/>
              <a:ext cx="7486541" cy="9475102"/>
            </a:xfrm>
            <a:prstGeom prst="rect">
              <a:avLst/>
            </a:prstGeom>
          </p:spPr>
        </p:pic>
      </p:grpSp>
      <p:pic>
        <p:nvPicPr>
          <p:cNvPr id="13" name="Picture 21">
            <a:extLst>
              <a:ext uri="{FF2B5EF4-FFF2-40B4-BE49-F238E27FC236}">
                <a16:creationId xmlns:a16="http://schemas.microsoft.com/office/drawing/2014/main" id="{C3B07791-43E4-A2E2-C3B7-250B9A0E39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265221">
            <a:off x="1807335" y="1039375"/>
            <a:ext cx="1275479" cy="1160686"/>
          </a:xfrm>
          <a:prstGeom prst="rect">
            <a:avLst/>
          </a:prstGeom>
        </p:spPr>
      </p:pic>
      <p:sp>
        <p:nvSpPr>
          <p:cNvPr id="14" name="Rectangle 13">
            <a:extLst>
              <a:ext uri="{FF2B5EF4-FFF2-40B4-BE49-F238E27FC236}">
                <a16:creationId xmlns:a16="http://schemas.microsoft.com/office/drawing/2014/main" id="{E9D1C0B5-6347-1B6F-CE18-6761E4B03E55}"/>
              </a:ext>
            </a:extLst>
          </p:cNvPr>
          <p:cNvSpPr/>
          <p:nvPr/>
        </p:nvSpPr>
        <p:spPr>
          <a:xfrm>
            <a:off x="3320126" y="1211945"/>
            <a:ext cx="8033682" cy="3046988"/>
          </a:xfrm>
          <a:prstGeom prst="rect">
            <a:avLst/>
          </a:prstGeom>
        </p:spPr>
        <p:txBody>
          <a:bodyPr wrap="square">
            <a:spAutoFit/>
          </a:bodyPr>
          <a:lstStyle/>
          <a:p>
            <a:pPr algn="just" fontAlgn="base"/>
            <a:r>
              <a:rPr lang="vi-VN" sz="2400" b="1">
                <a:latin typeface="iCiel Mijas" panose="02000506000000020004" pitchFamily="50" charset="0"/>
              </a:rPr>
              <a:t>	Huân chương Lao động là một loại huân chương của Nhà nước Việt Nam Dân chủ Cộng hòa dùng để ghi nhận các công lao đóng góp vào công cuộc xây dựng đất nước đã được Đảng Cộng sản Việt Nam, nhà nước và nhân dân Việt Nam chứng nhận.</a:t>
            </a:r>
          </a:p>
          <a:p>
            <a:pPr algn="just" fontAlgn="base"/>
            <a:r>
              <a:rPr lang="vi-VN" sz="2400" b="1">
                <a:latin typeface="iCiel Mijas" panose="02000506000000020004" pitchFamily="50" charset="0"/>
              </a:rPr>
              <a:t>	Huân chương Lao động để tặng hoặc truy tặng cho cá nhân, tặng cho tập thể có thành tích xuất sắc trong lao động, sáng tạo, xây dựng Tổ quốc. Huân chương Lao động có 3 hạng được phân biệt bằng số sao đính trên dải và cuống huân chương.</a:t>
            </a:r>
          </a:p>
        </p:txBody>
      </p:sp>
      <p:pic>
        <p:nvPicPr>
          <p:cNvPr id="16" name="Picture 15">
            <a:extLst>
              <a:ext uri="{FF2B5EF4-FFF2-40B4-BE49-F238E27FC236}">
                <a16:creationId xmlns:a16="http://schemas.microsoft.com/office/drawing/2014/main" id="{99FA77AE-06CB-53CE-E50C-C174442A11A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511" y="356808"/>
            <a:ext cx="5939489" cy="779415"/>
          </a:xfrm>
          <a:prstGeom prst="rect">
            <a:avLst/>
          </a:prstGeom>
        </p:spPr>
      </p:pic>
      <p:sp>
        <p:nvSpPr>
          <p:cNvPr id="17" name="TextBox 16">
            <a:extLst>
              <a:ext uri="{FF2B5EF4-FFF2-40B4-BE49-F238E27FC236}">
                <a16:creationId xmlns:a16="http://schemas.microsoft.com/office/drawing/2014/main" id="{83A3391C-201E-B0D1-B3D0-213851CE620B}"/>
              </a:ext>
            </a:extLst>
          </p:cNvPr>
          <p:cNvSpPr txBox="1"/>
          <p:nvPr/>
        </p:nvSpPr>
        <p:spPr>
          <a:xfrm>
            <a:off x="263467" y="453744"/>
            <a:ext cx="5662064" cy="597408"/>
          </a:xfrm>
          <a:prstGeom prst="rect">
            <a:avLst/>
          </a:prstGeom>
        </p:spPr>
        <p:txBody>
          <a:bodyPr wrap="square" lIns="0" tIns="0" rIns="0" bIns="0" rtlCol="0" anchor="t">
            <a:spAutoFit/>
          </a:bodyPr>
          <a:lstStyle/>
          <a:p>
            <a:pPr algn="ctr">
              <a:lnSpc>
                <a:spcPts val="5040"/>
              </a:lnSpc>
            </a:pPr>
            <a:r>
              <a:rPr lang="vi-VN" sz="3600" b="1" spc="144">
                <a:solidFill>
                  <a:srgbClr val="C00000"/>
                </a:solidFill>
                <a:latin typeface="iCiel Nabila" pitchFamily="2" charset="0"/>
              </a:rPr>
              <a:t>Huân chương Lao động</a:t>
            </a:r>
          </a:p>
        </p:txBody>
      </p:sp>
      <p:pic>
        <p:nvPicPr>
          <p:cNvPr id="11" name="Picture 2">
            <a:hlinkClick r:id="rId14" action="ppaction://hlinksldjump"/>
            <a:extLst>
              <a:ext uri="{FF2B5EF4-FFF2-40B4-BE49-F238E27FC236}">
                <a16:creationId xmlns:a16="http://schemas.microsoft.com/office/drawing/2014/main" id="{3918EA86-137C-A895-6434-34DDED3DB55D}"/>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10000" b="90000" l="10000" r="90000">
                        <a14:foregroundMark x1="20451" y1="13874" x2="20451" y2="13874"/>
                        <a14:foregroundMark x1="51904" y1="15445" x2="51904" y2="15445"/>
                        <a14:foregroundMark x1="78279" y1="12565" x2="78279" y2="12565"/>
                        <a14:foregroundMark x1="81241" y1="38743" x2="81241" y2="38743"/>
                        <a14:foregroundMark x1="75599" y1="69895" x2="75599" y2="69895"/>
                        <a14:foregroundMark x1="77433" y1="54450" x2="77433" y2="54450"/>
                        <a14:foregroundMark x1="76446" y1="56021" x2="77151" y2="56021"/>
                        <a14:foregroundMark x1="77292" y1="55759" x2="77292" y2="55759"/>
                        <a14:foregroundMark x1="17066" y1="69895" x2="17066" y2="69895"/>
                        <a14:foregroundMark x1="22285" y1="44241" x2="22285" y2="44241"/>
                        <a14:foregroundMark x1="21862" y1="54712" x2="21862" y2="54712"/>
                      </a14:backgroundRemoval>
                    </a14:imgEffect>
                  </a14:imgLayer>
                </a14:imgProps>
              </a:ext>
              <a:ext uri="{28A0092B-C50C-407E-A947-70E740481C1C}">
                <a14:useLocalDpi xmlns:a14="http://schemas.microsoft.com/office/drawing/2010/main" val="0"/>
              </a:ext>
            </a:extLst>
          </a:blip>
          <a:srcRect/>
          <a:stretch>
            <a:fillRect/>
          </a:stretch>
        </p:blipFill>
        <p:spPr bwMode="auto">
          <a:xfrm>
            <a:off x="4387068" y="4000419"/>
            <a:ext cx="5965972" cy="321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53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0" dur="500"/>
                                        <p:tgtEl>
                                          <p:spTgt spid="1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
            <a:extLst>
              <a:ext uri="{FF2B5EF4-FFF2-40B4-BE49-F238E27FC236}">
                <a16:creationId xmlns:a16="http://schemas.microsoft.com/office/drawing/2014/main" id="{BCF42E05-41FE-E7C5-7706-52C43ECB3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3">
            <a:extLst>
              <a:ext uri="{FF2B5EF4-FFF2-40B4-BE49-F238E27FC236}">
                <a16:creationId xmlns:a16="http://schemas.microsoft.com/office/drawing/2014/main" id="{FB46BE49-F2DA-E41E-068F-90302DF3C31C}"/>
              </a:ext>
            </a:extLst>
          </p:cNvPr>
          <p:cNvSpPr/>
          <p:nvPr/>
        </p:nvSpPr>
        <p:spPr>
          <a:xfrm rot="10800000">
            <a:off x="476249" y="1684247"/>
            <a:ext cx="11239501" cy="3952875"/>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76200">
            <a:solidFill>
              <a:schemeClr val="tx1"/>
            </a:solidFill>
            <a:extLst>
              <a:ext uri="{C807C97D-BFC1-408E-A445-0C87EB9F89A2}">
                <ask:lineSketchStyleProps xmlns:ask="http://schemas.microsoft.com/office/drawing/2018/sketchyshapes" sd="3255299097">
                  <a:custGeom>
                    <a:avLst/>
                    <a:gdLst>
                      <a:gd name="connsiteX0" fmla="*/ 0 w 11239501"/>
                      <a:gd name="connsiteY0" fmla="*/ 410269 h 3952875"/>
                      <a:gd name="connsiteX1" fmla="*/ 460859 w 11239501"/>
                      <a:gd name="connsiteY1" fmla="*/ 0 h 3952875"/>
                      <a:gd name="connsiteX2" fmla="*/ 10778641 w 11239501"/>
                      <a:gd name="connsiteY2" fmla="*/ 0 h 3952875"/>
                      <a:gd name="connsiteX3" fmla="*/ 11239501 w 11239501"/>
                      <a:gd name="connsiteY3" fmla="*/ 410269 h 3952875"/>
                      <a:gd name="connsiteX4" fmla="*/ 11239501 w 11239501"/>
                      <a:gd name="connsiteY4" fmla="*/ 3542605 h 3952875"/>
                      <a:gd name="connsiteX5" fmla="*/ 10778641 w 11239501"/>
                      <a:gd name="connsiteY5" fmla="*/ 3952875 h 3952875"/>
                      <a:gd name="connsiteX6" fmla="*/ 460859 w 11239501"/>
                      <a:gd name="connsiteY6" fmla="*/ 3952875 h 3952875"/>
                      <a:gd name="connsiteX7" fmla="*/ 0 w 11239501"/>
                      <a:gd name="connsiteY7" fmla="*/ 3542605 h 3952875"/>
                      <a:gd name="connsiteX8" fmla="*/ 0 w 11239501"/>
                      <a:gd name="connsiteY8" fmla="*/ 410269 h 3952875"/>
                      <a:gd name="connsiteX0" fmla="*/ 0 w 11239501"/>
                      <a:gd name="connsiteY0" fmla="*/ 410269 h 3952875"/>
                      <a:gd name="connsiteX1" fmla="*/ 460859 w 11239501"/>
                      <a:gd name="connsiteY1" fmla="*/ 0 h 3952875"/>
                      <a:gd name="connsiteX2" fmla="*/ 10778641 w 11239501"/>
                      <a:gd name="connsiteY2" fmla="*/ 0 h 3952875"/>
                      <a:gd name="connsiteX3" fmla="*/ 11239501 w 11239501"/>
                      <a:gd name="connsiteY3" fmla="*/ 410269 h 3952875"/>
                      <a:gd name="connsiteX4" fmla="*/ 11239501 w 11239501"/>
                      <a:gd name="connsiteY4" fmla="*/ 3542605 h 3952875"/>
                      <a:gd name="connsiteX5" fmla="*/ 10778641 w 11239501"/>
                      <a:gd name="connsiteY5" fmla="*/ 3952875 h 3952875"/>
                      <a:gd name="connsiteX6" fmla="*/ 460859 w 11239501"/>
                      <a:gd name="connsiteY6" fmla="*/ 3952875 h 3952875"/>
                      <a:gd name="connsiteX7" fmla="*/ 0 w 11239501"/>
                      <a:gd name="connsiteY7" fmla="*/ 3542605 h 3952875"/>
                      <a:gd name="connsiteX8" fmla="*/ 0 w 11239501"/>
                      <a:gd name="connsiteY8" fmla="*/ 410269 h 395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501" h="3952875" fill="none" extrusionOk="0">
                        <a:moveTo>
                          <a:pt x="0" y="410269"/>
                        </a:moveTo>
                        <a:cubicBezTo>
                          <a:pt x="40572" y="211086"/>
                          <a:pt x="164597" y="-11980"/>
                          <a:pt x="460859" y="0"/>
                        </a:cubicBezTo>
                        <a:cubicBezTo>
                          <a:pt x="3222999" y="368627"/>
                          <a:pt x="7504966" y="-21339"/>
                          <a:pt x="10778641" y="0"/>
                        </a:cubicBezTo>
                        <a:cubicBezTo>
                          <a:pt x="11011292" y="-16371"/>
                          <a:pt x="11255347" y="239608"/>
                          <a:pt x="11239501" y="410269"/>
                        </a:cubicBezTo>
                        <a:cubicBezTo>
                          <a:pt x="11130732" y="1780509"/>
                          <a:pt x="11343127" y="2122236"/>
                          <a:pt x="11239501" y="3542605"/>
                        </a:cubicBezTo>
                        <a:cubicBezTo>
                          <a:pt x="11186588" y="3786092"/>
                          <a:pt x="11086495" y="3947687"/>
                          <a:pt x="10778641" y="3952875"/>
                        </a:cubicBezTo>
                        <a:cubicBezTo>
                          <a:pt x="8985448" y="4222605"/>
                          <a:pt x="4002071" y="3550579"/>
                          <a:pt x="460859" y="3952875"/>
                        </a:cubicBezTo>
                        <a:cubicBezTo>
                          <a:pt x="175628" y="3914462"/>
                          <a:pt x="-58197" y="3746507"/>
                          <a:pt x="0" y="3542605"/>
                        </a:cubicBezTo>
                        <a:cubicBezTo>
                          <a:pt x="-241148" y="2174869"/>
                          <a:pt x="265826" y="1847597"/>
                          <a:pt x="0" y="410269"/>
                        </a:cubicBezTo>
                        <a:close/>
                      </a:path>
                      <a:path w="11239501" h="3952875" stroke="0" extrusionOk="0">
                        <a:moveTo>
                          <a:pt x="0" y="410269"/>
                        </a:moveTo>
                        <a:cubicBezTo>
                          <a:pt x="-5540" y="172798"/>
                          <a:pt x="210765" y="16402"/>
                          <a:pt x="460859" y="0"/>
                        </a:cubicBezTo>
                        <a:cubicBezTo>
                          <a:pt x="2807529" y="215831"/>
                          <a:pt x="7278711" y="-395409"/>
                          <a:pt x="10778641" y="0"/>
                        </a:cubicBezTo>
                        <a:cubicBezTo>
                          <a:pt x="11067412" y="-43221"/>
                          <a:pt x="11221457" y="161310"/>
                          <a:pt x="11239501" y="410269"/>
                        </a:cubicBezTo>
                        <a:cubicBezTo>
                          <a:pt x="11037232" y="1956401"/>
                          <a:pt x="11268072" y="3172540"/>
                          <a:pt x="11239501" y="3542605"/>
                        </a:cubicBezTo>
                        <a:cubicBezTo>
                          <a:pt x="11239245" y="3753764"/>
                          <a:pt x="11008479" y="3932940"/>
                          <a:pt x="10778641" y="3952875"/>
                        </a:cubicBezTo>
                        <a:cubicBezTo>
                          <a:pt x="6090146" y="3633741"/>
                          <a:pt x="2316608" y="3726682"/>
                          <a:pt x="460859" y="3952875"/>
                        </a:cubicBezTo>
                        <a:cubicBezTo>
                          <a:pt x="221277" y="3969762"/>
                          <a:pt x="16944" y="3829291"/>
                          <a:pt x="0" y="3542605"/>
                        </a:cubicBezTo>
                        <a:cubicBezTo>
                          <a:pt x="139067" y="2828161"/>
                          <a:pt x="233072" y="1748947"/>
                          <a:pt x="0" y="410269"/>
                        </a:cubicBezTo>
                        <a:close/>
                      </a:path>
                      <a:path w="11239501" h="3952875" fill="none" stroke="0" extrusionOk="0">
                        <a:moveTo>
                          <a:pt x="0" y="410269"/>
                        </a:moveTo>
                        <a:cubicBezTo>
                          <a:pt x="14957" y="165434"/>
                          <a:pt x="229830" y="-42324"/>
                          <a:pt x="460859" y="0"/>
                        </a:cubicBezTo>
                        <a:cubicBezTo>
                          <a:pt x="3274650" y="210834"/>
                          <a:pt x="7661273" y="408562"/>
                          <a:pt x="10778641" y="0"/>
                        </a:cubicBezTo>
                        <a:cubicBezTo>
                          <a:pt x="11047623" y="-31708"/>
                          <a:pt x="11255635" y="193884"/>
                          <a:pt x="11239501" y="410269"/>
                        </a:cubicBezTo>
                        <a:cubicBezTo>
                          <a:pt x="11184178" y="1752524"/>
                          <a:pt x="11299210" y="2145551"/>
                          <a:pt x="11239501" y="3542605"/>
                        </a:cubicBezTo>
                        <a:cubicBezTo>
                          <a:pt x="11220267" y="3818312"/>
                          <a:pt x="11035251" y="3938010"/>
                          <a:pt x="10778641" y="3952875"/>
                        </a:cubicBezTo>
                        <a:cubicBezTo>
                          <a:pt x="8517305" y="3678223"/>
                          <a:pt x="4509644" y="3596043"/>
                          <a:pt x="460859" y="3952875"/>
                        </a:cubicBezTo>
                        <a:cubicBezTo>
                          <a:pt x="165402" y="3906474"/>
                          <a:pt x="-28286" y="3770653"/>
                          <a:pt x="0" y="3542605"/>
                        </a:cubicBezTo>
                        <a:cubicBezTo>
                          <a:pt x="-279775" y="2138704"/>
                          <a:pt x="173038" y="1713586"/>
                          <a:pt x="0" y="41026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133"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grpSp>
        <p:nvGrpSpPr>
          <p:cNvPr id="7" name="Group 6">
            <a:extLst>
              <a:ext uri="{FF2B5EF4-FFF2-40B4-BE49-F238E27FC236}">
                <a16:creationId xmlns:a16="http://schemas.microsoft.com/office/drawing/2014/main" id="{88EFD3AF-B617-9901-CF29-5BB78EB63642}"/>
              </a:ext>
            </a:extLst>
          </p:cNvPr>
          <p:cNvGrpSpPr/>
          <p:nvPr/>
        </p:nvGrpSpPr>
        <p:grpSpPr>
          <a:xfrm>
            <a:off x="1270747" y="228028"/>
            <a:ext cx="9650501" cy="1228191"/>
            <a:chOff x="248920" y="-80838"/>
            <a:chExt cx="9650501" cy="2634263"/>
          </a:xfrm>
        </p:grpSpPr>
        <p:pic>
          <p:nvPicPr>
            <p:cNvPr id="8" name="Picture 7">
              <a:extLst>
                <a:ext uri="{FF2B5EF4-FFF2-40B4-BE49-F238E27FC236}">
                  <a16:creationId xmlns:a16="http://schemas.microsoft.com/office/drawing/2014/main" id="{9B9300F1-8D23-9C4D-8D71-F24D5B07B2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920" y="-80838"/>
              <a:ext cx="9650501" cy="2634263"/>
            </a:xfrm>
            <a:prstGeom prst="rect">
              <a:avLst/>
            </a:prstGeom>
          </p:spPr>
        </p:pic>
        <p:sp>
          <p:nvSpPr>
            <p:cNvPr id="9" name="TextBox 8">
              <a:extLst>
                <a:ext uri="{FF2B5EF4-FFF2-40B4-BE49-F238E27FC236}">
                  <a16:creationId xmlns:a16="http://schemas.microsoft.com/office/drawing/2014/main" id="{D3A4BA87-132A-A159-619D-9C84628353CD}"/>
                </a:ext>
              </a:extLst>
            </p:cNvPr>
            <p:cNvSpPr txBox="1"/>
            <p:nvPr/>
          </p:nvSpPr>
          <p:spPr>
            <a:xfrm flipH="1">
              <a:off x="627573" y="284856"/>
              <a:ext cx="8696960" cy="2046399"/>
            </a:xfrm>
            <a:prstGeom prst="rect">
              <a:avLst/>
            </a:prstGeom>
            <a:noFill/>
          </p:spPr>
          <p:txBody>
            <a:bodyPr wrap="square" rtlCol="0">
              <a:spAutoFit/>
            </a:bodyPr>
            <a:lstStyle/>
            <a:p>
              <a:pPr algn="ctr"/>
              <a:r>
                <a:rPr lang="vi-VN" sz="2800">
                  <a:solidFill>
                    <a:srgbClr val="C00000"/>
                  </a:solidFill>
                  <a:latin typeface="iCiel Nabila" pitchFamily="2" charset="0"/>
                  <a:cs typeface="Pattaya" panose="00000500000000000000" pitchFamily="2" charset="-34"/>
                </a:rPr>
                <a:t>Bài 3. Tìm tên huân chương phù hợp</a:t>
              </a:r>
              <a:endParaRPr lang="en-US" sz="2800">
                <a:solidFill>
                  <a:srgbClr val="C00000"/>
                </a:solidFill>
                <a:latin typeface="iCiel Nabila" pitchFamily="2" charset="0"/>
                <a:cs typeface="Pattaya" panose="00000500000000000000" pitchFamily="2" charset="-34"/>
              </a:endParaRPr>
            </a:p>
            <a:p>
              <a:pPr algn="ctr"/>
              <a:r>
                <a:rPr lang="vi-VN" sz="2800">
                  <a:solidFill>
                    <a:srgbClr val="C00000"/>
                  </a:solidFill>
                  <a:latin typeface="iCiel Nabila" pitchFamily="2" charset="0"/>
                  <a:cs typeface="Pattaya" panose="00000500000000000000" pitchFamily="2" charset="-34"/>
                </a:rPr>
                <a:t>với mỗi chỗ trống dưới đây:</a:t>
              </a:r>
            </a:p>
          </p:txBody>
        </p:sp>
      </p:grpSp>
      <p:sp>
        <p:nvSpPr>
          <p:cNvPr id="2" name="矩形 4">
            <a:extLst>
              <a:ext uri="{FF2B5EF4-FFF2-40B4-BE49-F238E27FC236}">
                <a16:creationId xmlns:a16="http://schemas.microsoft.com/office/drawing/2014/main" id="{C5A1BA60-FC6D-F9F4-97BC-B2930A83F56D}"/>
              </a:ext>
            </a:extLst>
          </p:cNvPr>
          <p:cNvSpPr/>
          <p:nvPr/>
        </p:nvSpPr>
        <p:spPr>
          <a:xfrm>
            <a:off x="742952" y="2058101"/>
            <a:ext cx="7886701" cy="553998"/>
          </a:xfrm>
          <a:prstGeom prst="rect">
            <a:avLst/>
          </a:prstGeom>
        </p:spPr>
        <p:txBody>
          <a:bodyPr wrap="square">
            <a:spAutoFit/>
          </a:bodyPr>
          <a:lstStyle/>
          <a:p>
            <a:r>
              <a:rPr lang="en-US" altLang="zh-CN" sz="3000" dirty="0">
                <a:ln>
                  <a:solidFill>
                    <a:srgbClr val="2F1444"/>
                  </a:solidFill>
                </a:ln>
                <a:latin typeface="Calibri" panose="020F0502020204030204" pitchFamily="34" charset="0"/>
                <a:cs typeface="Calibri" panose="020F0502020204030204" pitchFamily="34" charset="0"/>
              </a:rPr>
              <a:t>a) </a:t>
            </a:r>
            <a:r>
              <a:rPr lang="en-US" altLang="zh-CN" sz="3000" dirty="0" err="1">
                <a:ln>
                  <a:solidFill>
                    <a:srgbClr val="2F1444"/>
                  </a:solidFill>
                </a:ln>
                <a:latin typeface="Calibri" panose="020F0502020204030204" pitchFamily="34" charset="0"/>
                <a:cs typeface="Calibri" panose="020F0502020204030204" pitchFamily="34" charset="0"/>
              </a:rPr>
              <a:t>Huân</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chương</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cao</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quý</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nhất</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của</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nước</a:t>
            </a:r>
            <a:r>
              <a:rPr lang="en-US" altLang="zh-CN" sz="3000" dirty="0">
                <a:ln>
                  <a:solidFill>
                    <a:srgbClr val="2F1444"/>
                  </a:solidFill>
                </a:ln>
                <a:latin typeface="Calibri" panose="020F0502020204030204" pitchFamily="34" charset="0"/>
                <a:cs typeface="Calibri" panose="020F0502020204030204" pitchFamily="34" charset="0"/>
              </a:rPr>
              <a:t> ta </a:t>
            </a:r>
            <a:r>
              <a:rPr lang="en-US" altLang="zh-CN" sz="3000" dirty="0" err="1">
                <a:ln>
                  <a:solidFill>
                    <a:srgbClr val="2F1444"/>
                  </a:solidFill>
                </a:ln>
                <a:latin typeface="Calibri" panose="020F0502020204030204" pitchFamily="34" charset="0"/>
                <a:cs typeface="Calibri" panose="020F0502020204030204" pitchFamily="34" charset="0"/>
              </a:rPr>
              <a:t>là</a:t>
            </a:r>
            <a:r>
              <a:rPr lang="en-US" altLang="zh-CN" sz="3000" dirty="0">
                <a:ln>
                  <a:solidFill>
                    <a:srgbClr val="2F1444"/>
                  </a:solidFill>
                </a:ln>
                <a:latin typeface="Calibri" panose="020F0502020204030204" pitchFamily="34" charset="0"/>
                <a:cs typeface="Calibri" panose="020F0502020204030204" pitchFamily="34" charset="0"/>
              </a:rPr>
              <a:t> </a:t>
            </a:r>
            <a:endParaRPr lang="zh-CN" altLang="en-US" sz="3000" dirty="0">
              <a:ln>
                <a:solidFill>
                  <a:srgbClr val="2F1444"/>
                </a:solidFill>
              </a:ln>
              <a:latin typeface="Calibri" panose="020F0502020204030204" pitchFamily="34" charset="0"/>
              <a:cs typeface="Calibri" panose="020F0502020204030204" pitchFamily="34" charset="0"/>
            </a:endParaRPr>
          </a:p>
        </p:txBody>
      </p:sp>
      <p:sp>
        <p:nvSpPr>
          <p:cNvPr id="3" name="矩形 4">
            <a:extLst>
              <a:ext uri="{FF2B5EF4-FFF2-40B4-BE49-F238E27FC236}">
                <a16:creationId xmlns:a16="http://schemas.microsoft.com/office/drawing/2014/main" id="{F8928932-610F-F735-7949-89897DED0A5A}"/>
              </a:ext>
            </a:extLst>
          </p:cNvPr>
          <p:cNvSpPr/>
          <p:nvPr/>
        </p:nvSpPr>
        <p:spPr>
          <a:xfrm>
            <a:off x="742952" y="2753595"/>
            <a:ext cx="10572752" cy="1477328"/>
          </a:xfrm>
          <a:prstGeom prst="rect">
            <a:avLst/>
          </a:prstGeom>
        </p:spPr>
        <p:txBody>
          <a:bodyPr wrap="square">
            <a:spAutoFit/>
          </a:bodyPr>
          <a:lstStyle/>
          <a:p>
            <a:r>
              <a:rPr lang="en-US" altLang="zh-CN" sz="3000" dirty="0">
                <a:ln>
                  <a:solidFill>
                    <a:srgbClr val="2F1444"/>
                  </a:solidFill>
                </a:ln>
                <a:latin typeface="Calibri" panose="020F0502020204030204" pitchFamily="34" charset="0"/>
                <a:cs typeface="Calibri" panose="020F0502020204030204" pitchFamily="34" charset="0"/>
              </a:rPr>
              <a:t>b)                                               </a:t>
            </a:r>
            <a:r>
              <a:rPr lang="en-US" altLang="zh-CN" sz="3000" dirty="0" err="1">
                <a:ln>
                  <a:solidFill>
                    <a:srgbClr val="2F1444"/>
                  </a:solidFill>
                </a:ln>
                <a:latin typeface="Calibri" panose="020F0502020204030204" pitchFamily="34" charset="0"/>
                <a:cs typeface="Calibri" panose="020F0502020204030204" pitchFamily="34" charset="0"/>
              </a:rPr>
              <a:t>là</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huân</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chương</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dành</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cho</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những</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tập</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thể</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và</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cá</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nhân</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lập</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nhiều</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thành</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tích</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xuất</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sắc</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trong</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chiến</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đấu</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và</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bảo</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đảm</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quốc</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phòng</a:t>
            </a:r>
            <a:r>
              <a:rPr lang="en-US" altLang="zh-CN" sz="3000" dirty="0">
                <a:ln>
                  <a:solidFill>
                    <a:srgbClr val="2F1444"/>
                  </a:solidFill>
                </a:ln>
                <a:latin typeface="Calibri" panose="020F0502020204030204" pitchFamily="34" charset="0"/>
                <a:cs typeface="Calibri" panose="020F0502020204030204" pitchFamily="34" charset="0"/>
              </a:rPr>
              <a:t>, an </a:t>
            </a:r>
            <a:r>
              <a:rPr lang="en-US" altLang="zh-CN" sz="3000" dirty="0" err="1">
                <a:ln>
                  <a:solidFill>
                    <a:srgbClr val="2F1444"/>
                  </a:solidFill>
                </a:ln>
                <a:latin typeface="Calibri" panose="020F0502020204030204" pitchFamily="34" charset="0"/>
                <a:cs typeface="Calibri" panose="020F0502020204030204" pitchFamily="34" charset="0"/>
              </a:rPr>
              <a:t>ninh</a:t>
            </a:r>
            <a:r>
              <a:rPr lang="en-US" altLang="zh-CN" sz="3000" dirty="0">
                <a:ln>
                  <a:solidFill>
                    <a:srgbClr val="2F1444"/>
                  </a:solidFill>
                </a:ln>
                <a:latin typeface="Calibri" panose="020F0502020204030204" pitchFamily="34" charset="0"/>
                <a:cs typeface="Calibri" panose="020F0502020204030204" pitchFamily="34" charset="0"/>
              </a:rPr>
              <a:t>.</a:t>
            </a:r>
            <a:endParaRPr lang="zh-CN" altLang="en-US" sz="3000" dirty="0">
              <a:ln>
                <a:solidFill>
                  <a:srgbClr val="2F1444"/>
                </a:solidFill>
              </a:ln>
              <a:latin typeface="Calibri" panose="020F0502020204030204" pitchFamily="34" charset="0"/>
              <a:cs typeface="Calibri" panose="020F0502020204030204" pitchFamily="34" charset="0"/>
            </a:endParaRPr>
          </a:p>
        </p:txBody>
      </p:sp>
      <p:sp>
        <p:nvSpPr>
          <p:cNvPr id="5" name="矩形 4">
            <a:extLst>
              <a:ext uri="{FF2B5EF4-FFF2-40B4-BE49-F238E27FC236}">
                <a16:creationId xmlns:a16="http://schemas.microsoft.com/office/drawing/2014/main" id="{05595F61-5A86-7F5B-DB36-3EDD0FE3CF6C}"/>
              </a:ext>
            </a:extLst>
          </p:cNvPr>
          <p:cNvSpPr/>
          <p:nvPr/>
        </p:nvSpPr>
        <p:spPr>
          <a:xfrm>
            <a:off x="704854" y="4230923"/>
            <a:ext cx="10572751" cy="1015663"/>
          </a:xfrm>
          <a:prstGeom prst="rect">
            <a:avLst/>
          </a:prstGeom>
        </p:spPr>
        <p:txBody>
          <a:bodyPr wrap="square">
            <a:spAutoFit/>
          </a:bodyPr>
          <a:lstStyle/>
          <a:p>
            <a:r>
              <a:rPr lang="en-US" altLang="zh-CN" sz="3000" dirty="0">
                <a:ln>
                  <a:solidFill>
                    <a:srgbClr val="2F1444"/>
                  </a:solidFill>
                </a:ln>
                <a:latin typeface="Calibri" panose="020F0502020204030204" pitchFamily="34" charset="0"/>
                <a:cs typeface="Calibri" panose="020F0502020204030204" pitchFamily="34" charset="0"/>
              </a:rPr>
              <a:t>c)                                             </a:t>
            </a:r>
            <a:r>
              <a:rPr lang="en-US" altLang="zh-CN" sz="3000" dirty="0" err="1">
                <a:ln>
                  <a:solidFill>
                    <a:srgbClr val="2F1444"/>
                  </a:solidFill>
                </a:ln>
                <a:latin typeface="Calibri" panose="020F0502020204030204" pitchFamily="34" charset="0"/>
                <a:cs typeface="Calibri" panose="020F0502020204030204" pitchFamily="34" charset="0"/>
              </a:rPr>
              <a:t>là</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huân</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chương</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dành</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cho</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những</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tập</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thể</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và</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cá</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nhân</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lập</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nhiều</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thành</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tích</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xuất</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sắc</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trong</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lao</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động</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sản</a:t>
            </a:r>
            <a:r>
              <a:rPr lang="en-US" altLang="zh-CN" sz="3000" dirty="0">
                <a:ln>
                  <a:solidFill>
                    <a:srgbClr val="2F1444"/>
                  </a:solidFill>
                </a:ln>
                <a:latin typeface="Calibri" panose="020F0502020204030204" pitchFamily="34" charset="0"/>
                <a:cs typeface="Calibri" panose="020F0502020204030204" pitchFamily="34" charset="0"/>
              </a:rPr>
              <a:t> </a:t>
            </a:r>
            <a:r>
              <a:rPr lang="en-US" altLang="zh-CN" sz="3000" dirty="0" err="1">
                <a:ln>
                  <a:solidFill>
                    <a:srgbClr val="2F1444"/>
                  </a:solidFill>
                </a:ln>
                <a:latin typeface="Calibri" panose="020F0502020204030204" pitchFamily="34" charset="0"/>
                <a:cs typeface="Calibri" panose="020F0502020204030204" pitchFamily="34" charset="0"/>
              </a:rPr>
              <a:t>xuất</a:t>
            </a:r>
            <a:r>
              <a:rPr lang="en-US" altLang="zh-CN" sz="3000" dirty="0">
                <a:ln>
                  <a:solidFill>
                    <a:srgbClr val="2F1444"/>
                  </a:solidFill>
                </a:ln>
                <a:latin typeface="Calibri" panose="020F0502020204030204" pitchFamily="34" charset="0"/>
                <a:cs typeface="Calibri" panose="020F0502020204030204" pitchFamily="34" charset="0"/>
              </a:rPr>
              <a:t>.</a:t>
            </a:r>
            <a:endParaRPr lang="zh-CN" altLang="en-US" sz="3000" dirty="0">
              <a:ln>
                <a:solidFill>
                  <a:srgbClr val="2F1444"/>
                </a:solidFill>
              </a:ln>
              <a:latin typeface="Calibri" panose="020F0502020204030204" pitchFamily="34" charset="0"/>
              <a:cs typeface="Calibri" panose="020F0502020204030204" pitchFamily="34" charset="0"/>
            </a:endParaRPr>
          </a:p>
        </p:txBody>
      </p:sp>
      <p:sp>
        <p:nvSpPr>
          <p:cNvPr id="10" name="矩形 4">
            <a:extLst>
              <a:ext uri="{FF2B5EF4-FFF2-40B4-BE49-F238E27FC236}">
                <a16:creationId xmlns:a16="http://schemas.microsoft.com/office/drawing/2014/main" id="{EEDC65FD-52C5-F995-2907-F56E1A2E8847}"/>
              </a:ext>
            </a:extLst>
          </p:cNvPr>
          <p:cNvSpPr/>
          <p:nvPr/>
        </p:nvSpPr>
        <p:spPr>
          <a:xfrm>
            <a:off x="7944077" y="2030940"/>
            <a:ext cx="3498338" cy="553998"/>
          </a:xfrm>
          <a:prstGeom prst="rect">
            <a:avLst/>
          </a:prstGeom>
        </p:spPr>
        <p:txBody>
          <a:bodyPr wrap="square">
            <a:spAutoFit/>
          </a:bodyPr>
          <a:lstStyle/>
          <a:p>
            <a:r>
              <a:rPr lang="en-US" altLang="zh-CN" sz="3000" dirty="0">
                <a:ln>
                  <a:solidFill>
                    <a:srgbClr val="2F1444"/>
                  </a:solidFill>
                </a:ln>
                <a:latin typeface="Calibri" panose="020F0502020204030204" pitchFamily="34" charset="0"/>
                <a:cs typeface="Calibri" panose="020F0502020204030204" pitchFamily="34" charset="0"/>
              </a:rPr>
              <a:t>…</a:t>
            </a:r>
            <a:endParaRPr lang="zh-CN" altLang="en-US" sz="3000" dirty="0">
              <a:ln>
                <a:solidFill>
                  <a:srgbClr val="2F1444"/>
                </a:solidFill>
              </a:ln>
              <a:latin typeface="Calibri" panose="020F0502020204030204" pitchFamily="34" charset="0"/>
              <a:cs typeface="Calibri" panose="020F0502020204030204" pitchFamily="34" charset="0"/>
            </a:endParaRPr>
          </a:p>
        </p:txBody>
      </p:sp>
      <p:sp>
        <p:nvSpPr>
          <p:cNvPr id="11" name="矩形 4">
            <a:extLst>
              <a:ext uri="{FF2B5EF4-FFF2-40B4-BE49-F238E27FC236}">
                <a16:creationId xmlns:a16="http://schemas.microsoft.com/office/drawing/2014/main" id="{CC48CBD6-3A86-66DC-970F-1484FDF7440C}"/>
              </a:ext>
            </a:extLst>
          </p:cNvPr>
          <p:cNvSpPr/>
          <p:nvPr/>
        </p:nvSpPr>
        <p:spPr>
          <a:xfrm>
            <a:off x="1755964" y="2763869"/>
            <a:ext cx="459070" cy="553998"/>
          </a:xfrm>
          <a:prstGeom prst="rect">
            <a:avLst/>
          </a:prstGeom>
        </p:spPr>
        <p:txBody>
          <a:bodyPr wrap="square">
            <a:spAutoFit/>
          </a:bodyPr>
          <a:lstStyle/>
          <a:p>
            <a:r>
              <a:rPr lang="en-US" altLang="zh-CN" sz="3000" dirty="0">
                <a:ln>
                  <a:solidFill>
                    <a:srgbClr val="2F1444"/>
                  </a:solidFill>
                </a:ln>
                <a:latin typeface="Calibri" panose="020F0502020204030204" pitchFamily="34" charset="0"/>
                <a:cs typeface="Calibri" panose="020F0502020204030204" pitchFamily="34" charset="0"/>
              </a:rPr>
              <a:t>…</a:t>
            </a:r>
            <a:endParaRPr lang="zh-CN" altLang="en-US" sz="3000" dirty="0">
              <a:ln>
                <a:solidFill>
                  <a:srgbClr val="2F1444"/>
                </a:solidFill>
              </a:ln>
              <a:latin typeface="Calibri" panose="020F0502020204030204" pitchFamily="34" charset="0"/>
              <a:cs typeface="Calibri" panose="020F0502020204030204" pitchFamily="34" charset="0"/>
            </a:endParaRPr>
          </a:p>
        </p:txBody>
      </p:sp>
      <p:sp>
        <p:nvSpPr>
          <p:cNvPr id="14" name="矩形 4">
            <a:extLst>
              <a:ext uri="{FF2B5EF4-FFF2-40B4-BE49-F238E27FC236}">
                <a16:creationId xmlns:a16="http://schemas.microsoft.com/office/drawing/2014/main" id="{0D3AA5A1-9664-A291-DDBC-583AB8B18EB2}"/>
              </a:ext>
            </a:extLst>
          </p:cNvPr>
          <p:cNvSpPr/>
          <p:nvPr/>
        </p:nvSpPr>
        <p:spPr>
          <a:xfrm>
            <a:off x="7709901" y="2030940"/>
            <a:ext cx="4034119" cy="553998"/>
          </a:xfrm>
          <a:prstGeom prst="rect">
            <a:avLst/>
          </a:prstGeom>
        </p:spPr>
        <p:txBody>
          <a:bodyPr wrap="square">
            <a:spAutoFit/>
          </a:bodyPr>
          <a:lstStyle/>
          <a:p>
            <a:r>
              <a:rPr lang="en-US" altLang="zh-CN" sz="3000" dirty="0" err="1">
                <a:ln>
                  <a:solidFill>
                    <a:srgbClr val="FF0000"/>
                  </a:solidFill>
                </a:ln>
                <a:solidFill>
                  <a:srgbClr val="FF0000"/>
                </a:solidFill>
                <a:latin typeface="Calibri" panose="020F0502020204030204" pitchFamily="34" charset="0"/>
                <a:cs typeface="Calibri" panose="020F0502020204030204" pitchFamily="34" charset="0"/>
              </a:rPr>
              <a:t>Huân</a:t>
            </a:r>
            <a:r>
              <a:rPr lang="en-US" altLang="zh-CN" sz="3000" dirty="0">
                <a:ln>
                  <a:solidFill>
                    <a:srgbClr val="FF0000"/>
                  </a:solidFill>
                </a:ln>
                <a:solidFill>
                  <a:srgbClr val="FF0000"/>
                </a:solidFill>
                <a:latin typeface="Calibri" panose="020F0502020204030204" pitchFamily="34" charset="0"/>
                <a:cs typeface="Calibri" panose="020F0502020204030204" pitchFamily="34" charset="0"/>
              </a:rPr>
              <a:t> </a:t>
            </a:r>
            <a:r>
              <a:rPr lang="en-US" altLang="zh-CN" sz="3000" dirty="0" err="1">
                <a:ln>
                  <a:solidFill>
                    <a:srgbClr val="FF0000"/>
                  </a:solidFill>
                </a:ln>
                <a:solidFill>
                  <a:srgbClr val="FF0000"/>
                </a:solidFill>
                <a:latin typeface="Calibri" panose="020F0502020204030204" pitchFamily="34" charset="0"/>
                <a:cs typeface="Calibri" panose="020F0502020204030204" pitchFamily="34" charset="0"/>
              </a:rPr>
              <a:t>chương</a:t>
            </a:r>
            <a:r>
              <a:rPr lang="en-US" altLang="zh-CN" sz="3000" dirty="0">
                <a:ln>
                  <a:solidFill>
                    <a:srgbClr val="FF0000"/>
                  </a:solidFill>
                </a:ln>
                <a:solidFill>
                  <a:srgbClr val="FF0000"/>
                </a:solidFill>
                <a:latin typeface="Calibri" panose="020F0502020204030204" pitchFamily="34" charset="0"/>
                <a:cs typeface="Calibri" panose="020F0502020204030204" pitchFamily="34" charset="0"/>
              </a:rPr>
              <a:t> Sao </a:t>
            </a:r>
            <a:r>
              <a:rPr lang="en-US" altLang="zh-CN" sz="3000" dirty="0" err="1">
                <a:ln>
                  <a:solidFill>
                    <a:srgbClr val="FF0000"/>
                  </a:solidFill>
                </a:ln>
                <a:solidFill>
                  <a:srgbClr val="FF0000"/>
                </a:solidFill>
                <a:latin typeface="Calibri" panose="020F0502020204030204" pitchFamily="34" charset="0"/>
                <a:cs typeface="Calibri" panose="020F0502020204030204" pitchFamily="34" charset="0"/>
              </a:rPr>
              <a:t>vàng</a:t>
            </a:r>
            <a:r>
              <a:rPr lang="en-US" altLang="zh-CN" sz="3000" dirty="0">
                <a:ln>
                  <a:solidFill>
                    <a:srgbClr val="FF0000"/>
                  </a:solidFill>
                </a:ln>
                <a:solidFill>
                  <a:srgbClr val="FF0000"/>
                </a:solidFill>
                <a:latin typeface="Calibri" panose="020F0502020204030204" pitchFamily="34" charset="0"/>
                <a:cs typeface="Calibri" panose="020F0502020204030204" pitchFamily="34" charset="0"/>
              </a:rPr>
              <a:t>.</a:t>
            </a:r>
            <a:endParaRPr lang="zh-CN" altLang="en-US" sz="3000" dirty="0">
              <a:ln>
                <a:solidFill>
                  <a:srgbClr val="FF0000"/>
                </a:solidFill>
              </a:ln>
              <a:solidFill>
                <a:srgbClr val="FF0000"/>
              </a:solidFill>
              <a:latin typeface="Calibri" panose="020F0502020204030204" pitchFamily="34" charset="0"/>
              <a:cs typeface="Calibri" panose="020F0502020204030204" pitchFamily="34" charset="0"/>
            </a:endParaRPr>
          </a:p>
        </p:txBody>
      </p:sp>
      <p:sp>
        <p:nvSpPr>
          <p:cNvPr id="15" name="矩形 4">
            <a:extLst>
              <a:ext uri="{FF2B5EF4-FFF2-40B4-BE49-F238E27FC236}">
                <a16:creationId xmlns:a16="http://schemas.microsoft.com/office/drawing/2014/main" id="{6B5D61B9-2485-2FF8-E2C4-1EF1AC2F0AEF}"/>
              </a:ext>
            </a:extLst>
          </p:cNvPr>
          <p:cNvSpPr/>
          <p:nvPr/>
        </p:nvSpPr>
        <p:spPr>
          <a:xfrm>
            <a:off x="1110504" y="2720880"/>
            <a:ext cx="4034119" cy="553998"/>
          </a:xfrm>
          <a:prstGeom prst="rect">
            <a:avLst/>
          </a:prstGeom>
        </p:spPr>
        <p:txBody>
          <a:bodyPr wrap="square">
            <a:spAutoFit/>
          </a:bodyPr>
          <a:lstStyle/>
          <a:p>
            <a:r>
              <a:rPr lang="en-US" altLang="zh-CN" sz="3000" dirty="0" err="1">
                <a:ln>
                  <a:solidFill>
                    <a:srgbClr val="FF0000"/>
                  </a:solidFill>
                </a:ln>
                <a:solidFill>
                  <a:srgbClr val="FF0000"/>
                </a:solidFill>
                <a:latin typeface="Calibri" panose="020F0502020204030204" pitchFamily="34" charset="0"/>
                <a:cs typeface="Calibri" panose="020F0502020204030204" pitchFamily="34" charset="0"/>
              </a:rPr>
              <a:t>Huân</a:t>
            </a:r>
            <a:r>
              <a:rPr lang="en-US" altLang="zh-CN" sz="3000" dirty="0">
                <a:ln>
                  <a:solidFill>
                    <a:srgbClr val="FF0000"/>
                  </a:solidFill>
                </a:ln>
                <a:solidFill>
                  <a:srgbClr val="FF0000"/>
                </a:solidFill>
                <a:latin typeface="Calibri" panose="020F0502020204030204" pitchFamily="34" charset="0"/>
                <a:cs typeface="Calibri" panose="020F0502020204030204" pitchFamily="34" charset="0"/>
              </a:rPr>
              <a:t> </a:t>
            </a:r>
            <a:r>
              <a:rPr lang="en-US" altLang="zh-CN" sz="3000" dirty="0" err="1">
                <a:ln>
                  <a:solidFill>
                    <a:srgbClr val="FF0000"/>
                  </a:solidFill>
                </a:ln>
                <a:solidFill>
                  <a:srgbClr val="FF0000"/>
                </a:solidFill>
                <a:latin typeface="Calibri" panose="020F0502020204030204" pitchFamily="34" charset="0"/>
                <a:cs typeface="Calibri" panose="020F0502020204030204" pitchFamily="34" charset="0"/>
              </a:rPr>
              <a:t>chương</a:t>
            </a:r>
            <a:r>
              <a:rPr lang="en-US" altLang="zh-CN" sz="3000" dirty="0">
                <a:ln>
                  <a:solidFill>
                    <a:srgbClr val="FF0000"/>
                  </a:solidFill>
                </a:ln>
                <a:solidFill>
                  <a:srgbClr val="FF0000"/>
                </a:solidFill>
                <a:latin typeface="Calibri" panose="020F0502020204030204" pitchFamily="34" charset="0"/>
                <a:cs typeface="Calibri" panose="020F0502020204030204" pitchFamily="34" charset="0"/>
              </a:rPr>
              <a:t> </a:t>
            </a:r>
            <a:r>
              <a:rPr lang="en-US" altLang="zh-CN" sz="3000" dirty="0" err="1">
                <a:ln>
                  <a:solidFill>
                    <a:srgbClr val="FF0000"/>
                  </a:solidFill>
                </a:ln>
                <a:solidFill>
                  <a:srgbClr val="FF0000"/>
                </a:solidFill>
                <a:latin typeface="Calibri" panose="020F0502020204030204" pitchFamily="34" charset="0"/>
                <a:cs typeface="Calibri" panose="020F0502020204030204" pitchFamily="34" charset="0"/>
              </a:rPr>
              <a:t>Quân</a:t>
            </a:r>
            <a:r>
              <a:rPr lang="en-US" altLang="zh-CN" sz="3000" dirty="0">
                <a:ln>
                  <a:solidFill>
                    <a:srgbClr val="FF0000"/>
                  </a:solidFill>
                </a:ln>
                <a:solidFill>
                  <a:srgbClr val="FF0000"/>
                </a:solidFill>
                <a:latin typeface="Calibri" panose="020F0502020204030204" pitchFamily="34" charset="0"/>
                <a:cs typeface="Calibri" panose="020F0502020204030204" pitchFamily="34" charset="0"/>
              </a:rPr>
              <a:t> </a:t>
            </a:r>
            <a:r>
              <a:rPr lang="en-US" altLang="zh-CN" sz="3000" dirty="0" err="1">
                <a:ln>
                  <a:solidFill>
                    <a:srgbClr val="FF0000"/>
                  </a:solidFill>
                </a:ln>
                <a:solidFill>
                  <a:srgbClr val="FF0000"/>
                </a:solidFill>
                <a:latin typeface="Calibri" panose="020F0502020204030204" pitchFamily="34" charset="0"/>
                <a:cs typeface="Calibri" panose="020F0502020204030204" pitchFamily="34" charset="0"/>
              </a:rPr>
              <a:t>công</a:t>
            </a:r>
            <a:endParaRPr lang="zh-CN" altLang="en-US" sz="3000" dirty="0">
              <a:ln>
                <a:solidFill>
                  <a:srgbClr val="FF0000"/>
                </a:solidFill>
              </a:ln>
              <a:solidFill>
                <a:srgbClr val="FF0000"/>
              </a:solidFill>
              <a:latin typeface="Calibri" panose="020F0502020204030204" pitchFamily="34" charset="0"/>
              <a:cs typeface="Calibri" panose="020F0502020204030204" pitchFamily="34" charset="0"/>
            </a:endParaRPr>
          </a:p>
        </p:txBody>
      </p:sp>
      <p:sp>
        <p:nvSpPr>
          <p:cNvPr id="17" name="矩形 4">
            <a:extLst>
              <a:ext uri="{FF2B5EF4-FFF2-40B4-BE49-F238E27FC236}">
                <a16:creationId xmlns:a16="http://schemas.microsoft.com/office/drawing/2014/main" id="{8DACE5EC-2395-3EBD-B50E-D75B59088D5E}"/>
              </a:ext>
            </a:extLst>
          </p:cNvPr>
          <p:cNvSpPr/>
          <p:nvPr/>
        </p:nvSpPr>
        <p:spPr>
          <a:xfrm>
            <a:off x="1985499" y="4283997"/>
            <a:ext cx="459070" cy="553998"/>
          </a:xfrm>
          <a:prstGeom prst="rect">
            <a:avLst/>
          </a:prstGeom>
        </p:spPr>
        <p:txBody>
          <a:bodyPr wrap="square">
            <a:spAutoFit/>
          </a:bodyPr>
          <a:lstStyle/>
          <a:p>
            <a:r>
              <a:rPr lang="en-US" altLang="zh-CN" sz="3000" dirty="0">
                <a:ln>
                  <a:solidFill>
                    <a:srgbClr val="2F1444"/>
                  </a:solidFill>
                </a:ln>
                <a:latin typeface="Calibri" panose="020F0502020204030204" pitchFamily="34" charset="0"/>
                <a:cs typeface="Calibri" panose="020F0502020204030204" pitchFamily="34" charset="0"/>
              </a:rPr>
              <a:t>…</a:t>
            </a:r>
            <a:endParaRPr lang="zh-CN" altLang="en-US" sz="3000" dirty="0">
              <a:ln>
                <a:solidFill>
                  <a:srgbClr val="2F1444"/>
                </a:solidFill>
              </a:ln>
              <a:latin typeface="Calibri" panose="020F0502020204030204" pitchFamily="34" charset="0"/>
              <a:cs typeface="Calibri" panose="020F0502020204030204" pitchFamily="34" charset="0"/>
            </a:endParaRPr>
          </a:p>
        </p:txBody>
      </p:sp>
      <p:sp>
        <p:nvSpPr>
          <p:cNvPr id="18" name="矩形 4">
            <a:extLst>
              <a:ext uri="{FF2B5EF4-FFF2-40B4-BE49-F238E27FC236}">
                <a16:creationId xmlns:a16="http://schemas.microsoft.com/office/drawing/2014/main" id="{B025D776-1439-175F-CF06-235677490B5E}"/>
              </a:ext>
            </a:extLst>
          </p:cNvPr>
          <p:cNvSpPr/>
          <p:nvPr/>
        </p:nvSpPr>
        <p:spPr>
          <a:xfrm>
            <a:off x="1158465" y="4249265"/>
            <a:ext cx="4034119" cy="553998"/>
          </a:xfrm>
          <a:prstGeom prst="rect">
            <a:avLst/>
          </a:prstGeom>
        </p:spPr>
        <p:txBody>
          <a:bodyPr wrap="square">
            <a:spAutoFit/>
          </a:bodyPr>
          <a:lstStyle/>
          <a:p>
            <a:r>
              <a:rPr lang="en-US" altLang="zh-CN" sz="3000" dirty="0" err="1">
                <a:ln>
                  <a:solidFill>
                    <a:srgbClr val="FF0000"/>
                  </a:solidFill>
                </a:ln>
                <a:solidFill>
                  <a:srgbClr val="FF0000"/>
                </a:solidFill>
                <a:latin typeface="Calibri" panose="020F0502020204030204" pitchFamily="34" charset="0"/>
                <a:cs typeface="Calibri" panose="020F0502020204030204" pitchFamily="34" charset="0"/>
              </a:rPr>
              <a:t>Huân</a:t>
            </a:r>
            <a:r>
              <a:rPr lang="en-US" altLang="zh-CN" sz="3000" dirty="0">
                <a:ln>
                  <a:solidFill>
                    <a:srgbClr val="FF0000"/>
                  </a:solidFill>
                </a:ln>
                <a:solidFill>
                  <a:srgbClr val="FF0000"/>
                </a:solidFill>
                <a:latin typeface="Calibri" panose="020F0502020204030204" pitchFamily="34" charset="0"/>
                <a:cs typeface="Calibri" panose="020F0502020204030204" pitchFamily="34" charset="0"/>
              </a:rPr>
              <a:t> </a:t>
            </a:r>
            <a:r>
              <a:rPr lang="en-US" altLang="zh-CN" sz="3000" dirty="0" err="1">
                <a:ln>
                  <a:solidFill>
                    <a:srgbClr val="FF0000"/>
                  </a:solidFill>
                </a:ln>
                <a:solidFill>
                  <a:srgbClr val="FF0000"/>
                </a:solidFill>
                <a:latin typeface="Calibri" panose="020F0502020204030204" pitchFamily="34" charset="0"/>
                <a:cs typeface="Calibri" panose="020F0502020204030204" pitchFamily="34" charset="0"/>
              </a:rPr>
              <a:t>chương</a:t>
            </a:r>
            <a:r>
              <a:rPr lang="en-US" altLang="zh-CN" sz="3000" dirty="0">
                <a:ln>
                  <a:solidFill>
                    <a:srgbClr val="FF0000"/>
                  </a:solidFill>
                </a:ln>
                <a:solidFill>
                  <a:srgbClr val="FF0000"/>
                </a:solidFill>
                <a:latin typeface="Calibri" panose="020F0502020204030204" pitchFamily="34" charset="0"/>
                <a:cs typeface="Calibri" panose="020F0502020204030204" pitchFamily="34" charset="0"/>
              </a:rPr>
              <a:t> Lao </a:t>
            </a:r>
            <a:r>
              <a:rPr lang="en-US" altLang="zh-CN" sz="3000" dirty="0" err="1">
                <a:ln>
                  <a:solidFill>
                    <a:srgbClr val="FF0000"/>
                  </a:solidFill>
                </a:ln>
                <a:solidFill>
                  <a:srgbClr val="FF0000"/>
                </a:solidFill>
                <a:latin typeface="Calibri" panose="020F0502020204030204" pitchFamily="34" charset="0"/>
                <a:cs typeface="Calibri" panose="020F0502020204030204" pitchFamily="34" charset="0"/>
              </a:rPr>
              <a:t>động</a:t>
            </a:r>
            <a:endParaRPr lang="zh-CN" altLang="en-US" sz="3000" dirty="0">
              <a:ln>
                <a:solidFill>
                  <a:srgbClr val="FF0000"/>
                </a:solidFill>
              </a:ln>
              <a:solidFill>
                <a:srgbClr val="FF0000"/>
              </a:solidFill>
              <a:latin typeface="Calibri" panose="020F0502020204030204" pitchFamily="34" charset="0"/>
              <a:cs typeface="Calibri" panose="020F0502020204030204" pitchFamily="34" charset="0"/>
            </a:endParaRPr>
          </a:p>
        </p:txBody>
      </p:sp>
      <p:pic>
        <p:nvPicPr>
          <p:cNvPr id="21" name="图片 10">
            <a:extLst>
              <a:ext uri="{FF2B5EF4-FFF2-40B4-BE49-F238E27FC236}">
                <a16:creationId xmlns:a16="http://schemas.microsoft.com/office/drawing/2014/main" id="{D5931541-B42B-D7B7-9A88-541330E03E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760277" y="4896300"/>
            <a:ext cx="1282288" cy="1906893"/>
          </a:xfrm>
          <a:prstGeom prst="rect">
            <a:avLst/>
          </a:prstGeom>
        </p:spPr>
      </p:pic>
      <p:pic>
        <p:nvPicPr>
          <p:cNvPr id="23" name="图片 22">
            <a:extLst>
              <a:ext uri="{FF2B5EF4-FFF2-40B4-BE49-F238E27FC236}">
                <a16:creationId xmlns:a16="http://schemas.microsoft.com/office/drawing/2014/main" id="{821B994A-307A-0AC9-F88C-5BE903D0A9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46360" y="5685104"/>
            <a:ext cx="823322" cy="1070106"/>
          </a:xfrm>
          <a:prstGeom prst="rect">
            <a:avLst/>
          </a:prstGeom>
        </p:spPr>
      </p:pic>
    </p:spTree>
    <p:extLst>
      <p:ext uri="{BB962C8B-B14F-4D97-AF65-F5344CB8AC3E}">
        <p14:creationId xmlns:p14="http://schemas.microsoft.com/office/powerpoint/2010/main" val="50366485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2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1"/>
                                        </p:tgtEl>
                                        <p:attrNameLst>
                                          <p:attrName>style.visibility</p:attrName>
                                        </p:attrNameLst>
                                      </p:cBhvr>
                                      <p:to>
                                        <p:strVal val="hidden"/>
                                      </p:to>
                                    </p:set>
                                  </p:childTnLst>
                                </p:cTn>
                              </p:par>
                              <p:par>
                                <p:cTn id="42" presetID="22" presetClass="entr" presetSubtype="8"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7"/>
                                        </p:tgtEl>
                                        <p:attrNameLst>
                                          <p:attrName>style.visibility</p:attrName>
                                        </p:attrNameLst>
                                      </p:cBhvr>
                                      <p:to>
                                        <p:strVal val="hidden"/>
                                      </p:to>
                                    </p:set>
                                  </p:childTnLst>
                                </p:cTn>
                              </p:par>
                              <p:par>
                                <p:cTn id="49" presetID="22" presetClass="entr" presetSubtype="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5" grpId="0"/>
      <p:bldP spid="10" grpId="0"/>
      <p:bldP spid="10" grpId="1"/>
      <p:bldP spid="11" grpId="0"/>
      <p:bldP spid="11" grpId="1"/>
      <p:bldP spid="14" grpId="0"/>
      <p:bldP spid="15" grpId="0"/>
      <p:bldP spid="17" grpId="0"/>
      <p:bldP spid="17" grpId="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形状 34">
            <a:extLst>
              <a:ext uri="{FF2B5EF4-FFF2-40B4-BE49-F238E27FC236}">
                <a16:creationId xmlns:a16="http://schemas.microsoft.com/office/drawing/2014/main" id="{A3CA2B78-2E03-6354-552A-2600533496FB}"/>
              </a:ext>
            </a:extLst>
          </p:cNvPr>
          <p:cNvSpPr/>
          <p:nvPr/>
        </p:nvSpPr>
        <p:spPr>
          <a:xfrm>
            <a:off x="868861" y="558842"/>
            <a:ext cx="10454278" cy="5858359"/>
          </a:xfrm>
          <a:custGeom>
            <a:avLst/>
            <a:gdLst>
              <a:gd name="connsiteX0" fmla="*/ 2047536 w 6697728"/>
              <a:gd name="connsiteY0" fmla="*/ 341302 h 4835007"/>
              <a:gd name="connsiteX1" fmla="*/ 745679 w 6697728"/>
              <a:gd name="connsiteY1" fmla="*/ 124326 h 4835007"/>
              <a:gd name="connsiteX2" fmla="*/ 48255 w 6697728"/>
              <a:gd name="connsiteY2" fmla="*/ 930238 h 4835007"/>
              <a:gd name="connsiteX3" fmla="*/ 156743 w 6697728"/>
              <a:gd name="connsiteY3" fmla="*/ 2108109 h 4835007"/>
              <a:gd name="connsiteX4" fmla="*/ 1760 w 6697728"/>
              <a:gd name="connsiteY4" fmla="*/ 3626943 h 4835007"/>
              <a:gd name="connsiteX5" fmla="*/ 280730 w 6697728"/>
              <a:gd name="connsiteY5" fmla="*/ 4494848 h 4835007"/>
              <a:gd name="connsiteX6" fmla="*/ 1629082 w 6697728"/>
              <a:gd name="connsiteY6" fmla="*/ 4401858 h 4835007"/>
              <a:gd name="connsiteX7" fmla="*/ 3643862 w 6697728"/>
              <a:gd name="connsiteY7" fmla="*/ 4463851 h 4835007"/>
              <a:gd name="connsiteX8" fmla="*/ 5860119 w 6697728"/>
              <a:gd name="connsiteY8" fmla="*/ 4804814 h 4835007"/>
              <a:gd name="connsiteX9" fmla="*/ 6697028 w 6697728"/>
              <a:gd name="connsiteY9" fmla="*/ 3595946 h 4835007"/>
              <a:gd name="connsiteX10" fmla="*/ 6015103 w 6697728"/>
              <a:gd name="connsiteY10" fmla="*/ 2123607 h 4835007"/>
              <a:gd name="connsiteX11" fmla="*/ 6635035 w 6697728"/>
              <a:gd name="connsiteY11" fmla="*/ 651268 h 4835007"/>
              <a:gd name="connsiteX12" fmla="*/ 5503658 w 6697728"/>
              <a:gd name="connsiteY12" fmla="*/ 340 h 4835007"/>
              <a:gd name="connsiteX13" fmla="*/ 3628364 w 6697728"/>
              <a:gd name="connsiteY13" fmla="*/ 558279 h 4835007"/>
              <a:gd name="connsiteX14" fmla="*/ 1985543 w 6697728"/>
              <a:gd name="connsiteY14" fmla="*/ 325804 h 4835007"/>
              <a:gd name="connsiteX0" fmla="*/ 2054788 w 6704980"/>
              <a:gd name="connsiteY0" fmla="*/ 341302 h 4835007"/>
              <a:gd name="connsiteX1" fmla="*/ 752931 w 6704980"/>
              <a:gd name="connsiteY1" fmla="*/ 124326 h 4835007"/>
              <a:gd name="connsiteX2" fmla="*/ 55507 w 6704980"/>
              <a:gd name="connsiteY2" fmla="*/ 930238 h 4835007"/>
              <a:gd name="connsiteX3" fmla="*/ 473961 w 6704980"/>
              <a:gd name="connsiteY3" fmla="*/ 2247594 h 4835007"/>
              <a:gd name="connsiteX4" fmla="*/ 9012 w 6704980"/>
              <a:gd name="connsiteY4" fmla="*/ 3626943 h 4835007"/>
              <a:gd name="connsiteX5" fmla="*/ 287982 w 6704980"/>
              <a:gd name="connsiteY5" fmla="*/ 4494848 h 4835007"/>
              <a:gd name="connsiteX6" fmla="*/ 1636334 w 6704980"/>
              <a:gd name="connsiteY6" fmla="*/ 4401858 h 4835007"/>
              <a:gd name="connsiteX7" fmla="*/ 3651114 w 6704980"/>
              <a:gd name="connsiteY7" fmla="*/ 4463851 h 4835007"/>
              <a:gd name="connsiteX8" fmla="*/ 5867371 w 6704980"/>
              <a:gd name="connsiteY8" fmla="*/ 4804814 h 4835007"/>
              <a:gd name="connsiteX9" fmla="*/ 6704280 w 6704980"/>
              <a:gd name="connsiteY9" fmla="*/ 3595946 h 4835007"/>
              <a:gd name="connsiteX10" fmla="*/ 6022355 w 6704980"/>
              <a:gd name="connsiteY10" fmla="*/ 2123607 h 4835007"/>
              <a:gd name="connsiteX11" fmla="*/ 6642287 w 6704980"/>
              <a:gd name="connsiteY11" fmla="*/ 651268 h 4835007"/>
              <a:gd name="connsiteX12" fmla="*/ 5510910 w 6704980"/>
              <a:gd name="connsiteY12" fmla="*/ 340 h 4835007"/>
              <a:gd name="connsiteX13" fmla="*/ 3635616 w 6704980"/>
              <a:gd name="connsiteY13" fmla="*/ 558279 h 4835007"/>
              <a:gd name="connsiteX14" fmla="*/ 1992795 w 6704980"/>
              <a:gd name="connsiteY14" fmla="*/ 325804 h 4835007"/>
              <a:gd name="connsiteX0" fmla="*/ 2054788 w 6704980"/>
              <a:gd name="connsiteY0" fmla="*/ 341302 h 4835007"/>
              <a:gd name="connsiteX1" fmla="*/ 752931 w 6704980"/>
              <a:gd name="connsiteY1" fmla="*/ 124326 h 4835007"/>
              <a:gd name="connsiteX2" fmla="*/ 55507 w 6704980"/>
              <a:gd name="connsiteY2" fmla="*/ 930238 h 4835007"/>
              <a:gd name="connsiteX3" fmla="*/ 473961 w 6704980"/>
              <a:gd name="connsiteY3" fmla="*/ 2247594 h 4835007"/>
              <a:gd name="connsiteX4" fmla="*/ 9012 w 6704980"/>
              <a:gd name="connsiteY4" fmla="*/ 3626943 h 4835007"/>
              <a:gd name="connsiteX5" fmla="*/ 287982 w 6704980"/>
              <a:gd name="connsiteY5" fmla="*/ 4494848 h 4835007"/>
              <a:gd name="connsiteX6" fmla="*/ 1636334 w 6704980"/>
              <a:gd name="connsiteY6" fmla="*/ 4401858 h 4835007"/>
              <a:gd name="connsiteX7" fmla="*/ 3651114 w 6704980"/>
              <a:gd name="connsiteY7" fmla="*/ 4463851 h 4835007"/>
              <a:gd name="connsiteX8" fmla="*/ 5867371 w 6704980"/>
              <a:gd name="connsiteY8" fmla="*/ 4804814 h 4835007"/>
              <a:gd name="connsiteX9" fmla="*/ 6704280 w 6704980"/>
              <a:gd name="connsiteY9" fmla="*/ 3595946 h 4835007"/>
              <a:gd name="connsiteX10" fmla="*/ 6022355 w 6704980"/>
              <a:gd name="connsiteY10" fmla="*/ 2123607 h 4835007"/>
              <a:gd name="connsiteX11" fmla="*/ 6642287 w 6704980"/>
              <a:gd name="connsiteY11" fmla="*/ 651268 h 4835007"/>
              <a:gd name="connsiteX12" fmla="*/ 5510910 w 6704980"/>
              <a:gd name="connsiteY12" fmla="*/ 340 h 4835007"/>
              <a:gd name="connsiteX13" fmla="*/ 3635616 w 6704980"/>
              <a:gd name="connsiteY13" fmla="*/ 558279 h 4835007"/>
              <a:gd name="connsiteX14" fmla="*/ 1992795 w 6704980"/>
              <a:gd name="connsiteY14" fmla="*/ 325804 h 4835007"/>
              <a:gd name="connsiteX0" fmla="*/ 2060668 w 6710860"/>
              <a:gd name="connsiteY0" fmla="*/ 341302 h 4835007"/>
              <a:gd name="connsiteX1" fmla="*/ 758811 w 6710860"/>
              <a:gd name="connsiteY1" fmla="*/ 124326 h 4835007"/>
              <a:gd name="connsiteX2" fmla="*/ 61387 w 6710860"/>
              <a:gd name="connsiteY2" fmla="*/ 930238 h 4835007"/>
              <a:gd name="connsiteX3" fmla="*/ 479841 w 6710860"/>
              <a:gd name="connsiteY3" fmla="*/ 2247594 h 4835007"/>
              <a:gd name="connsiteX4" fmla="*/ 14892 w 6710860"/>
              <a:gd name="connsiteY4" fmla="*/ 3626943 h 4835007"/>
              <a:gd name="connsiteX5" fmla="*/ 293862 w 6710860"/>
              <a:gd name="connsiteY5" fmla="*/ 4494848 h 4835007"/>
              <a:gd name="connsiteX6" fmla="*/ 1642214 w 6710860"/>
              <a:gd name="connsiteY6" fmla="*/ 4401858 h 4835007"/>
              <a:gd name="connsiteX7" fmla="*/ 3656994 w 6710860"/>
              <a:gd name="connsiteY7" fmla="*/ 4463851 h 4835007"/>
              <a:gd name="connsiteX8" fmla="*/ 5873251 w 6710860"/>
              <a:gd name="connsiteY8" fmla="*/ 4804814 h 4835007"/>
              <a:gd name="connsiteX9" fmla="*/ 6710160 w 6710860"/>
              <a:gd name="connsiteY9" fmla="*/ 3595946 h 4835007"/>
              <a:gd name="connsiteX10" fmla="*/ 6028235 w 6710860"/>
              <a:gd name="connsiteY10" fmla="*/ 2123607 h 4835007"/>
              <a:gd name="connsiteX11" fmla="*/ 6648167 w 6710860"/>
              <a:gd name="connsiteY11" fmla="*/ 651268 h 4835007"/>
              <a:gd name="connsiteX12" fmla="*/ 5516790 w 6710860"/>
              <a:gd name="connsiteY12" fmla="*/ 340 h 4835007"/>
              <a:gd name="connsiteX13" fmla="*/ 3641496 w 6710860"/>
              <a:gd name="connsiteY13" fmla="*/ 558279 h 4835007"/>
              <a:gd name="connsiteX14" fmla="*/ 1998675 w 6710860"/>
              <a:gd name="connsiteY14" fmla="*/ 325804 h 4835007"/>
              <a:gd name="connsiteX0" fmla="*/ 2060668 w 6710894"/>
              <a:gd name="connsiteY0" fmla="*/ 342059 h 4835764"/>
              <a:gd name="connsiteX1" fmla="*/ 758811 w 6710894"/>
              <a:gd name="connsiteY1" fmla="*/ 125083 h 4835764"/>
              <a:gd name="connsiteX2" fmla="*/ 61387 w 6710894"/>
              <a:gd name="connsiteY2" fmla="*/ 930995 h 4835764"/>
              <a:gd name="connsiteX3" fmla="*/ 479841 w 6710894"/>
              <a:gd name="connsiteY3" fmla="*/ 2248351 h 4835764"/>
              <a:gd name="connsiteX4" fmla="*/ 14892 w 6710894"/>
              <a:gd name="connsiteY4" fmla="*/ 3627700 h 4835764"/>
              <a:gd name="connsiteX5" fmla="*/ 293862 w 6710894"/>
              <a:gd name="connsiteY5" fmla="*/ 4495605 h 4835764"/>
              <a:gd name="connsiteX6" fmla="*/ 1642214 w 6710894"/>
              <a:gd name="connsiteY6" fmla="*/ 4402615 h 4835764"/>
              <a:gd name="connsiteX7" fmla="*/ 3656994 w 6710894"/>
              <a:gd name="connsiteY7" fmla="*/ 4464608 h 4835764"/>
              <a:gd name="connsiteX8" fmla="*/ 5873251 w 6710894"/>
              <a:gd name="connsiteY8" fmla="*/ 4805571 h 4835764"/>
              <a:gd name="connsiteX9" fmla="*/ 6710160 w 6710894"/>
              <a:gd name="connsiteY9" fmla="*/ 3596703 h 4835764"/>
              <a:gd name="connsiteX10" fmla="*/ 6028235 w 6710894"/>
              <a:gd name="connsiteY10" fmla="*/ 2124364 h 4835764"/>
              <a:gd name="connsiteX11" fmla="*/ 6446689 w 6710894"/>
              <a:gd name="connsiteY11" fmla="*/ 729517 h 4835764"/>
              <a:gd name="connsiteX12" fmla="*/ 5516790 w 6710894"/>
              <a:gd name="connsiteY12" fmla="*/ 1097 h 4835764"/>
              <a:gd name="connsiteX13" fmla="*/ 3641496 w 6710894"/>
              <a:gd name="connsiteY13" fmla="*/ 559036 h 4835764"/>
              <a:gd name="connsiteX14" fmla="*/ 1998675 w 6710894"/>
              <a:gd name="connsiteY14" fmla="*/ 326561 h 4835764"/>
              <a:gd name="connsiteX0" fmla="*/ 2060668 w 6710894"/>
              <a:gd name="connsiteY0" fmla="*/ 247366 h 4741071"/>
              <a:gd name="connsiteX1" fmla="*/ 758811 w 6710894"/>
              <a:gd name="connsiteY1" fmla="*/ 30390 h 4741071"/>
              <a:gd name="connsiteX2" fmla="*/ 61387 w 6710894"/>
              <a:gd name="connsiteY2" fmla="*/ 836302 h 4741071"/>
              <a:gd name="connsiteX3" fmla="*/ 479841 w 6710894"/>
              <a:gd name="connsiteY3" fmla="*/ 2153658 h 4741071"/>
              <a:gd name="connsiteX4" fmla="*/ 14892 w 6710894"/>
              <a:gd name="connsiteY4" fmla="*/ 3533007 h 4741071"/>
              <a:gd name="connsiteX5" fmla="*/ 293862 w 6710894"/>
              <a:gd name="connsiteY5" fmla="*/ 4400912 h 4741071"/>
              <a:gd name="connsiteX6" fmla="*/ 1642214 w 6710894"/>
              <a:gd name="connsiteY6" fmla="*/ 4307922 h 4741071"/>
              <a:gd name="connsiteX7" fmla="*/ 3656994 w 6710894"/>
              <a:gd name="connsiteY7" fmla="*/ 4369915 h 4741071"/>
              <a:gd name="connsiteX8" fmla="*/ 5873251 w 6710894"/>
              <a:gd name="connsiteY8" fmla="*/ 4710878 h 4741071"/>
              <a:gd name="connsiteX9" fmla="*/ 6710160 w 6710894"/>
              <a:gd name="connsiteY9" fmla="*/ 3502010 h 4741071"/>
              <a:gd name="connsiteX10" fmla="*/ 6028235 w 6710894"/>
              <a:gd name="connsiteY10" fmla="*/ 2029671 h 4741071"/>
              <a:gd name="connsiteX11" fmla="*/ 6446689 w 6710894"/>
              <a:gd name="connsiteY11" fmla="*/ 634824 h 4741071"/>
              <a:gd name="connsiteX12" fmla="*/ 5423800 w 6710894"/>
              <a:gd name="connsiteY12" fmla="*/ 138879 h 4741071"/>
              <a:gd name="connsiteX13" fmla="*/ 3641496 w 6710894"/>
              <a:gd name="connsiteY13" fmla="*/ 464343 h 4741071"/>
              <a:gd name="connsiteX14" fmla="*/ 1998675 w 6710894"/>
              <a:gd name="connsiteY14" fmla="*/ 231868 h 4741071"/>
              <a:gd name="connsiteX0" fmla="*/ 2060668 w 6710929"/>
              <a:gd name="connsiteY0" fmla="*/ 247366 h 4741071"/>
              <a:gd name="connsiteX1" fmla="*/ 758811 w 6710929"/>
              <a:gd name="connsiteY1" fmla="*/ 30390 h 4741071"/>
              <a:gd name="connsiteX2" fmla="*/ 61387 w 6710929"/>
              <a:gd name="connsiteY2" fmla="*/ 836302 h 4741071"/>
              <a:gd name="connsiteX3" fmla="*/ 479841 w 6710929"/>
              <a:gd name="connsiteY3" fmla="*/ 2153658 h 4741071"/>
              <a:gd name="connsiteX4" fmla="*/ 14892 w 6710929"/>
              <a:gd name="connsiteY4" fmla="*/ 3533007 h 4741071"/>
              <a:gd name="connsiteX5" fmla="*/ 293862 w 6710929"/>
              <a:gd name="connsiteY5" fmla="*/ 4400912 h 4741071"/>
              <a:gd name="connsiteX6" fmla="*/ 1642214 w 6710929"/>
              <a:gd name="connsiteY6" fmla="*/ 4307922 h 4741071"/>
              <a:gd name="connsiteX7" fmla="*/ 3656994 w 6710929"/>
              <a:gd name="connsiteY7" fmla="*/ 4369915 h 4741071"/>
              <a:gd name="connsiteX8" fmla="*/ 5873251 w 6710929"/>
              <a:gd name="connsiteY8" fmla="*/ 4710878 h 4741071"/>
              <a:gd name="connsiteX9" fmla="*/ 6710160 w 6710929"/>
              <a:gd name="connsiteY9" fmla="*/ 3502010 h 4741071"/>
              <a:gd name="connsiteX10" fmla="*/ 6028235 w 6710929"/>
              <a:gd name="connsiteY10" fmla="*/ 2029671 h 4741071"/>
              <a:gd name="connsiteX11" fmla="*/ 6260709 w 6710929"/>
              <a:gd name="connsiteY11" fmla="*/ 758810 h 4741071"/>
              <a:gd name="connsiteX12" fmla="*/ 5423800 w 6710929"/>
              <a:gd name="connsiteY12" fmla="*/ 138879 h 4741071"/>
              <a:gd name="connsiteX13" fmla="*/ 3641496 w 6710929"/>
              <a:gd name="connsiteY13" fmla="*/ 464343 h 4741071"/>
              <a:gd name="connsiteX14" fmla="*/ 1998675 w 6710929"/>
              <a:gd name="connsiteY14" fmla="*/ 231868 h 4741071"/>
              <a:gd name="connsiteX0" fmla="*/ 2060668 w 6279567"/>
              <a:gd name="connsiteY0" fmla="*/ 247366 h 4742729"/>
              <a:gd name="connsiteX1" fmla="*/ 758811 w 6279567"/>
              <a:gd name="connsiteY1" fmla="*/ 30390 h 4742729"/>
              <a:gd name="connsiteX2" fmla="*/ 61387 w 6279567"/>
              <a:gd name="connsiteY2" fmla="*/ 836302 h 4742729"/>
              <a:gd name="connsiteX3" fmla="*/ 479841 w 6279567"/>
              <a:gd name="connsiteY3" fmla="*/ 2153658 h 4742729"/>
              <a:gd name="connsiteX4" fmla="*/ 14892 w 6279567"/>
              <a:gd name="connsiteY4" fmla="*/ 3533007 h 4742729"/>
              <a:gd name="connsiteX5" fmla="*/ 293862 w 6279567"/>
              <a:gd name="connsiteY5" fmla="*/ 4400912 h 4742729"/>
              <a:gd name="connsiteX6" fmla="*/ 1642214 w 6279567"/>
              <a:gd name="connsiteY6" fmla="*/ 4307922 h 4742729"/>
              <a:gd name="connsiteX7" fmla="*/ 3656994 w 6279567"/>
              <a:gd name="connsiteY7" fmla="*/ 4369915 h 4742729"/>
              <a:gd name="connsiteX8" fmla="*/ 5873251 w 6279567"/>
              <a:gd name="connsiteY8" fmla="*/ 4710878 h 4742729"/>
              <a:gd name="connsiteX9" fmla="*/ 6276207 w 6279567"/>
              <a:gd name="connsiteY9" fmla="*/ 3471014 h 4742729"/>
              <a:gd name="connsiteX10" fmla="*/ 6028235 w 6279567"/>
              <a:gd name="connsiteY10" fmla="*/ 2029671 h 4742729"/>
              <a:gd name="connsiteX11" fmla="*/ 6260709 w 6279567"/>
              <a:gd name="connsiteY11" fmla="*/ 758810 h 4742729"/>
              <a:gd name="connsiteX12" fmla="*/ 5423800 w 6279567"/>
              <a:gd name="connsiteY12" fmla="*/ 138879 h 4742729"/>
              <a:gd name="connsiteX13" fmla="*/ 3641496 w 6279567"/>
              <a:gd name="connsiteY13" fmla="*/ 464343 h 4742729"/>
              <a:gd name="connsiteX14" fmla="*/ 1998675 w 6279567"/>
              <a:gd name="connsiteY14" fmla="*/ 231868 h 4742729"/>
              <a:gd name="connsiteX0" fmla="*/ 2060668 w 6291655"/>
              <a:gd name="connsiteY0" fmla="*/ 247366 h 4556087"/>
              <a:gd name="connsiteX1" fmla="*/ 758811 w 6291655"/>
              <a:gd name="connsiteY1" fmla="*/ 30390 h 4556087"/>
              <a:gd name="connsiteX2" fmla="*/ 61387 w 6291655"/>
              <a:gd name="connsiteY2" fmla="*/ 836302 h 4556087"/>
              <a:gd name="connsiteX3" fmla="*/ 479841 w 6291655"/>
              <a:gd name="connsiteY3" fmla="*/ 2153658 h 4556087"/>
              <a:gd name="connsiteX4" fmla="*/ 14892 w 6291655"/>
              <a:gd name="connsiteY4" fmla="*/ 3533007 h 4556087"/>
              <a:gd name="connsiteX5" fmla="*/ 293862 w 6291655"/>
              <a:gd name="connsiteY5" fmla="*/ 4400912 h 4556087"/>
              <a:gd name="connsiteX6" fmla="*/ 1642214 w 6291655"/>
              <a:gd name="connsiteY6" fmla="*/ 4307922 h 4556087"/>
              <a:gd name="connsiteX7" fmla="*/ 3656994 w 6291655"/>
              <a:gd name="connsiteY7" fmla="*/ 4369915 h 4556087"/>
              <a:gd name="connsiteX8" fmla="*/ 5485794 w 6291655"/>
              <a:gd name="connsiteY8" fmla="*/ 4509400 h 4556087"/>
              <a:gd name="connsiteX9" fmla="*/ 6276207 w 6291655"/>
              <a:gd name="connsiteY9" fmla="*/ 3471014 h 4556087"/>
              <a:gd name="connsiteX10" fmla="*/ 6028235 w 6291655"/>
              <a:gd name="connsiteY10" fmla="*/ 2029671 h 4556087"/>
              <a:gd name="connsiteX11" fmla="*/ 6260709 w 6291655"/>
              <a:gd name="connsiteY11" fmla="*/ 758810 h 4556087"/>
              <a:gd name="connsiteX12" fmla="*/ 5423800 w 6291655"/>
              <a:gd name="connsiteY12" fmla="*/ 138879 h 4556087"/>
              <a:gd name="connsiteX13" fmla="*/ 3641496 w 6291655"/>
              <a:gd name="connsiteY13" fmla="*/ 464343 h 4556087"/>
              <a:gd name="connsiteX14" fmla="*/ 1998675 w 6291655"/>
              <a:gd name="connsiteY14" fmla="*/ 231868 h 455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91655" h="4556087">
                <a:moveTo>
                  <a:pt x="2060668" y="247366"/>
                </a:moveTo>
                <a:cubicBezTo>
                  <a:pt x="1576346" y="89800"/>
                  <a:pt x="1092024" y="-67766"/>
                  <a:pt x="758811" y="30390"/>
                </a:cubicBezTo>
                <a:cubicBezTo>
                  <a:pt x="425598" y="128546"/>
                  <a:pt x="92384" y="125963"/>
                  <a:pt x="61387" y="836302"/>
                </a:cubicBezTo>
                <a:cubicBezTo>
                  <a:pt x="30390" y="1546641"/>
                  <a:pt x="487590" y="1704207"/>
                  <a:pt x="479841" y="2153658"/>
                </a:cubicBezTo>
                <a:cubicBezTo>
                  <a:pt x="472092" y="2603109"/>
                  <a:pt x="61387" y="2972486"/>
                  <a:pt x="14892" y="3533007"/>
                </a:cubicBezTo>
                <a:cubicBezTo>
                  <a:pt x="-31603" y="4093528"/>
                  <a:pt x="22642" y="4271760"/>
                  <a:pt x="293862" y="4400912"/>
                </a:cubicBezTo>
                <a:cubicBezTo>
                  <a:pt x="565082" y="4530064"/>
                  <a:pt x="1081692" y="4313088"/>
                  <a:pt x="1642214" y="4307922"/>
                </a:cubicBezTo>
                <a:cubicBezTo>
                  <a:pt x="2202736" y="4302756"/>
                  <a:pt x="3016397" y="4336335"/>
                  <a:pt x="3656994" y="4369915"/>
                </a:cubicBezTo>
                <a:cubicBezTo>
                  <a:pt x="4297591" y="4403495"/>
                  <a:pt x="5049259" y="4659217"/>
                  <a:pt x="5485794" y="4509400"/>
                </a:cubicBezTo>
                <a:cubicBezTo>
                  <a:pt x="5922329" y="4359583"/>
                  <a:pt x="6185800" y="3884302"/>
                  <a:pt x="6276207" y="3471014"/>
                </a:cubicBezTo>
                <a:cubicBezTo>
                  <a:pt x="6366614" y="3057726"/>
                  <a:pt x="6030818" y="2481705"/>
                  <a:pt x="6028235" y="2029671"/>
                </a:cubicBezTo>
                <a:cubicBezTo>
                  <a:pt x="6025652" y="1577637"/>
                  <a:pt x="6361448" y="1073942"/>
                  <a:pt x="6260709" y="758810"/>
                </a:cubicBezTo>
                <a:cubicBezTo>
                  <a:pt x="6159970" y="443678"/>
                  <a:pt x="5860335" y="187957"/>
                  <a:pt x="5423800" y="138879"/>
                </a:cubicBezTo>
                <a:cubicBezTo>
                  <a:pt x="4987265" y="89801"/>
                  <a:pt x="4227849" y="410099"/>
                  <a:pt x="3641496" y="464343"/>
                </a:cubicBezTo>
                <a:cubicBezTo>
                  <a:pt x="3055143" y="518587"/>
                  <a:pt x="2526909" y="375227"/>
                  <a:pt x="1998675" y="231868"/>
                </a:cubicBezTo>
              </a:path>
            </a:pathLst>
          </a:custGeom>
          <a:solidFill>
            <a:srgbClr val="72378D"/>
          </a:solidFill>
          <a:ln>
            <a:noFill/>
          </a:ln>
          <a:effectLst>
            <a:outerShdw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5">
            <a:extLst>
              <a:ext uri="{FF2B5EF4-FFF2-40B4-BE49-F238E27FC236}">
                <a16:creationId xmlns:a16="http://schemas.microsoft.com/office/drawing/2014/main" id="{B86308F6-A83C-856F-36B3-5652A49D3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568" y="1194946"/>
            <a:ext cx="7933432" cy="5018176"/>
          </a:xfrm>
          <a:prstGeom prst="rect">
            <a:avLst/>
          </a:prstGeom>
        </p:spPr>
      </p:pic>
      <p:pic>
        <p:nvPicPr>
          <p:cNvPr id="5" name="图片 6">
            <a:extLst>
              <a:ext uri="{FF2B5EF4-FFF2-40B4-BE49-F238E27FC236}">
                <a16:creationId xmlns:a16="http://schemas.microsoft.com/office/drawing/2014/main" id="{4754F8F1-F4FE-995E-174F-E898406D4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41" y="2238187"/>
            <a:ext cx="3409989" cy="4590794"/>
          </a:xfrm>
          <a:prstGeom prst="rect">
            <a:avLst/>
          </a:prstGeom>
        </p:spPr>
      </p:pic>
      <p:pic>
        <p:nvPicPr>
          <p:cNvPr id="6" name="图片 7">
            <a:extLst>
              <a:ext uri="{FF2B5EF4-FFF2-40B4-BE49-F238E27FC236}">
                <a16:creationId xmlns:a16="http://schemas.microsoft.com/office/drawing/2014/main" id="{08D9F311-E13E-9AB2-E90A-4411B383B0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4097" y="3955942"/>
            <a:ext cx="2089876" cy="2785397"/>
          </a:xfrm>
          <a:prstGeom prst="rect">
            <a:avLst/>
          </a:prstGeom>
        </p:spPr>
      </p:pic>
      <p:pic>
        <p:nvPicPr>
          <p:cNvPr id="7" name="图片 8">
            <a:extLst>
              <a:ext uri="{FF2B5EF4-FFF2-40B4-BE49-F238E27FC236}">
                <a16:creationId xmlns:a16="http://schemas.microsoft.com/office/drawing/2014/main" id="{C3971410-1A80-14B7-FDA6-0A1C6CF3A609}"/>
              </a:ext>
            </a:extLst>
          </p:cNvPr>
          <p:cNvPicPr>
            <a:picLocks noChangeAspect="1"/>
          </p:cNvPicPr>
          <p:nvPr/>
        </p:nvPicPr>
        <p:blipFill rotWithShape="1">
          <a:blip r:embed="rId5">
            <a:extLst>
              <a:ext uri="{28A0092B-C50C-407E-A947-70E740481C1C}">
                <a14:useLocalDpi xmlns:a14="http://schemas.microsoft.com/office/drawing/2010/main" val="0"/>
              </a:ext>
            </a:extLst>
          </a:blip>
          <a:srcRect t="31161"/>
          <a:stretch/>
        </p:blipFill>
        <p:spPr>
          <a:xfrm>
            <a:off x="5883965" y="0"/>
            <a:ext cx="6308035" cy="1082903"/>
          </a:xfrm>
          <a:prstGeom prst="rect">
            <a:avLst/>
          </a:prstGeom>
        </p:spPr>
      </p:pic>
      <p:pic>
        <p:nvPicPr>
          <p:cNvPr id="8" name="图片 9">
            <a:extLst>
              <a:ext uri="{FF2B5EF4-FFF2-40B4-BE49-F238E27FC236}">
                <a16:creationId xmlns:a16="http://schemas.microsoft.com/office/drawing/2014/main" id="{F9DD811E-AD29-9325-F0D2-77C61BCBC63D}"/>
              </a:ext>
            </a:extLst>
          </p:cNvPr>
          <p:cNvPicPr>
            <a:picLocks noChangeAspect="1"/>
          </p:cNvPicPr>
          <p:nvPr/>
        </p:nvPicPr>
        <p:blipFill rotWithShape="1">
          <a:blip r:embed="rId5">
            <a:extLst>
              <a:ext uri="{28A0092B-C50C-407E-A947-70E740481C1C}">
                <a14:useLocalDpi xmlns:a14="http://schemas.microsoft.com/office/drawing/2010/main" val="0"/>
              </a:ext>
            </a:extLst>
          </a:blip>
          <a:srcRect t="31161"/>
          <a:stretch/>
        </p:blipFill>
        <p:spPr>
          <a:xfrm flipH="1">
            <a:off x="0" y="0"/>
            <a:ext cx="6308035" cy="1082903"/>
          </a:xfrm>
          <a:prstGeom prst="rect">
            <a:avLst/>
          </a:prstGeom>
        </p:spPr>
      </p:pic>
      <p:pic>
        <p:nvPicPr>
          <p:cNvPr id="9" name="图片 10">
            <a:extLst>
              <a:ext uri="{FF2B5EF4-FFF2-40B4-BE49-F238E27FC236}">
                <a16:creationId xmlns:a16="http://schemas.microsoft.com/office/drawing/2014/main" id="{BEDADE22-CB26-C8C9-1E22-90131D8F75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3862" y="1194946"/>
            <a:ext cx="1388706" cy="3213609"/>
          </a:xfrm>
          <a:prstGeom prst="rect">
            <a:avLst/>
          </a:prstGeom>
        </p:spPr>
      </p:pic>
      <p:sp>
        <p:nvSpPr>
          <p:cNvPr id="11" name="文本框 1">
            <a:extLst>
              <a:ext uri="{FF2B5EF4-FFF2-40B4-BE49-F238E27FC236}">
                <a16:creationId xmlns:a16="http://schemas.microsoft.com/office/drawing/2014/main" id="{15C4A447-2304-0537-8545-43C5975F2C4D}"/>
              </a:ext>
            </a:extLst>
          </p:cNvPr>
          <p:cNvSpPr txBox="1"/>
          <p:nvPr/>
        </p:nvSpPr>
        <p:spPr>
          <a:xfrm>
            <a:off x="3572603" y="2062638"/>
            <a:ext cx="6773362" cy="1266991"/>
          </a:xfrm>
          <a:prstGeom prst="rect">
            <a:avLst/>
          </a:prstGeom>
          <a:noFill/>
        </p:spPr>
        <p:txBody>
          <a:bodyPr wrap="square" rtlCol="0">
            <a:prstTxWarp prst="textPlain">
              <a:avLst/>
            </a:prstTxWarp>
            <a:spAutoFit/>
          </a:bodyPr>
          <a:lstStyle>
            <a:defPPr>
              <a:defRPr lang="zh-CN"/>
            </a:defPPr>
            <a:lvl1pPr algn="ctr">
              <a:defRPr sz="5400">
                <a:solidFill>
                  <a:schemeClr val="bg1"/>
                </a:solidFill>
                <a:latin typeface="Abril Fatface" panose="02000503000000020003" pitchFamily="2" charset="0"/>
              </a:defRPr>
            </a:lvl1pPr>
          </a:lstStyle>
          <a:p>
            <a:pPr>
              <a:lnSpc>
                <a:spcPct val="80000"/>
              </a:lnSpc>
            </a:pPr>
            <a:r>
              <a:rPr lang="vi-VN" altLang="zh-CN" sz="3200">
                <a:ln w="12700">
                  <a:solidFill>
                    <a:schemeClr val="bg1"/>
                  </a:solidFill>
                </a:ln>
                <a:solidFill>
                  <a:srgbClr val="8942A9"/>
                </a:solidFill>
                <a:effectLst>
                  <a:outerShdw dist="38100" dir="2700000" algn="tl" rotWithShape="0">
                    <a:schemeClr val="bg1"/>
                  </a:outerShdw>
                </a:effectLst>
                <a:latin typeface="iCiel Pony" panose="02000000000000000000" pitchFamily="2" charset="0"/>
              </a:rPr>
              <a:t>- Ôn lại quy tắc viết hoa tên riêng Việt Nam và nước ngoài.</a:t>
            </a:r>
          </a:p>
        </p:txBody>
      </p:sp>
      <p:sp>
        <p:nvSpPr>
          <p:cNvPr id="12" name="文本框 1">
            <a:extLst>
              <a:ext uri="{FF2B5EF4-FFF2-40B4-BE49-F238E27FC236}">
                <a16:creationId xmlns:a16="http://schemas.microsoft.com/office/drawing/2014/main" id="{7460BFAB-9832-4452-9D27-A1DC9EEDC844}"/>
              </a:ext>
            </a:extLst>
          </p:cNvPr>
          <p:cNvSpPr txBox="1"/>
          <p:nvPr/>
        </p:nvSpPr>
        <p:spPr>
          <a:xfrm>
            <a:off x="4417554" y="783166"/>
            <a:ext cx="5518684" cy="1167429"/>
          </a:xfrm>
          <a:prstGeom prst="rect">
            <a:avLst/>
          </a:prstGeom>
          <a:noFill/>
        </p:spPr>
        <p:txBody>
          <a:bodyPr wrap="square" rtlCol="0">
            <a:prstTxWarp prst="textPlain">
              <a:avLst/>
            </a:prstTxWarp>
            <a:spAutoFit/>
          </a:bodyPr>
          <a:lstStyle>
            <a:defPPr>
              <a:defRPr lang="zh-CN"/>
            </a:defPPr>
            <a:lvl1pPr algn="ctr">
              <a:defRPr sz="5400">
                <a:solidFill>
                  <a:schemeClr val="bg1"/>
                </a:solidFill>
                <a:latin typeface="Abril Fatface" panose="02000503000000020003" pitchFamily="2" charset="0"/>
              </a:defRPr>
            </a:lvl1pPr>
          </a:lstStyle>
          <a:p>
            <a:pPr>
              <a:lnSpc>
                <a:spcPct val="80000"/>
              </a:lnSpc>
            </a:pPr>
            <a:r>
              <a:rPr lang="vi-VN" altLang="zh-CN" sz="8000">
                <a:ln w="57150">
                  <a:solidFill>
                    <a:schemeClr val="tx1"/>
                  </a:solidFill>
                </a:ln>
                <a:solidFill>
                  <a:srgbClr val="FFFF00"/>
                </a:solidFill>
                <a:effectLst>
                  <a:outerShdw dist="38100" dir="2700000" algn="tl" rotWithShape="0">
                    <a:schemeClr val="bg1"/>
                  </a:outerShdw>
                </a:effectLst>
                <a:latin typeface="iCiel Baliho Script" pitchFamily="2" charset="0"/>
              </a:rPr>
              <a:t>Dặn dò</a:t>
            </a:r>
            <a:endParaRPr lang="en-US" altLang="zh-CN" sz="8000" dirty="0">
              <a:ln w="57150">
                <a:solidFill>
                  <a:schemeClr val="tx1"/>
                </a:solidFill>
              </a:ln>
              <a:solidFill>
                <a:srgbClr val="FFFF00"/>
              </a:solidFill>
              <a:effectLst>
                <a:outerShdw dist="38100" dir="2700000" algn="tl" rotWithShape="0">
                  <a:schemeClr val="bg1"/>
                </a:outerShdw>
              </a:effectLst>
              <a:latin typeface="iCiel Baliho Script" pitchFamily="2" charset="0"/>
            </a:endParaRPr>
          </a:p>
        </p:txBody>
      </p:sp>
      <p:sp>
        <p:nvSpPr>
          <p:cNvPr id="2" name="文本框 1">
            <a:extLst>
              <a:ext uri="{FF2B5EF4-FFF2-40B4-BE49-F238E27FC236}">
                <a16:creationId xmlns:a16="http://schemas.microsoft.com/office/drawing/2014/main" id="{C63F0550-3527-84D8-1129-B4808BEA8BE6}"/>
              </a:ext>
            </a:extLst>
          </p:cNvPr>
          <p:cNvSpPr txBox="1"/>
          <p:nvPr/>
        </p:nvSpPr>
        <p:spPr>
          <a:xfrm>
            <a:off x="3510723" y="3329629"/>
            <a:ext cx="6773362" cy="1266991"/>
          </a:xfrm>
          <a:prstGeom prst="rect">
            <a:avLst/>
          </a:prstGeom>
          <a:noFill/>
        </p:spPr>
        <p:txBody>
          <a:bodyPr wrap="square" rtlCol="0">
            <a:prstTxWarp prst="textPlain">
              <a:avLst/>
            </a:prstTxWarp>
            <a:spAutoFit/>
          </a:bodyPr>
          <a:lstStyle>
            <a:defPPr>
              <a:defRPr lang="zh-CN"/>
            </a:defPPr>
            <a:lvl1pPr algn="ctr">
              <a:defRPr sz="5400">
                <a:solidFill>
                  <a:schemeClr val="bg1"/>
                </a:solidFill>
                <a:latin typeface="Abril Fatface" panose="02000503000000020003" pitchFamily="2" charset="0"/>
              </a:defRPr>
            </a:lvl1pPr>
          </a:lstStyle>
          <a:p>
            <a:pPr marL="457200" indent="-457200">
              <a:lnSpc>
                <a:spcPct val="80000"/>
              </a:lnSpc>
              <a:buFontTx/>
              <a:buChar char="-"/>
            </a:pPr>
            <a:r>
              <a:rPr lang="vi-VN" altLang="zh-CN" sz="3200">
                <a:ln w="12700">
                  <a:solidFill>
                    <a:schemeClr val="bg1"/>
                  </a:solidFill>
                </a:ln>
                <a:solidFill>
                  <a:srgbClr val="8942A9"/>
                </a:solidFill>
                <a:effectLst>
                  <a:outerShdw dist="38100" dir="2700000" algn="tl" rotWithShape="0">
                    <a:schemeClr val="bg1"/>
                  </a:outerShdw>
                </a:effectLst>
                <a:latin typeface="iCiel Pony" panose="02000000000000000000" pitchFamily="2" charset="0"/>
              </a:rPr>
              <a:t>Chuẩn bị bài: </a:t>
            </a:r>
          </a:p>
          <a:p>
            <a:pPr>
              <a:lnSpc>
                <a:spcPct val="80000"/>
              </a:lnSpc>
            </a:pPr>
            <a:r>
              <a:rPr lang="vi-VN" altLang="zh-CN" sz="3200">
                <a:ln w="12700">
                  <a:solidFill>
                    <a:schemeClr val="bg1"/>
                  </a:solidFill>
                </a:ln>
                <a:solidFill>
                  <a:srgbClr val="8942A9"/>
                </a:solidFill>
                <a:effectLst>
                  <a:outerShdw dist="38100" dir="2700000" algn="tl" rotWithShape="0">
                    <a:schemeClr val="bg1"/>
                  </a:outerShdw>
                </a:effectLst>
                <a:latin typeface="iCiel Pony" panose="02000000000000000000" pitchFamily="2" charset="0"/>
              </a:rPr>
              <a:t>Nghe – viết “Tà áo dài Việt Nam”.</a:t>
            </a:r>
          </a:p>
        </p:txBody>
      </p:sp>
    </p:spTree>
    <p:extLst>
      <p:ext uri="{BB962C8B-B14F-4D97-AF65-F5344CB8AC3E}">
        <p14:creationId xmlns:p14="http://schemas.microsoft.com/office/powerpoint/2010/main" val="296184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12">
                                            <p:txEl>
                                              <p:pRg st="0" end="0"/>
                                            </p:txEl>
                                          </p:spTgt>
                                        </p:tgtEl>
                                      </p:cBhvr>
                                    </p:animEffect>
                                    <p:animScale>
                                      <p:cBhvr>
                                        <p:cTn id="11" dur="250" autoRev="1" fill="hold"/>
                                        <p:tgtEl>
                                          <p:spTgt spid="12">
                                            <p:txEl>
                                              <p:pRg st="0" end="0"/>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allAtOnce"/>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 name="任意多边形: 形状 34">
            <a:extLst>
              <a:ext uri="{FF2B5EF4-FFF2-40B4-BE49-F238E27FC236}">
                <a16:creationId xmlns:a16="http://schemas.microsoft.com/office/drawing/2014/main" id="{60F0011B-23FE-8F64-1C34-F2C14B72F341}"/>
              </a:ext>
            </a:extLst>
          </p:cNvPr>
          <p:cNvSpPr/>
          <p:nvPr/>
        </p:nvSpPr>
        <p:spPr>
          <a:xfrm>
            <a:off x="868861" y="558842"/>
            <a:ext cx="10454278" cy="5858359"/>
          </a:xfrm>
          <a:custGeom>
            <a:avLst/>
            <a:gdLst>
              <a:gd name="connsiteX0" fmla="*/ 2047536 w 6697728"/>
              <a:gd name="connsiteY0" fmla="*/ 341302 h 4835007"/>
              <a:gd name="connsiteX1" fmla="*/ 745679 w 6697728"/>
              <a:gd name="connsiteY1" fmla="*/ 124326 h 4835007"/>
              <a:gd name="connsiteX2" fmla="*/ 48255 w 6697728"/>
              <a:gd name="connsiteY2" fmla="*/ 930238 h 4835007"/>
              <a:gd name="connsiteX3" fmla="*/ 156743 w 6697728"/>
              <a:gd name="connsiteY3" fmla="*/ 2108109 h 4835007"/>
              <a:gd name="connsiteX4" fmla="*/ 1760 w 6697728"/>
              <a:gd name="connsiteY4" fmla="*/ 3626943 h 4835007"/>
              <a:gd name="connsiteX5" fmla="*/ 280730 w 6697728"/>
              <a:gd name="connsiteY5" fmla="*/ 4494848 h 4835007"/>
              <a:gd name="connsiteX6" fmla="*/ 1629082 w 6697728"/>
              <a:gd name="connsiteY6" fmla="*/ 4401858 h 4835007"/>
              <a:gd name="connsiteX7" fmla="*/ 3643862 w 6697728"/>
              <a:gd name="connsiteY7" fmla="*/ 4463851 h 4835007"/>
              <a:gd name="connsiteX8" fmla="*/ 5860119 w 6697728"/>
              <a:gd name="connsiteY8" fmla="*/ 4804814 h 4835007"/>
              <a:gd name="connsiteX9" fmla="*/ 6697028 w 6697728"/>
              <a:gd name="connsiteY9" fmla="*/ 3595946 h 4835007"/>
              <a:gd name="connsiteX10" fmla="*/ 6015103 w 6697728"/>
              <a:gd name="connsiteY10" fmla="*/ 2123607 h 4835007"/>
              <a:gd name="connsiteX11" fmla="*/ 6635035 w 6697728"/>
              <a:gd name="connsiteY11" fmla="*/ 651268 h 4835007"/>
              <a:gd name="connsiteX12" fmla="*/ 5503658 w 6697728"/>
              <a:gd name="connsiteY12" fmla="*/ 340 h 4835007"/>
              <a:gd name="connsiteX13" fmla="*/ 3628364 w 6697728"/>
              <a:gd name="connsiteY13" fmla="*/ 558279 h 4835007"/>
              <a:gd name="connsiteX14" fmla="*/ 1985543 w 6697728"/>
              <a:gd name="connsiteY14" fmla="*/ 325804 h 4835007"/>
              <a:gd name="connsiteX0" fmla="*/ 2054788 w 6704980"/>
              <a:gd name="connsiteY0" fmla="*/ 341302 h 4835007"/>
              <a:gd name="connsiteX1" fmla="*/ 752931 w 6704980"/>
              <a:gd name="connsiteY1" fmla="*/ 124326 h 4835007"/>
              <a:gd name="connsiteX2" fmla="*/ 55507 w 6704980"/>
              <a:gd name="connsiteY2" fmla="*/ 930238 h 4835007"/>
              <a:gd name="connsiteX3" fmla="*/ 473961 w 6704980"/>
              <a:gd name="connsiteY3" fmla="*/ 2247594 h 4835007"/>
              <a:gd name="connsiteX4" fmla="*/ 9012 w 6704980"/>
              <a:gd name="connsiteY4" fmla="*/ 3626943 h 4835007"/>
              <a:gd name="connsiteX5" fmla="*/ 287982 w 6704980"/>
              <a:gd name="connsiteY5" fmla="*/ 4494848 h 4835007"/>
              <a:gd name="connsiteX6" fmla="*/ 1636334 w 6704980"/>
              <a:gd name="connsiteY6" fmla="*/ 4401858 h 4835007"/>
              <a:gd name="connsiteX7" fmla="*/ 3651114 w 6704980"/>
              <a:gd name="connsiteY7" fmla="*/ 4463851 h 4835007"/>
              <a:gd name="connsiteX8" fmla="*/ 5867371 w 6704980"/>
              <a:gd name="connsiteY8" fmla="*/ 4804814 h 4835007"/>
              <a:gd name="connsiteX9" fmla="*/ 6704280 w 6704980"/>
              <a:gd name="connsiteY9" fmla="*/ 3595946 h 4835007"/>
              <a:gd name="connsiteX10" fmla="*/ 6022355 w 6704980"/>
              <a:gd name="connsiteY10" fmla="*/ 2123607 h 4835007"/>
              <a:gd name="connsiteX11" fmla="*/ 6642287 w 6704980"/>
              <a:gd name="connsiteY11" fmla="*/ 651268 h 4835007"/>
              <a:gd name="connsiteX12" fmla="*/ 5510910 w 6704980"/>
              <a:gd name="connsiteY12" fmla="*/ 340 h 4835007"/>
              <a:gd name="connsiteX13" fmla="*/ 3635616 w 6704980"/>
              <a:gd name="connsiteY13" fmla="*/ 558279 h 4835007"/>
              <a:gd name="connsiteX14" fmla="*/ 1992795 w 6704980"/>
              <a:gd name="connsiteY14" fmla="*/ 325804 h 4835007"/>
              <a:gd name="connsiteX0" fmla="*/ 2054788 w 6704980"/>
              <a:gd name="connsiteY0" fmla="*/ 341302 h 4835007"/>
              <a:gd name="connsiteX1" fmla="*/ 752931 w 6704980"/>
              <a:gd name="connsiteY1" fmla="*/ 124326 h 4835007"/>
              <a:gd name="connsiteX2" fmla="*/ 55507 w 6704980"/>
              <a:gd name="connsiteY2" fmla="*/ 930238 h 4835007"/>
              <a:gd name="connsiteX3" fmla="*/ 473961 w 6704980"/>
              <a:gd name="connsiteY3" fmla="*/ 2247594 h 4835007"/>
              <a:gd name="connsiteX4" fmla="*/ 9012 w 6704980"/>
              <a:gd name="connsiteY4" fmla="*/ 3626943 h 4835007"/>
              <a:gd name="connsiteX5" fmla="*/ 287982 w 6704980"/>
              <a:gd name="connsiteY5" fmla="*/ 4494848 h 4835007"/>
              <a:gd name="connsiteX6" fmla="*/ 1636334 w 6704980"/>
              <a:gd name="connsiteY6" fmla="*/ 4401858 h 4835007"/>
              <a:gd name="connsiteX7" fmla="*/ 3651114 w 6704980"/>
              <a:gd name="connsiteY7" fmla="*/ 4463851 h 4835007"/>
              <a:gd name="connsiteX8" fmla="*/ 5867371 w 6704980"/>
              <a:gd name="connsiteY8" fmla="*/ 4804814 h 4835007"/>
              <a:gd name="connsiteX9" fmla="*/ 6704280 w 6704980"/>
              <a:gd name="connsiteY9" fmla="*/ 3595946 h 4835007"/>
              <a:gd name="connsiteX10" fmla="*/ 6022355 w 6704980"/>
              <a:gd name="connsiteY10" fmla="*/ 2123607 h 4835007"/>
              <a:gd name="connsiteX11" fmla="*/ 6642287 w 6704980"/>
              <a:gd name="connsiteY11" fmla="*/ 651268 h 4835007"/>
              <a:gd name="connsiteX12" fmla="*/ 5510910 w 6704980"/>
              <a:gd name="connsiteY12" fmla="*/ 340 h 4835007"/>
              <a:gd name="connsiteX13" fmla="*/ 3635616 w 6704980"/>
              <a:gd name="connsiteY13" fmla="*/ 558279 h 4835007"/>
              <a:gd name="connsiteX14" fmla="*/ 1992795 w 6704980"/>
              <a:gd name="connsiteY14" fmla="*/ 325804 h 4835007"/>
              <a:gd name="connsiteX0" fmla="*/ 2060668 w 6710860"/>
              <a:gd name="connsiteY0" fmla="*/ 341302 h 4835007"/>
              <a:gd name="connsiteX1" fmla="*/ 758811 w 6710860"/>
              <a:gd name="connsiteY1" fmla="*/ 124326 h 4835007"/>
              <a:gd name="connsiteX2" fmla="*/ 61387 w 6710860"/>
              <a:gd name="connsiteY2" fmla="*/ 930238 h 4835007"/>
              <a:gd name="connsiteX3" fmla="*/ 479841 w 6710860"/>
              <a:gd name="connsiteY3" fmla="*/ 2247594 h 4835007"/>
              <a:gd name="connsiteX4" fmla="*/ 14892 w 6710860"/>
              <a:gd name="connsiteY4" fmla="*/ 3626943 h 4835007"/>
              <a:gd name="connsiteX5" fmla="*/ 293862 w 6710860"/>
              <a:gd name="connsiteY5" fmla="*/ 4494848 h 4835007"/>
              <a:gd name="connsiteX6" fmla="*/ 1642214 w 6710860"/>
              <a:gd name="connsiteY6" fmla="*/ 4401858 h 4835007"/>
              <a:gd name="connsiteX7" fmla="*/ 3656994 w 6710860"/>
              <a:gd name="connsiteY7" fmla="*/ 4463851 h 4835007"/>
              <a:gd name="connsiteX8" fmla="*/ 5873251 w 6710860"/>
              <a:gd name="connsiteY8" fmla="*/ 4804814 h 4835007"/>
              <a:gd name="connsiteX9" fmla="*/ 6710160 w 6710860"/>
              <a:gd name="connsiteY9" fmla="*/ 3595946 h 4835007"/>
              <a:gd name="connsiteX10" fmla="*/ 6028235 w 6710860"/>
              <a:gd name="connsiteY10" fmla="*/ 2123607 h 4835007"/>
              <a:gd name="connsiteX11" fmla="*/ 6648167 w 6710860"/>
              <a:gd name="connsiteY11" fmla="*/ 651268 h 4835007"/>
              <a:gd name="connsiteX12" fmla="*/ 5516790 w 6710860"/>
              <a:gd name="connsiteY12" fmla="*/ 340 h 4835007"/>
              <a:gd name="connsiteX13" fmla="*/ 3641496 w 6710860"/>
              <a:gd name="connsiteY13" fmla="*/ 558279 h 4835007"/>
              <a:gd name="connsiteX14" fmla="*/ 1998675 w 6710860"/>
              <a:gd name="connsiteY14" fmla="*/ 325804 h 4835007"/>
              <a:gd name="connsiteX0" fmla="*/ 2060668 w 6710894"/>
              <a:gd name="connsiteY0" fmla="*/ 342059 h 4835764"/>
              <a:gd name="connsiteX1" fmla="*/ 758811 w 6710894"/>
              <a:gd name="connsiteY1" fmla="*/ 125083 h 4835764"/>
              <a:gd name="connsiteX2" fmla="*/ 61387 w 6710894"/>
              <a:gd name="connsiteY2" fmla="*/ 930995 h 4835764"/>
              <a:gd name="connsiteX3" fmla="*/ 479841 w 6710894"/>
              <a:gd name="connsiteY3" fmla="*/ 2248351 h 4835764"/>
              <a:gd name="connsiteX4" fmla="*/ 14892 w 6710894"/>
              <a:gd name="connsiteY4" fmla="*/ 3627700 h 4835764"/>
              <a:gd name="connsiteX5" fmla="*/ 293862 w 6710894"/>
              <a:gd name="connsiteY5" fmla="*/ 4495605 h 4835764"/>
              <a:gd name="connsiteX6" fmla="*/ 1642214 w 6710894"/>
              <a:gd name="connsiteY6" fmla="*/ 4402615 h 4835764"/>
              <a:gd name="connsiteX7" fmla="*/ 3656994 w 6710894"/>
              <a:gd name="connsiteY7" fmla="*/ 4464608 h 4835764"/>
              <a:gd name="connsiteX8" fmla="*/ 5873251 w 6710894"/>
              <a:gd name="connsiteY8" fmla="*/ 4805571 h 4835764"/>
              <a:gd name="connsiteX9" fmla="*/ 6710160 w 6710894"/>
              <a:gd name="connsiteY9" fmla="*/ 3596703 h 4835764"/>
              <a:gd name="connsiteX10" fmla="*/ 6028235 w 6710894"/>
              <a:gd name="connsiteY10" fmla="*/ 2124364 h 4835764"/>
              <a:gd name="connsiteX11" fmla="*/ 6446689 w 6710894"/>
              <a:gd name="connsiteY11" fmla="*/ 729517 h 4835764"/>
              <a:gd name="connsiteX12" fmla="*/ 5516790 w 6710894"/>
              <a:gd name="connsiteY12" fmla="*/ 1097 h 4835764"/>
              <a:gd name="connsiteX13" fmla="*/ 3641496 w 6710894"/>
              <a:gd name="connsiteY13" fmla="*/ 559036 h 4835764"/>
              <a:gd name="connsiteX14" fmla="*/ 1998675 w 6710894"/>
              <a:gd name="connsiteY14" fmla="*/ 326561 h 4835764"/>
              <a:gd name="connsiteX0" fmla="*/ 2060668 w 6710894"/>
              <a:gd name="connsiteY0" fmla="*/ 247366 h 4741071"/>
              <a:gd name="connsiteX1" fmla="*/ 758811 w 6710894"/>
              <a:gd name="connsiteY1" fmla="*/ 30390 h 4741071"/>
              <a:gd name="connsiteX2" fmla="*/ 61387 w 6710894"/>
              <a:gd name="connsiteY2" fmla="*/ 836302 h 4741071"/>
              <a:gd name="connsiteX3" fmla="*/ 479841 w 6710894"/>
              <a:gd name="connsiteY3" fmla="*/ 2153658 h 4741071"/>
              <a:gd name="connsiteX4" fmla="*/ 14892 w 6710894"/>
              <a:gd name="connsiteY4" fmla="*/ 3533007 h 4741071"/>
              <a:gd name="connsiteX5" fmla="*/ 293862 w 6710894"/>
              <a:gd name="connsiteY5" fmla="*/ 4400912 h 4741071"/>
              <a:gd name="connsiteX6" fmla="*/ 1642214 w 6710894"/>
              <a:gd name="connsiteY6" fmla="*/ 4307922 h 4741071"/>
              <a:gd name="connsiteX7" fmla="*/ 3656994 w 6710894"/>
              <a:gd name="connsiteY7" fmla="*/ 4369915 h 4741071"/>
              <a:gd name="connsiteX8" fmla="*/ 5873251 w 6710894"/>
              <a:gd name="connsiteY8" fmla="*/ 4710878 h 4741071"/>
              <a:gd name="connsiteX9" fmla="*/ 6710160 w 6710894"/>
              <a:gd name="connsiteY9" fmla="*/ 3502010 h 4741071"/>
              <a:gd name="connsiteX10" fmla="*/ 6028235 w 6710894"/>
              <a:gd name="connsiteY10" fmla="*/ 2029671 h 4741071"/>
              <a:gd name="connsiteX11" fmla="*/ 6446689 w 6710894"/>
              <a:gd name="connsiteY11" fmla="*/ 634824 h 4741071"/>
              <a:gd name="connsiteX12" fmla="*/ 5423800 w 6710894"/>
              <a:gd name="connsiteY12" fmla="*/ 138879 h 4741071"/>
              <a:gd name="connsiteX13" fmla="*/ 3641496 w 6710894"/>
              <a:gd name="connsiteY13" fmla="*/ 464343 h 4741071"/>
              <a:gd name="connsiteX14" fmla="*/ 1998675 w 6710894"/>
              <a:gd name="connsiteY14" fmla="*/ 231868 h 4741071"/>
              <a:gd name="connsiteX0" fmla="*/ 2060668 w 6710929"/>
              <a:gd name="connsiteY0" fmla="*/ 247366 h 4741071"/>
              <a:gd name="connsiteX1" fmla="*/ 758811 w 6710929"/>
              <a:gd name="connsiteY1" fmla="*/ 30390 h 4741071"/>
              <a:gd name="connsiteX2" fmla="*/ 61387 w 6710929"/>
              <a:gd name="connsiteY2" fmla="*/ 836302 h 4741071"/>
              <a:gd name="connsiteX3" fmla="*/ 479841 w 6710929"/>
              <a:gd name="connsiteY3" fmla="*/ 2153658 h 4741071"/>
              <a:gd name="connsiteX4" fmla="*/ 14892 w 6710929"/>
              <a:gd name="connsiteY4" fmla="*/ 3533007 h 4741071"/>
              <a:gd name="connsiteX5" fmla="*/ 293862 w 6710929"/>
              <a:gd name="connsiteY5" fmla="*/ 4400912 h 4741071"/>
              <a:gd name="connsiteX6" fmla="*/ 1642214 w 6710929"/>
              <a:gd name="connsiteY6" fmla="*/ 4307922 h 4741071"/>
              <a:gd name="connsiteX7" fmla="*/ 3656994 w 6710929"/>
              <a:gd name="connsiteY7" fmla="*/ 4369915 h 4741071"/>
              <a:gd name="connsiteX8" fmla="*/ 5873251 w 6710929"/>
              <a:gd name="connsiteY8" fmla="*/ 4710878 h 4741071"/>
              <a:gd name="connsiteX9" fmla="*/ 6710160 w 6710929"/>
              <a:gd name="connsiteY9" fmla="*/ 3502010 h 4741071"/>
              <a:gd name="connsiteX10" fmla="*/ 6028235 w 6710929"/>
              <a:gd name="connsiteY10" fmla="*/ 2029671 h 4741071"/>
              <a:gd name="connsiteX11" fmla="*/ 6260709 w 6710929"/>
              <a:gd name="connsiteY11" fmla="*/ 758810 h 4741071"/>
              <a:gd name="connsiteX12" fmla="*/ 5423800 w 6710929"/>
              <a:gd name="connsiteY12" fmla="*/ 138879 h 4741071"/>
              <a:gd name="connsiteX13" fmla="*/ 3641496 w 6710929"/>
              <a:gd name="connsiteY13" fmla="*/ 464343 h 4741071"/>
              <a:gd name="connsiteX14" fmla="*/ 1998675 w 6710929"/>
              <a:gd name="connsiteY14" fmla="*/ 231868 h 4741071"/>
              <a:gd name="connsiteX0" fmla="*/ 2060668 w 6279567"/>
              <a:gd name="connsiteY0" fmla="*/ 247366 h 4742729"/>
              <a:gd name="connsiteX1" fmla="*/ 758811 w 6279567"/>
              <a:gd name="connsiteY1" fmla="*/ 30390 h 4742729"/>
              <a:gd name="connsiteX2" fmla="*/ 61387 w 6279567"/>
              <a:gd name="connsiteY2" fmla="*/ 836302 h 4742729"/>
              <a:gd name="connsiteX3" fmla="*/ 479841 w 6279567"/>
              <a:gd name="connsiteY3" fmla="*/ 2153658 h 4742729"/>
              <a:gd name="connsiteX4" fmla="*/ 14892 w 6279567"/>
              <a:gd name="connsiteY4" fmla="*/ 3533007 h 4742729"/>
              <a:gd name="connsiteX5" fmla="*/ 293862 w 6279567"/>
              <a:gd name="connsiteY5" fmla="*/ 4400912 h 4742729"/>
              <a:gd name="connsiteX6" fmla="*/ 1642214 w 6279567"/>
              <a:gd name="connsiteY6" fmla="*/ 4307922 h 4742729"/>
              <a:gd name="connsiteX7" fmla="*/ 3656994 w 6279567"/>
              <a:gd name="connsiteY7" fmla="*/ 4369915 h 4742729"/>
              <a:gd name="connsiteX8" fmla="*/ 5873251 w 6279567"/>
              <a:gd name="connsiteY8" fmla="*/ 4710878 h 4742729"/>
              <a:gd name="connsiteX9" fmla="*/ 6276207 w 6279567"/>
              <a:gd name="connsiteY9" fmla="*/ 3471014 h 4742729"/>
              <a:gd name="connsiteX10" fmla="*/ 6028235 w 6279567"/>
              <a:gd name="connsiteY10" fmla="*/ 2029671 h 4742729"/>
              <a:gd name="connsiteX11" fmla="*/ 6260709 w 6279567"/>
              <a:gd name="connsiteY11" fmla="*/ 758810 h 4742729"/>
              <a:gd name="connsiteX12" fmla="*/ 5423800 w 6279567"/>
              <a:gd name="connsiteY12" fmla="*/ 138879 h 4742729"/>
              <a:gd name="connsiteX13" fmla="*/ 3641496 w 6279567"/>
              <a:gd name="connsiteY13" fmla="*/ 464343 h 4742729"/>
              <a:gd name="connsiteX14" fmla="*/ 1998675 w 6279567"/>
              <a:gd name="connsiteY14" fmla="*/ 231868 h 4742729"/>
              <a:gd name="connsiteX0" fmla="*/ 2060668 w 6291655"/>
              <a:gd name="connsiteY0" fmla="*/ 247366 h 4556087"/>
              <a:gd name="connsiteX1" fmla="*/ 758811 w 6291655"/>
              <a:gd name="connsiteY1" fmla="*/ 30390 h 4556087"/>
              <a:gd name="connsiteX2" fmla="*/ 61387 w 6291655"/>
              <a:gd name="connsiteY2" fmla="*/ 836302 h 4556087"/>
              <a:gd name="connsiteX3" fmla="*/ 479841 w 6291655"/>
              <a:gd name="connsiteY3" fmla="*/ 2153658 h 4556087"/>
              <a:gd name="connsiteX4" fmla="*/ 14892 w 6291655"/>
              <a:gd name="connsiteY4" fmla="*/ 3533007 h 4556087"/>
              <a:gd name="connsiteX5" fmla="*/ 293862 w 6291655"/>
              <a:gd name="connsiteY5" fmla="*/ 4400912 h 4556087"/>
              <a:gd name="connsiteX6" fmla="*/ 1642214 w 6291655"/>
              <a:gd name="connsiteY6" fmla="*/ 4307922 h 4556087"/>
              <a:gd name="connsiteX7" fmla="*/ 3656994 w 6291655"/>
              <a:gd name="connsiteY7" fmla="*/ 4369915 h 4556087"/>
              <a:gd name="connsiteX8" fmla="*/ 5485794 w 6291655"/>
              <a:gd name="connsiteY8" fmla="*/ 4509400 h 4556087"/>
              <a:gd name="connsiteX9" fmla="*/ 6276207 w 6291655"/>
              <a:gd name="connsiteY9" fmla="*/ 3471014 h 4556087"/>
              <a:gd name="connsiteX10" fmla="*/ 6028235 w 6291655"/>
              <a:gd name="connsiteY10" fmla="*/ 2029671 h 4556087"/>
              <a:gd name="connsiteX11" fmla="*/ 6260709 w 6291655"/>
              <a:gd name="connsiteY11" fmla="*/ 758810 h 4556087"/>
              <a:gd name="connsiteX12" fmla="*/ 5423800 w 6291655"/>
              <a:gd name="connsiteY12" fmla="*/ 138879 h 4556087"/>
              <a:gd name="connsiteX13" fmla="*/ 3641496 w 6291655"/>
              <a:gd name="connsiteY13" fmla="*/ 464343 h 4556087"/>
              <a:gd name="connsiteX14" fmla="*/ 1998675 w 6291655"/>
              <a:gd name="connsiteY14" fmla="*/ 231868 h 455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91655" h="4556087">
                <a:moveTo>
                  <a:pt x="2060668" y="247366"/>
                </a:moveTo>
                <a:cubicBezTo>
                  <a:pt x="1576346" y="89800"/>
                  <a:pt x="1092024" y="-67766"/>
                  <a:pt x="758811" y="30390"/>
                </a:cubicBezTo>
                <a:cubicBezTo>
                  <a:pt x="425598" y="128546"/>
                  <a:pt x="92384" y="125963"/>
                  <a:pt x="61387" y="836302"/>
                </a:cubicBezTo>
                <a:cubicBezTo>
                  <a:pt x="30390" y="1546641"/>
                  <a:pt x="487590" y="1704207"/>
                  <a:pt x="479841" y="2153658"/>
                </a:cubicBezTo>
                <a:cubicBezTo>
                  <a:pt x="472092" y="2603109"/>
                  <a:pt x="61387" y="2972486"/>
                  <a:pt x="14892" y="3533007"/>
                </a:cubicBezTo>
                <a:cubicBezTo>
                  <a:pt x="-31603" y="4093528"/>
                  <a:pt x="22642" y="4271760"/>
                  <a:pt x="293862" y="4400912"/>
                </a:cubicBezTo>
                <a:cubicBezTo>
                  <a:pt x="565082" y="4530064"/>
                  <a:pt x="1081692" y="4313088"/>
                  <a:pt x="1642214" y="4307922"/>
                </a:cubicBezTo>
                <a:cubicBezTo>
                  <a:pt x="2202736" y="4302756"/>
                  <a:pt x="3016397" y="4336335"/>
                  <a:pt x="3656994" y="4369915"/>
                </a:cubicBezTo>
                <a:cubicBezTo>
                  <a:pt x="4297591" y="4403495"/>
                  <a:pt x="5049259" y="4659217"/>
                  <a:pt x="5485794" y="4509400"/>
                </a:cubicBezTo>
                <a:cubicBezTo>
                  <a:pt x="5922329" y="4359583"/>
                  <a:pt x="6185800" y="3884302"/>
                  <a:pt x="6276207" y="3471014"/>
                </a:cubicBezTo>
                <a:cubicBezTo>
                  <a:pt x="6366614" y="3057726"/>
                  <a:pt x="6030818" y="2481705"/>
                  <a:pt x="6028235" y="2029671"/>
                </a:cubicBezTo>
                <a:cubicBezTo>
                  <a:pt x="6025652" y="1577637"/>
                  <a:pt x="6361448" y="1073942"/>
                  <a:pt x="6260709" y="758810"/>
                </a:cubicBezTo>
                <a:cubicBezTo>
                  <a:pt x="6159970" y="443678"/>
                  <a:pt x="5860335" y="187957"/>
                  <a:pt x="5423800" y="138879"/>
                </a:cubicBezTo>
                <a:cubicBezTo>
                  <a:pt x="4987265" y="89801"/>
                  <a:pt x="4227849" y="410099"/>
                  <a:pt x="3641496" y="464343"/>
                </a:cubicBezTo>
                <a:cubicBezTo>
                  <a:pt x="3055143" y="518587"/>
                  <a:pt x="2526909" y="375227"/>
                  <a:pt x="1998675" y="231868"/>
                </a:cubicBezTo>
              </a:path>
            </a:pathLst>
          </a:custGeom>
          <a:solidFill>
            <a:srgbClr val="72378D"/>
          </a:solidFill>
          <a:ln>
            <a:noFill/>
          </a:ln>
          <a:effectLst>
            <a:outerShdw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33">
            <a:extLst>
              <a:ext uri="{FF2B5EF4-FFF2-40B4-BE49-F238E27FC236}">
                <a16:creationId xmlns:a16="http://schemas.microsoft.com/office/drawing/2014/main" id="{9123FDB1-4C24-42A8-F4A6-353F422E2941}"/>
              </a:ext>
            </a:extLst>
          </p:cNvPr>
          <p:cNvSpPr>
            <a:spLocks/>
          </p:cNvSpPr>
          <p:nvPr/>
        </p:nvSpPr>
        <p:spPr bwMode="auto">
          <a:xfrm flipH="1">
            <a:off x="2295654" y="1509691"/>
            <a:ext cx="8323185" cy="1576155"/>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3D1E0"/>
          </a:solidFill>
          <a:ln>
            <a:noFill/>
          </a:ln>
        </p:spPr>
        <p:txBody>
          <a:bodyPr anchor="ctr"/>
          <a:lstStyle/>
          <a:p>
            <a:endParaRPr lang="zh-CN" altLang="en-US" dirty="0">
              <a:latin typeface="VNI-Avo" pitchFamily="2" charset="0"/>
              <a:ea typeface="inpin heiti" charset="-122"/>
            </a:endParaRPr>
          </a:p>
        </p:txBody>
      </p:sp>
      <p:sp>
        <p:nvSpPr>
          <p:cNvPr id="17" name="任意多边形 34">
            <a:extLst>
              <a:ext uri="{FF2B5EF4-FFF2-40B4-BE49-F238E27FC236}">
                <a16:creationId xmlns:a16="http://schemas.microsoft.com/office/drawing/2014/main" id="{3070A8A1-94D7-15D8-5544-DA24E7FEA8FC}"/>
              </a:ext>
            </a:extLst>
          </p:cNvPr>
          <p:cNvSpPr>
            <a:spLocks/>
          </p:cNvSpPr>
          <p:nvPr/>
        </p:nvSpPr>
        <p:spPr bwMode="auto">
          <a:xfrm flipH="1">
            <a:off x="4574732" y="3382941"/>
            <a:ext cx="7102917" cy="1576117"/>
          </a:xfrm>
          <a:custGeom>
            <a:avLst/>
            <a:gdLst>
              <a:gd name="T0" fmla="*/ 462523 w 4736306"/>
              <a:gd name="T1" fmla="*/ 0 h 925514"/>
              <a:gd name="T2" fmla="*/ 519645 w 4736306"/>
              <a:gd name="T3" fmla="*/ 5761 h 925514"/>
              <a:gd name="T4" fmla="*/ 519645 w 4736306"/>
              <a:gd name="T5" fmla="*/ 0 h 925514"/>
              <a:gd name="T6" fmla="*/ 4733924 w 4736306"/>
              <a:gd name="T7" fmla="*/ 0 h 925514"/>
              <a:gd name="T8" fmla="*/ 4733924 w 4736306"/>
              <a:gd name="T9" fmla="*/ 925511 h 925514"/>
              <a:gd name="T10" fmla="*/ 519645 w 4736306"/>
              <a:gd name="T11" fmla="*/ 925511 h 925514"/>
              <a:gd name="T12" fmla="*/ 519645 w 4736306"/>
              <a:gd name="T13" fmla="*/ 919750 h 925514"/>
              <a:gd name="T14" fmla="*/ 462523 w 4736306"/>
              <a:gd name="T15" fmla="*/ 925511 h 925514"/>
              <a:gd name="T16" fmla="*/ 0 w 4736306"/>
              <a:gd name="T17" fmla="*/ 462757 h 925514"/>
              <a:gd name="T18" fmla="*/ 462523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ECB6CE"/>
          </a:solidFill>
          <a:ln>
            <a:noFill/>
          </a:ln>
        </p:spPr>
        <p:txBody>
          <a:bodyPr anchor="ctr"/>
          <a:lstStyle/>
          <a:p>
            <a:endParaRPr lang="zh-CN" altLang="en-US" dirty="0">
              <a:latin typeface="VNI-Avo" pitchFamily="2" charset="0"/>
              <a:ea typeface="inpin heiti" charset="-122"/>
            </a:endParaRPr>
          </a:p>
        </p:txBody>
      </p:sp>
      <p:sp>
        <p:nvSpPr>
          <p:cNvPr id="18" name="任意多边形 39">
            <a:extLst>
              <a:ext uri="{FF2B5EF4-FFF2-40B4-BE49-F238E27FC236}">
                <a16:creationId xmlns:a16="http://schemas.microsoft.com/office/drawing/2014/main" id="{3C3BFC60-A5CF-0517-64AF-AC7CA5FFA9C4}"/>
              </a:ext>
            </a:extLst>
          </p:cNvPr>
          <p:cNvSpPr>
            <a:spLocks/>
          </p:cNvSpPr>
          <p:nvPr/>
        </p:nvSpPr>
        <p:spPr bwMode="auto">
          <a:xfrm flipH="1">
            <a:off x="489083" y="1506245"/>
            <a:ext cx="1628518" cy="1579397"/>
          </a:xfrm>
          <a:custGeom>
            <a:avLst/>
            <a:gdLst>
              <a:gd name="T0" fmla="*/ 0 w 3720214"/>
              <a:gd name="T1" fmla="*/ 0 h 925514"/>
              <a:gd name="T2" fmla="*/ 703352 w 3720214"/>
              <a:gd name="T3" fmla="*/ 0 h 925514"/>
              <a:gd name="T4" fmla="*/ 703352 w 3720214"/>
              <a:gd name="T5" fmla="*/ 925508 h 925514"/>
              <a:gd name="T6" fmla="*/ 0 w 3720214"/>
              <a:gd name="T7" fmla="*/ 925508 h 925514"/>
              <a:gd name="T8" fmla="*/ 0 60000 65536"/>
              <a:gd name="T9" fmla="*/ 0 60000 65536"/>
              <a:gd name="T10" fmla="*/ 0 60000 65536"/>
              <a:gd name="T11" fmla="*/ 0 60000 65536"/>
              <a:gd name="T12" fmla="*/ 0 w 3720214"/>
              <a:gd name="T13" fmla="*/ 0 h 925514"/>
              <a:gd name="T14" fmla="*/ 3720214 w 3720214"/>
              <a:gd name="T15" fmla="*/ 925514 h 925514"/>
            </a:gdLst>
            <a:ahLst/>
            <a:cxnLst>
              <a:cxn ang="T8">
                <a:pos x="T0" y="T1"/>
              </a:cxn>
              <a:cxn ang="T9">
                <a:pos x="T2" y="T3"/>
              </a:cxn>
              <a:cxn ang="T10">
                <a:pos x="T4" y="T5"/>
              </a:cxn>
              <a:cxn ang="T11">
                <a:pos x="T6" y="T7"/>
              </a:cxn>
            </a:cxnLst>
            <a:rect l="T12" t="T13" r="T14" b="T15"/>
            <a:pathLst>
              <a:path w="3720214" h="925514">
                <a:moveTo>
                  <a:pt x="0" y="0"/>
                </a:moveTo>
                <a:lnTo>
                  <a:pt x="3720214" y="0"/>
                </a:lnTo>
                <a:lnTo>
                  <a:pt x="3720214" y="925514"/>
                </a:lnTo>
                <a:lnTo>
                  <a:pt x="0" y="925514"/>
                </a:lnTo>
                <a:lnTo>
                  <a:pt x="0" y="0"/>
                </a:lnTo>
                <a:close/>
              </a:path>
            </a:pathLst>
          </a:custGeom>
          <a:solidFill>
            <a:srgbClr val="F3D1E0"/>
          </a:solidFill>
          <a:ln>
            <a:noFill/>
          </a:ln>
        </p:spPr>
        <p:txBody>
          <a:bodyPr anchor="ctr"/>
          <a:lstStyle/>
          <a:p>
            <a:endParaRPr lang="zh-CN" altLang="en-US" dirty="0">
              <a:latin typeface="inpin heiti" charset="-122"/>
              <a:ea typeface="inpin heiti" charset="-122"/>
            </a:endParaRPr>
          </a:p>
        </p:txBody>
      </p:sp>
      <p:sp>
        <p:nvSpPr>
          <p:cNvPr id="19" name="任意多边形 40">
            <a:extLst>
              <a:ext uri="{FF2B5EF4-FFF2-40B4-BE49-F238E27FC236}">
                <a16:creationId xmlns:a16="http://schemas.microsoft.com/office/drawing/2014/main" id="{2AE626B4-6BAE-2F5A-58DF-E47C922175BB}"/>
              </a:ext>
            </a:extLst>
          </p:cNvPr>
          <p:cNvSpPr>
            <a:spLocks/>
          </p:cNvSpPr>
          <p:nvPr/>
        </p:nvSpPr>
        <p:spPr bwMode="auto">
          <a:xfrm flipH="1">
            <a:off x="2693269" y="3373416"/>
            <a:ext cx="1638300" cy="1576117"/>
          </a:xfrm>
          <a:custGeom>
            <a:avLst/>
            <a:gdLst>
              <a:gd name="T0" fmla="*/ 0 w 3720214"/>
              <a:gd name="T1" fmla="*/ 0 h 925514"/>
              <a:gd name="T2" fmla="*/ 317720 w 3720214"/>
              <a:gd name="T3" fmla="*/ 0 h 925514"/>
              <a:gd name="T4" fmla="*/ 317720 w 3720214"/>
              <a:gd name="T5" fmla="*/ 925511 h 925514"/>
              <a:gd name="T6" fmla="*/ 0 w 3720214"/>
              <a:gd name="T7" fmla="*/ 925511 h 925514"/>
              <a:gd name="T8" fmla="*/ 0 60000 65536"/>
              <a:gd name="T9" fmla="*/ 0 60000 65536"/>
              <a:gd name="T10" fmla="*/ 0 60000 65536"/>
              <a:gd name="T11" fmla="*/ 0 60000 65536"/>
              <a:gd name="T12" fmla="*/ 0 w 3720214"/>
              <a:gd name="T13" fmla="*/ 0 h 925514"/>
              <a:gd name="T14" fmla="*/ 3720214 w 3720214"/>
              <a:gd name="T15" fmla="*/ 925514 h 925514"/>
            </a:gdLst>
            <a:ahLst/>
            <a:cxnLst>
              <a:cxn ang="T8">
                <a:pos x="T0" y="T1"/>
              </a:cxn>
              <a:cxn ang="T9">
                <a:pos x="T2" y="T3"/>
              </a:cxn>
              <a:cxn ang="T10">
                <a:pos x="T4" y="T5"/>
              </a:cxn>
              <a:cxn ang="T11">
                <a:pos x="T6" y="T7"/>
              </a:cxn>
            </a:cxnLst>
            <a:rect l="T12" t="T13" r="T14" b="T15"/>
            <a:pathLst>
              <a:path w="3720214" h="925514">
                <a:moveTo>
                  <a:pt x="0" y="0"/>
                </a:moveTo>
                <a:lnTo>
                  <a:pt x="3720214" y="0"/>
                </a:lnTo>
                <a:lnTo>
                  <a:pt x="3720214" y="925514"/>
                </a:lnTo>
                <a:lnTo>
                  <a:pt x="0" y="925514"/>
                </a:lnTo>
                <a:lnTo>
                  <a:pt x="0" y="0"/>
                </a:lnTo>
                <a:close/>
              </a:path>
            </a:pathLst>
          </a:custGeom>
          <a:solidFill>
            <a:srgbClr val="ECB6CE"/>
          </a:solidFill>
          <a:ln>
            <a:noFill/>
          </a:ln>
        </p:spPr>
        <p:txBody>
          <a:bodyPr anchor="ctr"/>
          <a:lstStyle/>
          <a:p>
            <a:endParaRPr lang="zh-CN" altLang="en-US" dirty="0">
              <a:latin typeface="inpin heiti" charset="-122"/>
              <a:ea typeface="inpin heiti" charset="-122"/>
            </a:endParaRPr>
          </a:p>
        </p:txBody>
      </p:sp>
      <p:sp>
        <p:nvSpPr>
          <p:cNvPr id="20" name="文本框 47">
            <a:extLst>
              <a:ext uri="{FF2B5EF4-FFF2-40B4-BE49-F238E27FC236}">
                <a16:creationId xmlns:a16="http://schemas.microsoft.com/office/drawing/2014/main" id="{94E204EF-8D1A-C542-8F6D-6AE4600A4195}"/>
              </a:ext>
            </a:extLst>
          </p:cNvPr>
          <p:cNvSpPr>
            <a:spLocks noChangeArrowheads="1"/>
          </p:cNvSpPr>
          <p:nvPr/>
        </p:nvSpPr>
        <p:spPr bwMode="auto">
          <a:xfrm>
            <a:off x="2617382" y="1674033"/>
            <a:ext cx="946784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vi-VN" altLang="zh-CN" sz="4000" b="1">
                <a:solidFill>
                  <a:srgbClr val="C00000"/>
                </a:solidFill>
                <a:latin typeface="iCiel Baliho Script" pitchFamily="2" charset="0"/>
                <a:ea typeface="inpin heiti" charset="-122"/>
                <a:sym typeface="微软雅黑" panose="020B0503020204020204" pitchFamily="34" charset="-122"/>
              </a:rPr>
              <a:t>Nghe – viết đúng chính tả</a:t>
            </a:r>
            <a:endParaRPr lang="en-US" altLang="zh-CN" sz="4000" b="1">
              <a:solidFill>
                <a:srgbClr val="C00000"/>
              </a:solidFill>
              <a:latin typeface="iCiel Baliho Script" pitchFamily="2" charset="0"/>
              <a:ea typeface="inpin heiti"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vi-VN" altLang="zh-CN" sz="4000" b="1">
                <a:solidFill>
                  <a:srgbClr val="C00000"/>
                </a:solidFill>
                <a:latin typeface="iCiel Baliho Script" pitchFamily="2" charset="0"/>
                <a:ea typeface="inpin heiti" charset="-122"/>
                <a:sym typeface="微软雅黑" panose="020B0503020204020204" pitchFamily="34" charset="-122"/>
              </a:rPr>
              <a:t>bài “Cô gái của tương lai”.</a:t>
            </a:r>
          </a:p>
        </p:txBody>
      </p:sp>
      <p:sp>
        <p:nvSpPr>
          <p:cNvPr id="21" name="文本框 47">
            <a:extLst>
              <a:ext uri="{FF2B5EF4-FFF2-40B4-BE49-F238E27FC236}">
                <a16:creationId xmlns:a16="http://schemas.microsoft.com/office/drawing/2014/main" id="{4225E959-469D-71E4-8007-0089CFCB7148}"/>
              </a:ext>
            </a:extLst>
          </p:cNvPr>
          <p:cNvSpPr>
            <a:spLocks noChangeArrowheads="1"/>
          </p:cNvSpPr>
          <p:nvPr/>
        </p:nvSpPr>
        <p:spPr bwMode="auto">
          <a:xfrm>
            <a:off x="3058202" y="3719152"/>
            <a:ext cx="874311" cy="88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Plain">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200" b="1" dirty="0">
                <a:ln w="57150">
                  <a:solidFill>
                    <a:schemeClr val="bg1"/>
                  </a:solidFill>
                </a:ln>
                <a:solidFill>
                  <a:srgbClr val="C00000"/>
                </a:solidFill>
                <a:latin typeface="iCiel Gotham Ultra" pitchFamily="50" charset="0"/>
                <a:ea typeface="inpin heiti" charset="-122"/>
                <a:cs typeface="iCiel Gotham Ultra" pitchFamily="50" charset="0"/>
                <a:sym typeface="微软雅黑" panose="020B0503020204020204" pitchFamily="34" charset="-122"/>
              </a:rPr>
              <a:t>2</a:t>
            </a:r>
            <a:endParaRPr lang="zh-CN" altLang="en-US" sz="3200" b="1" dirty="0">
              <a:ln w="57150">
                <a:solidFill>
                  <a:schemeClr val="bg1"/>
                </a:solidFill>
              </a:ln>
              <a:solidFill>
                <a:srgbClr val="C00000"/>
              </a:solidFill>
              <a:latin typeface="iCiel Gotham Ultra" pitchFamily="50" charset="0"/>
              <a:ea typeface="inpin heiti" charset="-122"/>
              <a:cs typeface="iCiel Gotham Ultra" pitchFamily="50" charset="0"/>
              <a:sym typeface="微软雅黑" panose="020B0503020204020204" pitchFamily="34" charset="-122"/>
            </a:endParaRPr>
          </a:p>
        </p:txBody>
      </p:sp>
      <p:sp>
        <p:nvSpPr>
          <p:cNvPr id="22" name="文本框 47">
            <a:extLst>
              <a:ext uri="{FF2B5EF4-FFF2-40B4-BE49-F238E27FC236}">
                <a16:creationId xmlns:a16="http://schemas.microsoft.com/office/drawing/2014/main" id="{FD93FFED-B35B-8D8C-3A0C-8AD61ED082C4}"/>
              </a:ext>
            </a:extLst>
          </p:cNvPr>
          <p:cNvSpPr>
            <a:spLocks noChangeArrowheads="1"/>
          </p:cNvSpPr>
          <p:nvPr/>
        </p:nvSpPr>
        <p:spPr bwMode="auto">
          <a:xfrm>
            <a:off x="917022" y="1851508"/>
            <a:ext cx="666019" cy="88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Plain">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200" b="1" dirty="0">
                <a:ln w="57150">
                  <a:solidFill>
                    <a:schemeClr val="bg1"/>
                  </a:solidFill>
                </a:ln>
                <a:solidFill>
                  <a:srgbClr val="C00000"/>
                </a:solidFill>
                <a:latin typeface="iCiel Gotham Ultra" pitchFamily="50" charset="0"/>
                <a:ea typeface="inpin heiti" charset="-122"/>
                <a:cs typeface="iCiel Gotham Ultra" pitchFamily="50" charset="0"/>
                <a:sym typeface="微软雅黑" panose="020B0503020204020204" pitchFamily="34" charset="-122"/>
              </a:rPr>
              <a:t>1</a:t>
            </a:r>
            <a:endParaRPr lang="zh-CN" altLang="en-US" sz="3200" b="1" dirty="0">
              <a:ln w="57150">
                <a:solidFill>
                  <a:schemeClr val="bg1"/>
                </a:solidFill>
              </a:ln>
              <a:solidFill>
                <a:srgbClr val="C00000"/>
              </a:solidFill>
              <a:latin typeface="iCiel Gotham Ultra" pitchFamily="50" charset="0"/>
              <a:ea typeface="inpin heiti" charset="-122"/>
              <a:cs typeface="iCiel Gotham Ultra" pitchFamily="50" charset="0"/>
              <a:sym typeface="微软雅黑" panose="020B0503020204020204" pitchFamily="34" charset="-122"/>
            </a:endParaRPr>
          </a:p>
        </p:txBody>
      </p:sp>
      <p:sp>
        <p:nvSpPr>
          <p:cNvPr id="23" name="文本框 47">
            <a:extLst>
              <a:ext uri="{FF2B5EF4-FFF2-40B4-BE49-F238E27FC236}">
                <a16:creationId xmlns:a16="http://schemas.microsoft.com/office/drawing/2014/main" id="{65E1377F-7F5A-4996-BFAF-562449750A53}"/>
              </a:ext>
            </a:extLst>
          </p:cNvPr>
          <p:cNvSpPr>
            <a:spLocks noChangeArrowheads="1"/>
          </p:cNvSpPr>
          <p:nvPr/>
        </p:nvSpPr>
        <p:spPr bwMode="auto">
          <a:xfrm>
            <a:off x="4664838" y="3463437"/>
            <a:ext cx="70128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vi-VN" altLang="zh-CN" sz="4000" b="1">
                <a:solidFill>
                  <a:srgbClr val="C00000"/>
                </a:solidFill>
                <a:latin typeface="iCiel Baliho Script" pitchFamily="2" charset="0"/>
                <a:ea typeface="inpin heiti" charset="-122"/>
                <a:sym typeface="微软雅黑" panose="020B0503020204020204" pitchFamily="34" charset="-122"/>
              </a:rPr>
              <a:t>Luyện tập viết hoa tên các </a:t>
            </a:r>
            <a:endParaRPr lang="en-US" altLang="zh-CN" sz="4000" b="1">
              <a:solidFill>
                <a:srgbClr val="C00000"/>
              </a:solidFill>
              <a:latin typeface="iCiel Baliho Script" pitchFamily="2" charset="0"/>
              <a:ea typeface="inpin heiti"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vi-VN" altLang="zh-CN" sz="4000" b="1">
                <a:solidFill>
                  <a:srgbClr val="C00000"/>
                </a:solidFill>
                <a:latin typeface="iCiel Baliho Script" pitchFamily="2" charset="0"/>
                <a:ea typeface="inpin heiti" charset="-122"/>
                <a:sym typeface="微软雅黑" panose="020B0503020204020204" pitchFamily="34" charset="-122"/>
              </a:rPr>
              <a:t>huân chương, danh hiệu, giải thưởng.</a:t>
            </a:r>
          </a:p>
        </p:txBody>
      </p:sp>
      <p:sp>
        <p:nvSpPr>
          <p:cNvPr id="24" name="任意多边形 34">
            <a:extLst>
              <a:ext uri="{FF2B5EF4-FFF2-40B4-BE49-F238E27FC236}">
                <a16:creationId xmlns:a16="http://schemas.microsoft.com/office/drawing/2014/main" id="{94066314-0FDA-6B12-9A5E-D3C8FDB929D7}"/>
              </a:ext>
            </a:extLst>
          </p:cNvPr>
          <p:cNvSpPr>
            <a:spLocks/>
          </p:cNvSpPr>
          <p:nvPr/>
        </p:nvSpPr>
        <p:spPr bwMode="auto">
          <a:xfrm flipH="1">
            <a:off x="5565648" y="5174134"/>
            <a:ext cx="6519583" cy="1576117"/>
          </a:xfrm>
          <a:custGeom>
            <a:avLst/>
            <a:gdLst>
              <a:gd name="T0" fmla="*/ 462523 w 4736306"/>
              <a:gd name="T1" fmla="*/ 0 h 925514"/>
              <a:gd name="T2" fmla="*/ 519645 w 4736306"/>
              <a:gd name="T3" fmla="*/ 5761 h 925514"/>
              <a:gd name="T4" fmla="*/ 519645 w 4736306"/>
              <a:gd name="T5" fmla="*/ 0 h 925514"/>
              <a:gd name="T6" fmla="*/ 4733924 w 4736306"/>
              <a:gd name="T7" fmla="*/ 0 h 925514"/>
              <a:gd name="T8" fmla="*/ 4733924 w 4736306"/>
              <a:gd name="T9" fmla="*/ 925511 h 925514"/>
              <a:gd name="T10" fmla="*/ 519645 w 4736306"/>
              <a:gd name="T11" fmla="*/ 925511 h 925514"/>
              <a:gd name="T12" fmla="*/ 519645 w 4736306"/>
              <a:gd name="T13" fmla="*/ 919750 h 925514"/>
              <a:gd name="T14" fmla="*/ 462523 w 4736306"/>
              <a:gd name="T15" fmla="*/ 925511 h 925514"/>
              <a:gd name="T16" fmla="*/ 0 w 4736306"/>
              <a:gd name="T17" fmla="*/ 462757 h 925514"/>
              <a:gd name="T18" fmla="*/ 462523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E8A6C4"/>
          </a:solidFill>
          <a:ln>
            <a:noFill/>
          </a:ln>
        </p:spPr>
        <p:txBody>
          <a:bodyPr anchor="ctr"/>
          <a:lstStyle/>
          <a:p>
            <a:endParaRPr lang="zh-CN" altLang="en-US" dirty="0">
              <a:latin typeface="VNI-Avo" pitchFamily="2" charset="0"/>
              <a:ea typeface="inpin heiti" charset="-122"/>
            </a:endParaRPr>
          </a:p>
        </p:txBody>
      </p:sp>
      <p:sp>
        <p:nvSpPr>
          <p:cNvPr id="25" name="任意多边形 40">
            <a:extLst>
              <a:ext uri="{FF2B5EF4-FFF2-40B4-BE49-F238E27FC236}">
                <a16:creationId xmlns:a16="http://schemas.microsoft.com/office/drawing/2014/main" id="{080337FB-AF95-8434-1C50-C91F11069B07}"/>
              </a:ext>
            </a:extLst>
          </p:cNvPr>
          <p:cNvSpPr>
            <a:spLocks/>
          </p:cNvSpPr>
          <p:nvPr/>
        </p:nvSpPr>
        <p:spPr bwMode="auto">
          <a:xfrm flipH="1">
            <a:off x="3684184" y="5164609"/>
            <a:ext cx="1638300" cy="1576117"/>
          </a:xfrm>
          <a:custGeom>
            <a:avLst/>
            <a:gdLst>
              <a:gd name="T0" fmla="*/ 0 w 3720214"/>
              <a:gd name="T1" fmla="*/ 0 h 925514"/>
              <a:gd name="T2" fmla="*/ 317720 w 3720214"/>
              <a:gd name="T3" fmla="*/ 0 h 925514"/>
              <a:gd name="T4" fmla="*/ 317720 w 3720214"/>
              <a:gd name="T5" fmla="*/ 925511 h 925514"/>
              <a:gd name="T6" fmla="*/ 0 w 3720214"/>
              <a:gd name="T7" fmla="*/ 925511 h 925514"/>
              <a:gd name="T8" fmla="*/ 0 60000 65536"/>
              <a:gd name="T9" fmla="*/ 0 60000 65536"/>
              <a:gd name="T10" fmla="*/ 0 60000 65536"/>
              <a:gd name="T11" fmla="*/ 0 60000 65536"/>
              <a:gd name="T12" fmla="*/ 0 w 3720214"/>
              <a:gd name="T13" fmla="*/ 0 h 925514"/>
              <a:gd name="T14" fmla="*/ 3720214 w 3720214"/>
              <a:gd name="T15" fmla="*/ 925514 h 925514"/>
            </a:gdLst>
            <a:ahLst/>
            <a:cxnLst>
              <a:cxn ang="T8">
                <a:pos x="T0" y="T1"/>
              </a:cxn>
              <a:cxn ang="T9">
                <a:pos x="T2" y="T3"/>
              </a:cxn>
              <a:cxn ang="T10">
                <a:pos x="T4" y="T5"/>
              </a:cxn>
              <a:cxn ang="T11">
                <a:pos x="T6" y="T7"/>
              </a:cxn>
            </a:cxnLst>
            <a:rect l="T12" t="T13" r="T14" b="T15"/>
            <a:pathLst>
              <a:path w="3720214" h="925514">
                <a:moveTo>
                  <a:pt x="0" y="0"/>
                </a:moveTo>
                <a:lnTo>
                  <a:pt x="3720214" y="0"/>
                </a:lnTo>
                <a:lnTo>
                  <a:pt x="3720214" y="925514"/>
                </a:lnTo>
                <a:lnTo>
                  <a:pt x="0" y="925514"/>
                </a:lnTo>
                <a:lnTo>
                  <a:pt x="0" y="0"/>
                </a:lnTo>
                <a:close/>
              </a:path>
            </a:pathLst>
          </a:custGeom>
          <a:solidFill>
            <a:srgbClr val="E8A6C4"/>
          </a:solidFill>
          <a:ln>
            <a:noFill/>
          </a:ln>
        </p:spPr>
        <p:txBody>
          <a:bodyPr anchor="ctr"/>
          <a:lstStyle/>
          <a:p>
            <a:endParaRPr lang="zh-CN" altLang="en-US" dirty="0">
              <a:latin typeface="inpin heiti" charset="-122"/>
              <a:ea typeface="inpin heiti" charset="-122"/>
            </a:endParaRPr>
          </a:p>
        </p:txBody>
      </p:sp>
      <p:sp>
        <p:nvSpPr>
          <p:cNvPr id="26" name="文本框 47">
            <a:extLst>
              <a:ext uri="{FF2B5EF4-FFF2-40B4-BE49-F238E27FC236}">
                <a16:creationId xmlns:a16="http://schemas.microsoft.com/office/drawing/2014/main" id="{FE4A5382-BAFB-54B5-A0B8-4E7CAE586D85}"/>
              </a:ext>
            </a:extLst>
          </p:cNvPr>
          <p:cNvSpPr>
            <a:spLocks noChangeArrowheads="1"/>
          </p:cNvSpPr>
          <p:nvPr/>
        </p:nvSpPr>
        <p:spPr bwMode="auto">
          <a:xfrm>
            <a:off x="4049117" y="5510345"/>
            <a:ext cx="874311" cy="88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Plain">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200" b="1" dirty="0">
                <a:ln w="57150">
                  <a:solidFill>
                    <a:schemeClr val="bg1"/>
                  </a:solidFill>
                </a:ln>
                <a:solidFill>
                  <a:srgbClr val="C00000"/>
                </a:solidFill>
                <a:latin typeface="iCiel Gotham Ultra" pitchFamily="50" charset="0"/>
                <a:ea typeface="inpin heiti" charset="-122"/>
                <a:cs typeface="iCiel Gotham Ultra" pitchFamily="50" charset="0"/>
                <a:sym typeface="微软雅黑" panose="020B0503020204020204" pitchFamily="34" charset="-122"/>
              </a:rPr>
              <a:t>3</a:t>
            </a:r>
            <a:endParaRPr lang="zh-CN" altLang="en-US" sz="3200" b="1" dirty="0">
              <a:ln w="57150">
                <a:solidFill>
                  <a:schemeClr val="bg1"/>
                </a:solidFill>
              </a:ln>
              <a:solidFill>
                <a:srgbClr val="C00000"/>
              </a:solidFill>
              <a:latin typeface="iCiel Gotham Ultra" pitchFamily="50" charset="0"/>
              <a:ea typeface="inpin heiti" charset="-122"/>
              <a:cs typeface="iCiel Gotham Ultra" pitchFamily="50" charset="0"/>
              <a:sym typeface="微软雅黑" panose="020B0503020204020204" pitchFamily="34" charset="-122"/>
            </a:endParaRPr>
          </a:p>
        </p:txBody>
      </p:sp>
      <p:sp>
        <p:nvSpPr>
          <p:cNvPr id="27" name="文本框 47">
            <a:extLst>
              <a:ext uri="{FF2B5EF4-FFF2-40B4-BE49-F238E27FC236}">
                <a16:creationId xmlns:a16="http://schemas.microsoft.com/office/drawing/2014/main" id="{500BCF68-CA02-E8EE-C5C4-BC3EE621E7F4}"/>
              </a:ext>
            </a:extLst>
          </p:cNvPr>
          <p:cNvSpPr>
            <a:spLocks noChangeArrowheads="1"/>
          </p:cNvSpPr>
          <p:nvPr/>
        </p:nvSpPr>
        <p:spPr bwMode="auto">
          <a:xfrm>
            <a:off x="5687417" y="5309238"/>
            <a:ext cx="946784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vi-VN" altLang="zh-CN" sz="4000" b="1">
                <a:solidFill>
                  <a:srgbClr val="C00000"/>
                </a:solidFill>
                <a:latin typeface="iCiel Baliho Script" pitchFamily="2" charset="0"/>
                <a:ea typeface="inpin heiti" charset="-122"/>
                <a:sym typeface="微软雅黑" panose="020B0503020204020204" pitchFamily="34" charset="-122"/>
              </a:rPr>
              <a:t>Biết một số huân chương</a:t>
            </a:r>
            <a:endParaRPr lang="en-US" altLang="zh-CN" sz="4000" b="1">
              <a:solidFill>
                <a:srgbClr val="C00000"/>
              </a:solidFill>
              <a:latin typeface="iCiel Baliho Script" pitchFamily="2" charset="0"/>
              <a:ea typeface="inpin heiti"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vi-VN" altLang="zh-CN" sz="4000" b="1">
                <a:solidFill>
                  <a:srgbClr val="C00000"/>
                </a:solidFill>
                <a:latin typeface="iCiel Baliho Script" pitchFamily="2" charset="0"/>
                <a:ea typeface="inpin heiti" charset="-122"/>
                <a:sym typeface="微软雅黑" panose="020B0503020204020204" pitchFamily="34" charset="-122"/>
              </a:rPr>
              <a:t>của nước ta.</a:t>
            </a:r>
          </a:p>
        </p:txBody>
      </p:sp>
      <p:pic>
        <p:nvPicPr>
          <p:cNvPr id="1026" name="Picture 2" descr="Stack Of Books Cartoon Images – Browse 21,557 Stock Photos, Vectors, and  Video | Adobe Stock">
            <a:extLst>
              <a:ext uri="{FF2B5EF4-FFF2-40B4-BE49-F238E27FC236}">
                <a16:creationId xmlns:a16="http://schemas.microsoft.com/office/drawing/2014/main" id="{2F2F0FDC-5C72-240C-3E12-D63950E8739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778" l="0" r="83077"/>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0566" y="3470871"/>
            <a:ext cx="37147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E43BE3E3-BE3A-0120-8DFA-00B5E13677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846" y="-215574"/>
            <a:ext cx="9998307" cy="1700931"/>
          </a:xfrm>
          <a:prstGeom prst="rect">
            <a:avLst/>
          </a:prstGeom>
        </p:spPr>
      </p:pic>
    </p:spTree>
    <p:extLst>
      <p:ext uri="{BB962C8B-B14F-4D97-AF65-F5344CB8AC3E}">
        <p14:creationId xmlns:p14="http://schemas.microsoft.com/office/powerpoint/2010/main" val="320095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randombar(horizontal)">
                                      <p:cBhvr>
                                        <p:cTn id="20" dur="500"/>
                                        <p:tgtEl>
                                          <p:spTgt spid="2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randombar(horizontal)">
                                      <p:cBhvr>
                                        <p:cTn id="42" dur="500"/>
                                        <p:tgtEl>
                                          <p:spTgt spid="26"/>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randombar(horizontal)">
                                      <p:cBhvr>
                                        <p:cTn id="45" dur="500"/>
                                        <p:tgtEl>
                                          <p:spTgt spid="25"/>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randombar(horizontal)">
                                      <p:cBhvr>
                                        <p:cTn id="48" dur="500"/>
                                        <p:tgtEl>
                                          <p:spTgt spid="27"/>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randombar(horizontal)">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p:bldP spid="22" grpId="0"/>
      <p:bldP spid="23" grpId="0"/>
      <p:bldP spid="24" grpId="0" animBg="1"/>
      <p:bldP spid="25" grpId="0" animBg="1"/>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形状 34">
            <a:extLst>
              <a:ext uri="{FF2B5EF4-FFF2-40B4-BE49-F238E27FC236}">
                <a16:creationId xmlns:a16="http://schemas.microsoft.com/office/drawing/2014/main" id="{A3CA2B78-2E03-6354-552A-2600533496FB}"/>
              </a:ext>
            </a:extLst>
          </p:cNvPr>
          <p:cNvSpPr/>
          <p:nvPr/>
        </p:nvSpPr>
        <p:spPr>
          <a:xfrm>
            <a:off x="868861" y="558842"/>
            <a:ext cx="10454278" cy="5858359"/>
          </a:xfrm>
          <a:custGeom>
            <a:avLst/>
            <a:gdLst>
              <a:gd name="connsiteX0" fmla="*/ 2047536 w 6697728"/>
              <a:gd name="connsiteY0" fmla="*/ 341302 h 4835007"/>
              <a:gd name="connsiteX1" fmla="*/ 745679 w 6697728"/>
              <a:gd name="connsiteY1" fmla="*/ 124326 h 4835007"/>
              <a:gd name="connsiteX2" fmla="*/ 48255 w 6697728"/>
              <a:gd name="connsiteY2" fmla="*/ 930238 h 4835007"/>
              <a:gd name="connsiteX3" fmla="*/ 156743 w 6697728"/>
              <a:gd name="connsiteY3" fmla="*/ 2108109 h 4835007"/>
              <a:gd name="connsiteX4" fmla="*/ 1760 w 6697728"/>
              <a:gd name="connsiteY4" fmla="*/ 3626943 h 4835007"/>
              <a:gd name="connsiteX5" fmla="*/ 280730 w 6697728"/>
              <a:gd name="connsiteY5" fmla="*/ 4494848 h 4835007"/>
              <a:gd name="connsiteX6" fmla="*/ 1629082 w 6697728"/>
              <a:gd name="connsiteY6" fmla="*/ 4401858 h 4835007"/>
              <a:gd name="connsiteX7" fmla="*/ 3643862 w 6697728"/>
              <a:gd name="connsiteY7" fmla="*/ 4463851 h 4835007"/>
              <a:gd name="connsiteX8" fmla="*/ 5860119 w 6697728"/>
              <a:gd name="connsiteY8" fmla="*/ 4804814 h 4835007"/>
              <a:gd name="connsiteX9" fmla="*/ 6697028 w 6697728"/>
              <a:gd name="connsiteY9" fmla="*/ 3595946 h 4835007"/>
              <a:gd name="connsiteX10" fmla="*/ 6015103 w 6697728"/>
              <a:gd name="connsiteY10" fmla="*/ 2123607 h 4835007"/>
              <a:gd name="connsiteX11" fmla="*/ 6635035 w 6697728"/>
              <a:gd name="connsiteY11" fmla="*/ 651268 h 4835007"/>
              <a:gd name="connsiteX12" fmla="*/ 5503658 w 6697728"/>
              <a:gd name="connsiteY12" fmla="*/ 340 h 4835007"/>
              <a:gd name="connsiteX13" fmla="*/ 3628364 w 6697728"/>
              <a:gd name="connsiteY13" fmla="*/ 558279 h 4835007"/>
              <a:gd name="connsiteX14" fmla="*/ 1985543 w 6697728"/>
              <a:gd name="connsiteY14" fmla="*/ 325804 h 4835007"/>
              <a:gd name="connsiteX0" fmla="*/ 2054788 w 6704980"/>
              <a:gd name="connsiteY0" fmla="*/ 341302 h 4835007"/>
              <a:gd name="connsiteX1" fmla="*/ 752931 w 6704980"/>
              <a:gd name="connsiteY1" fmla="*/ 124326 h 4835007"/>
              <a:gd name="connsiteX2" fmla="*/ 55507 w 6704980"/>
              <a:gd name="connsiteY2" fmla="*/ 930238 h 4835007"/>
              <a:gd name="connsiteX3" fmla="*/ 473961 w 6704980"/>
              <a:gd name="connsiteY3" fmla="*/ 2247594 h 4835007"/>
              <a:gd name="connsiteX4" fmla="*/ 9012 w 6704980"/>
              <a:gd name="connsiteY4" fmla="*/ 3626943 h 4835007"/>
              <a:gd name="connsiteX5" fmla="*/ 287982 w 6704980"/>
              <a:gd name="connsiteY5" fmla="*/ 4494848 h 4835007"/>
              <a:gd name="connsiteX6" fmla="*/ 1636334 w 6704980"/>
              <a:gd name="connsiteY6" fmla="*/ 4401858 h 4835007"/>
              <a:gd name="connsiteX7" fmla="*/ 3651114 w 6704980"/>
              <a:gd name="connsiteY7" fmla="*/ 4463851 h 4835007"/>
              <a:gd name="connsiteX8" fmla="*/ 5867371 w 6704980"/>
              <a:gd name="connsiteY8" fmla="*/ 4804814 h 4835007"/>
              <a:gd name="connsiteX9" fmla="*/ 6704280 w 6704980"/>
              <a:gd name="connsiteY9" fmla="*/ 3595946 h 4835007"/>
              <a:gd name="connsiteX10" fmla="*/ 6022355 w 6704980"/>
              <a:gd name="connsiteY10" fmla="*/ 2123607 h 4835007"/>
              <a:gd name="connsiteX11" fmla="*/ 6642287 w 6704980"/>
              <a:gd name="connsiteY11" fmla="*/ 651268 h 4835007"/>
              <a:gd name="connsiteX12" fmla="*/ 5510910 w 6704980"/>
              <a:gd name="connsiteY12" fmla="*/ 340 h 4835007"/>
              <a:gd name="connsiteX13" fmla="*/ 3635616 w 6704980"/>
              <a:gd name="connsiteY13" fmla="*/ 558279 h 4835007"/>
              <a:gd name="connsiteX14" fmla="*/ 1992795 w 6704980"/>
              <a:gd name="connsiteY14" fmla="*/ 325804 h 4835007"/>
              <a:gd name="connsiteX0" fmla="*/ 2054788 w 6704980"/>
              <a:gd name="connsiteY0" fmla="*/ 341302 h 4835007"/>
              <a:gd name="connsiteX1" fmla="*/ 752931 w 6704980"/>
              <a:gd name="connsiteY1" fmla="*/ 124326 h 4835007"/>
              <a:gd name="connsiteX2" fmla="*/ 55507 w 6704980"/>
              <a:gd name="connsiteY2" fmla="*/ 930238 h 4835007"/>
              <a:gd name="connsiteX3" fmla="*/ 473961 w 6704980"/>
              <a:gd name="connsiteY3" fmla="*/ 2247594 h 4835007"/>
              <a:gd name="connsiteX4" fmla="*/ 9012 w 6704980"/>
              <a:gd name="connsiteY4" fmla="*/ 3626943 h 4835007"/>
              <a:gd name="connsiteX5" fmla="*/ 287982 w 6704980"/>
              <a:gd name="connsiteY5" fmla="*/ 4494848 h 4835007"/>
              <a:gd name="connsiteX6" fmla="*/ 1636334 w 6704980"/>
              <a:gd name="connsiteY6" fmla="*/ 4401858 h 4835007"/>
              <a:gd name="connsiteX7" fmla="*/ 3651114 w 6704980"/>
              <a:gd name="connsiteY7" fmla="*/ 4463851 h 4835007"/>
              <a:gd name="connsiteX8" fmla="*/ 5867371 w 6704980"/>
              <a:gd name="connsiteY8" fmla="*/ 4804814 h 4835007"/>
              <a:gd name="connsiteX9" fmla="*/ 6704280 w 6704980"/>
              <a:gd name="connsiteY9" fmla="*/ 3595946 h 4835007"/>
              <a:gd name="connsiteX10" fmla="*/ 6022355 w 6704980"/>
              <a:gd name="connsiteY10" fmla="*/ 2123607 h 4835007"/>
              <a:gd name="connsiteX11" fmla="*/ 6642287 w 6704980"/>
              <a:gd name="connsiteY11" fmla="*/ 651268 h 4835007"/>
              <a:gd name="connsiteX12" fmla="*/ 5510910 w 6704980"/>
              <a:gd name="connsiteY12" fmla="*/ 340 h 4835007"/>
              <a:gd name="connsiteX13" fmla="*/ 3635616 w 6704980"/>
              <a:gd name="connsiteY13" fmla="*/ 558279 h 4835007"/>
              <a:gd name="connsiteX14" fmla="*/ 1992795 w 6704980"/>
              <a:gd name="connsiteY14" fmla="*/ 325804 h 4835007"/>
              <a:gd name="connsiteX0" fmla="*/ 2060668 w 6710860"/>
              <a:gd name="connsiteY0" fmla="*/ 341302 h 4835007"/>
              <a:gd name="connsiteX1" fmla="*/ 758811 w 6710860"/>
              <a:gd name="connsiteY1" fmla="*/ 124326 h 4835007"/>
              <a:gd name="connsiteX2" fmla="*/ 61387 w 6710860"/>
              <a:gd name="connsiteY2" fmla="*/ 930238 h 4835007"/>
              <a:gd name="connsiteX3" fmla="*/ 479841 w 6710860"/>
              <a:gd name="connsiteY3" fmla="*/ 2247594 h 4835007"/>
              <a:gd name="connsiteX4" fmla="*/ 14892 w 6710860"/>
              <a:gd name="connsiteY4" fmla="*/ 3626943 h 4835007"/>
              <a:gd name="connsiteX5" fmla="*/ 293862 w 6710860"/>
              <a:gd name="connsiteY5" fmla="*/ 4494848 h 4835007"/>
              <a:gd name="connsiteX6" fmla="*/ 1642214 w 6710860"/>
              <a:gd name="connsiteY6" fmla="*/ 4401858 h 4835007"/>
              <a:gd name="connsiteX7" fmla="*/ 3656994 w 6710860"/>
              <a:gd name="connsiteY7" fmla="*/ 4463851 h 4835007"/>
              <a:gd name="connsiteX8" fmla="*/ 5873251 w 6710860"/>
              <a:gd name="connsiteY8" fmla="*/ 4804814 h 4835007"/>
              <a:gd name="connsiteX9" fmla="*/ 6710160 w 6710860"/>
              <a:gd name="connsiteY9" fmla="*/ 3595946 h 4835007"/>
              <a:gd name="connsiteX10" fmla="*/ 6028235 w 6710860"/>
              <a:gd name="connsiteY10" fmla="*/ 2123607 h 4835007"/>
              <a:gd name="connsiteX11" fmla="*/ 6648167 w 6710860"/>
              <a:gd name="connsiteY11" fmla="*/ 651268 h 4835007"/>
              <a:gd name="connsiteX12" fmla="*/ 5516790 w 6710860"/>
              <a:gd name="connsiteY12" fmla="*/ 340 h 4835007"/>
              <a:gd name="connsiteX13" fmla="*/ 3641496 w 6710860"/>
              <a:gd name="connsiteY13" fmla="*/ 558279 h 4835007"/>
              <a:gd name="connsiteX14" fmla="*/ 1998675 w 6710860"/>
              <a:gd name="connsiteY14" fmla="*/ 325804 h 4835007"/>
              <a:gd name="connsiteX0" fmla="*/ 2060668 w 6710894"/>
              <a:gd name="connsiteY0" fmla="*/ 342059 h 4835764"/>
              <a:gd name="connsiteX1" fmla="*/ 758811 w 6710894"/>
              <a:gd name="connsiteY1" fmla="*/ 125083 h 4835764"/>
              <a:gd name="connsiteX2" fmla="*/ 61387 w 6710894"/>
              <a:gd name="connsiteY2" fmla="*/ 930995 h 4835764"/>
              <a:gd name="connsiteX3" fmla="*/ 479841 w 6710894"/>
              <a:gd name="connsiteY3" fmla="*/ 2248351 h 4835764"/>
              <a:gd name="connsiteX4" fmla="*/ 14892 w 6710894"/>
              <a:gd name="connsiteY4" fmla="*/ 3627700 h 4835764"/>
              <a:gd name="connsiteX5" fmla="*/ 293862 w 6710894"/>
              <a:gd name="connsiteY5" fmla="*/ 4495605 h 4835764"/>
              <a:gd name="connsiteX6" fmla="*/ 1642214 w 6710894"/>
              <a:gd name="connsiteY6" fmla="*/ 4402615 h 4835764"/>
              <a:gd name="connsiteX7" fmla="*/ 3656994 w 6710894"/>
              <a:gd name="connsiteY7" fmla="*/ 4464608 h 4835764"/>
              <a:gd name="connsiteX8" fmla="*/ 5873251 w 6710894"/>
              <a:gd name="connsiteY8" fmla="*/ 4805571 h 4835764"/>
              <a:gd name="connsiteX9" fmla="*/ 6710160 w 6710894"/>
              <a:gd name="connsiteY9" fmla="*/ 3596703 h 4835764"/>
              <a:gd name="connsiteX10" fmla="*/ 6028235 w 6710894"/>
              <a:gd name="connsiteY10" fmla="*/ 2124364 h 4835764"/>
              <a:gd name="connsiteX11" fmla="*/ 6446689 w 6710894"/>
              <a:gd name="connsiteY11" fmla="*/ 729517 h 4835764"/>
              <a:gd name="connsiteX12" fmla="*/ 5516790 w 6710894"/>
              <a:gd name="connsiteY12" fmla="*/ 1097 h 4835764"/>
              <a:gd name="connsiteX13" fmla="*/ 3641496 w 6710894"/>
              <a:gd name="connsiteY13" fmla="*/ 559036 h 4835764"/>
              <a:gd name="connsiteX14" fmla="*/ 1998675 w 6710894"/>
              <a:gd name="connsiteY14" fmla="*/ 326561 h 4835764"/>
              <a:gd name="connsiteX0" fmla="*/ 2060668 w 6710894"/>
              <a:gd name="connsiteY0" fmla="*/ 247366 h 4741071"/>
              <a:gd name="connsiteX1" fmla="*/ 758811 w 6710894"/>
              <a:gd name="connsiteY1" fmla="*/ 30390 h 4741071"/>
              <a:gd name="connsiteX2" fmla="*/ 61387 w 6710894"/>
              <a:gd name="connsiteY2" fmla="*/ 836302 h 4741071"/>
              <a:gd name="connsiteX3" fmla="*/ 479841 w 6710894"/>
              <a:gd name="connsiteY3" fmla="*/ 2153658 h 4741071"/>
              <a:gd name="connsiteX4" fmla="*/ 14892 w 6710894"/>
              <a:gd name="connsiteY4" fmla="*/ 3533007 h 4741071"/>
              <a:gd name="connsiteX5" fmla="*/ 293862 w 6710894"/>
              <a:gd name="connsiteY5" fmla="*/ 4400912 h 4741071"/>
              <a:gd name="connsiteX6" fmla="*/ 1642214 w 6710894"/>
              <a:gd name="connsiteY6" fmla="*/ 4307922 h 4741071"/>
              <a:gd name="connsiteX7" fmla="*/ 3656994 w 6710894"/>
              <a:gd name="connsiteY7" fmla="*/ 4369915 h 4741071"/>
              <a:gd name="connsiteX8" fmla="*/ 5873251 w 6710894"/>
              <a:gd name="connsiteY8" fmla="*/ 4710878 h 4741071"/>
              <a:gd name="connsiteX9" fmla="*/ 6710160 w 6710894"/>
              <a:gd name="connsiteY9" fmla="*/ 3502010 h 4741071"/>
              <a:gd name="connsiteX10" fmla="*/ 6028235 w 6710894"/>
              <a:gd name="connsiteY10" fmla="*/ 2029671 h 4741071"/>
              <a:gd name="connsiteX11" fmla="*/ 6446689 w 6710894"/>
              <a:gd name="connsiteY11" fmla="*/ 634824 h 4741071"/>
              <a:gd name="connsiteX12" fmla="*/ 5423800 w 6710894"/>
              <a:gd name="connsiteY12" fmla="*/ 138879 h 4741071"/>
              <a:gd name="connsiteX13" fmla="*/ 3641496 w 6710894"/>
              <a:gd name="connsiteY13" fmla="*/ 464343 h 4741071"/>
              <a:gd name="connsiteX14" fmla="*/ 1998675 w 6710894"/>
              <a:gd name="connsiteY14" fmla="*/ 231868 h 4741071"/>
              <a:gd name="connsiteX0" fmla="*/ 2060668 w 6710929"/>
              <a:gd name="connsiteY0" fmla="*/ 247366 h 4741071"/>
              <a:gd name="connsiteX1" fmla="*/ 758811 w 6710929"/>
              <a:gd name="connsiteY1" fmla="*/ 30390 h 4741071"/>
              <a:gd name="connsiteX2" fmla="*/ 61387 w 6710929"/>
              <a:gd name="connsiteY2" fmla="*/ 836302 h 4741071"/>
              <a:gd name="connsiteX3" fmla="*/ 479841 w 6710929"/>
              <a:gd name="connsiteY3" fmla="*/ 2153658 h 4741071"/>
              <a:gd name="connsiteX4" fmla="*/ 14892 w 6710929"/>
              <a:gd name="connsiteY4" fmla="*/ 3533007 h 4741071"/>
              <a:gd name="connsiteX5" fmla="*/ 293862 w 6710929"/>
              <a:gd name="connsiteY5" fmla="*/ 4400912 h 4741071"/>
              <a:gd name="connsiteX6" fmla="*/ 1642214 w 6710929"/>
              <a:gd name="connsiteY6" fmla="*/ 4307922 h 4741071"/>
              <a:gd name="connsiteX7" fmla="*/ 3656994 w 6710929"/>
              <a:gd name="connsiteY7" fmla="*/ 4369915 h 4741071"/>
              <a:gd name="connsiteX8" fmla="*/ 5873251 w 6710929"/>
              <a:gd name="connsiteY8" fmla="*/ 4710878 h 4741071"/>
              <a:gd name="connsiteX9" fmla="*/ 6710160 w 6710929"/>
              <a:gd name="connsiteY9" fmla="*/ 3502010 h 4741071"/>
              <a:gd name="connsiteX10" fmla="*/ 6028235 w 6710929"/>
              <a:gd name="connsiteY10" fmla="*/ 2029671 h 4741071"/>
              <a:gd name="connsiteX11" fmla="*/ 6260709 w 6710929"/>
              <a:gd name="connsiteY11" fmla="*/ 758810 h 4741071"/>
              <a:gd name="connsiteX12" fmla="*/ 5423800 w 6710929"/>
              <a:gd name="connsiteY12" fmla="*/ 138879 h 4741071"/>
              <a:gd name="connsiteX13" fmla="*/ 3641496 w 6710929"/>
              <a:gd name="connsiteY13" fmla="*/ 464343 h 4741071"/>
              <a:gd name="connsiteX14" fmla="*/ 1998675 w 6710929"/>
              <a:gd name="connsiteY14" fmla="*/ 231868 h 4741071"/>
              <a:gd name="connsiteX0" fmla="*/ 2060668 w 6279567"/>
              <a:gd name="connsiteY0" fmla="*/ 247366 h 4742729"/>
              <a:gd name="connsiteX1" fmla="*/ 758811 w 6279567"/>
              <a:gd name="connsiteY1" fmla="*/ 30390 h 4742729"/>
              <a:gd name="connsiteX2" fmla="*/ 61387 w 6279567"/>
              <a:gd name="connsiteY2" fmla="*/ 836302 h 4742729"/>
              <a:gd name="connsiteX3" fmla="*/ 479841 w 6279567"/>
              <a:gd name="connsiteY3" fmla="*/ 2153658 h 4742729"/>
              <a:gd name="connsiteX4" fmla="*/ 14892 w 6279567"/>
              <a:gd name="connsiteY4" fmla="*/ 3533007 h 4742729"/>
              <a:gd name="connsiteX5" fmla="*/ 293862 w 6279567"/>
              <a:gd name="connsiteY5" fmla="*/ 4400912 h 4742729"/>
              <a:gd name="connsiteX6" fmla="*/ 1642214 w 6279567"/>
              <a:gd name="connsiteY6" fmla="*/ 4307922 h 4742729"/>
              <a:gd name="connsiteX7" fmla="*/ 3656994 w 6279567"/>
              <a:gd name="connsiteY7" fmla="*/ 4369915 h 4742729"/>
              <a:gd name="connsiteX8" fmla="*/ 5873251 w 6279567"/>
              <a:gd name="connsiteY8" fmla="*/ 4710878 h 4742729"/>
              <a:gd name="connsiteX9" fmla="*/ 6276207 w 6279567"/>
              <a:gd name="connsiteY9" fmla="*/ 3471014 h 4742729"/>
              <a:gd name="connsiteX10" fmla="*/ 6028235 w 6279567"/>
              <a:gd name="connsiteY10" fmla="*/ 2029671 h 4742729"/>
              <a:gd name="connsiteX11" fmla="*/ 6260709 w 6279567"/>
              <a:gd name="connsiteY11" fmla="*/ 758810 h 4742729"/>
              <a:gd name="connsiteX12" fmla="*/ 5423800 w 6279567"/>
              <a:gd name="connsiteY12" fmla="*/ 138879 h 4742729"/>
              <a:gd name="connsiteX13" fmla="*/ 3641496 w 6279567"/>
              <a:gd name="connsiteY13" fmla="*/ 464343 h 4742729"/>
              <a:gd name="connsiteX14" fmla="*/ 1998675 w 6279567"/>
              <a:gd name="connsiteY14" fmla="*/ 231868 h 4742729"/>
              <a:gd name="connsiteX0" fmla="*/ 2060668 w 6291655"/>
              <a:gd name="connsiteY0" fmla="*/ 247366 h 4556087"/>
              <a:gd name="connsiteX1" fmla="*/ 758811 w 6291655"/>
              <a:gd name="connsiteY1" fmla="*/ 30390 h 4556087"/>
              <a:gd name="connsiteX2" fmla="*/ 61387 w 6291655"/>
              <a:gd name="connsiteY2" fmla="*/ 836302 h 4556087"/>
              <a:gd name="connsiteX3" fmla="*/ 479841 w 6291655"/>
              <a:gd name="connsiteY3" fmla="*/ 2153658 h 4556087"/>
              <a:gd name="connsiteX4" fmla="*/ 14892 w 6291655"/>
              <a:gd name="connsiteY4" fmla="*/ 3533007 h 4556087"/>
              <a:gd name="connsiteX5" fmla="*/ 293862 w 6291655"/>
              <a:gd name="connsiteY5" fmla="*/ 4400912 h 4556087"/>
              <a:gd name="connsiteX6" fmla="*/ 1642214 w 6291655"/>
              <a:gd name="connsiteY6" fmla="*/ 4307922 h 4556087"/>
              <a:gd name="connsiteX7" fmla="*/ 3656994 w 6291655"/>
              <a:gd name="connsiteY7" fmla="*/ 4369915 h 4556087"/>
              <a:gd name="connsiteX8" fmla="*/ 5485794 w 6291655"/>
              <a:gd name="connsiteY8" fmla="*/ 4509400 h 4556087"/>
              <a:gd name="connsiteX9" fmla="*/ 6276207 w 6291655"/>
              <a:gd name="connsiteY9" fmla="*/ 3471014 h 4556087"/>
              <a:gd name="connsiteX10" fmla="*/ 6028235 w 6291655"/>
              <a:gd name="connsiteY10" fmla="*/ 2029671 h 4556087"/>
              <a:gd name="connsiteX11" fmla="*/ 6260709 w 6291655"/>
              <a:gd name="connsiteY11" fmla="*/ 758810 h 4556087"/>
              <a:gd name="connsiteX12" fmla="*/ 5423800 w 6291655"/>
              <a:gd name="connsiteY12" fmla="*/ 138879 h 4556087"/>
              <a:gd name="connsiteX13" fmla="*/ 3641496 w 6291655"/>
              <a:gd name="connsiteY13" fmla="*/ 464343 h 4556087"/>
              <a:gd name="connsiteX14" fmla="*/ 1998675 w 6291655"/>
              <a:gd name="connsiteY14" fmla="*/ 231868 h 455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91655" h="4556087">
                <a:moveTo>
                  <a:pt x="2060668" y="247366"/>
                </a:moveTo>
                <a:cubicBezTo>
                  <a:pt x="1576346" y="89800"/>
                  <a:pt x="1092024" y="-67766"/>
                  <a:pt x="758811" y="30390"/>
                </a:cubicBezTo>
                <a:cubicBezTo>
                  <a:pt x="425598" y="128546"/>
                  <a:pt x="92384" y="125963"/>
                  <a:pt x="61387" y="836302"/>
                </a:cubicBezTo>
                <a:cubicBezTo>
                  <a:pt x="30390" y="1546641"/>
                  <a:pt x="487590" y="1704207"/>
                  <a:pt x="479841" y="2153658"/>
                </a:cubicBezTo>
                <a:cubicBezTo>
                  <a:pt x="472092" y="2603109"/>
                  <a:pt x="61387" y="2972486"/>
                  <a:pt x="14892" y="3533007"/>
                </a:cubicBezTo>
                <a:cubicBezTo>
                  <a:pt x="-31603" y="4093528"/>
                  <a:pt x="22642" y="4271760"/>
                  <a:pt x="293862" y="4400912"/>
                </a:cubicBezTo>
                <a:cubicBezTo>
                  <a:pt x="565082" y="4530064"/>
                  <a:pt x="1081692" y="4313088"/>
                  <a:pt x="1642214" y="4307922"/>
                </a:cubicBezTo>
                <a:cubicBezTo>
                  <a:pt x="2202736" y="4302756"/>
                  <a:pt x="3016397" y="4336335"/>
                  <a:pt x="3656994" y="4369915"/>
                </a:cubicBezTo>
                <a:cubicBezTo>
                  <a:pt x="4297591" y="4403495"/>
                  <a:pt x="5049259" y="4659217"/>
                  <a:pt x="5485794" y="4509400"/>
                </a:cubicBezTo>
                <a:cubicBezTo>
                  <a:pt x="5922329" y="4359583"/>
                  <a:pt x="6185800" y="3884302"/>
                  <a:pt x="6276207" y="3471014"/>
                </a:cubicBezTo>
                <a:cubicBezTo>
                  <a:pt x="6366614" y="3057726"/>
                  <a:pt x="6030818" y="2481705"/>
                  <a:pt x="6028235" y="2029671"/>
                </a:cubicBezTo>
                <a:cubicBezTo>
                  <a:pt x="6025652" y="1577637"/>
                  <a:pt x="6361448" y="1073942"/>
                  <a:pt x="6260709" y="758810"/>
                </a:cubicBezTo>
                <a:cubicBezTo>
                  <a:pt x="6159970" y="443678"/>
                  <a:pt x="5860335" y="187957"/>
                  <a:pt x="5423800" y="138879"/>
                </a:cubicBezTo>
                <a:cubicBezTo>
                  <a:pt x="4987265" y="89801"/>
                  <a:pt x="4227849" y="410099"/>
                  <a:pt x="3641496" y="464343"/>
                </a:cubicBezTo>
                <a:cubicBezTo>
                  <a:pt x="3055143" y="518587"/>
                  <a:pt x="2526909" y="375227"/>
                  <a:pt x="1998675" y="231868"/>
                </a:cubicBezTo>
              </a:path>
            </a:pathLst>
          </a:custGeom>
          <a:solidFill>
            <a:srgbClr val="72378D"/>
          </a:solidFill>
          <a:ln>
            <a:noFill/>
          </a:ln>
          <a:effectLst>
            <a:outerShdw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5">
            <a:extLst>
              <a:ext uri="{FF2B5EF4-FFF2-40B4-BE49-F238E27FC236}">
                <a16:creationId xmlns:a16="http://schemas.microsoft.com/office/drawing/2014/main" id="{B86308F6-A83C-856F-36B3-5652A49D3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568" y="1194946"/>
            <a:ext cx="7933432" cy="5018176"/>
          </a:xfrm>
          <a:prstGeom prst="rect">
            <a:avLst/>
          </a:prstGeom>
        </p:spPr>
      </p:pic>
      <p:pic>
        <p:nvPicPr>
          <p:cNvPr id="5" name="图片 6">
            <a:extLst>
              <a:ext uri="{FF2B5EF4-FFF2-40B4-BE49-F238E27FC236}">
                <a16:creationId xmlns:a16="http://schemas.microsoft.com/office/drawing/2014/main" id="{4754F8F1-F4FE-995E-174F-E898406D4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41" y="2238187"/>
            <a:ext cx="3409989" cy="4590794"/>
          </a:xfrm>
          <a:prstGeom prst="rect">
            <a:avLst/>
          </a:prstGeom>
        </p:spPr>
      </p:pic>
      <p:pic>
        <p:nvPicPr>
          <p:cNvPr id="6" name="图片 7">
            <a:extLst>
              <a:ext uri="{FF2B5EF4-FFF2-40B4-BE49-F238E27FC236}">
                <a16:creationId xmlns:a16="http://schemas.microsoft.com/office/drawing/2014/main" id="{08D9F311-E13E-9AB2-E90A-4411B383B0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4097" y="3955942"/>
            <a:ext cx="2089876" cy="2785397"/>
          </a:xfrm>
          <a:prstGeom prst="rect">
            <a:avLst/>
          </a:prstGeom>
        </p:spPr>
      </p:pic>
      <p:pic>
        <p:nvPicPr>
          <p:cNvPr id="7" name="图片 8">
            <a:extLst>
              <a:ext uri="{FF2B5EF4-FFF2-40B4-BE49-F238E27FC236}">
                <a16:creationId xmlns:a16="http://schemas.microsoft.com/office/drawing/2014/main" id="{C3971410-1A80-14B7-FDA6-0A1C6CF3A609}"/>
              </a:ext>
            </a:extLst>
          </p:cNvPr>
          <p:cNvPicPr>
            <a:picLocks noChangeAspect="1"/>
          </p:cNvPicPr>
          <p:nvPr/>
        </p:nvPicPr>
        <p:blipFill rotWithShape="1">
          <a:blip r:embed="rId5">
            <a:extLst>
              <a:ext uri="{28A0092B-C50C-407E-A947-70E740481C1C}">
                <a14:useLocalDpi xmlns:a14="http://schemas.microsoft.com/office/drawing/2010/main" val="0"/>
              </a:ext>
            </a:extLst>
          </a:blip>
          <a:srcRect t="31161"/>
          <a:stretch/>
        </p:blipFill>
        <p:spPr>
          <a:xfrm>
            <a:off x="5883965" y="0"/>
            <a:ext cx="6308035" cy="1082903"/>
          </a:xfrm>
          <a:prstGeom prst="rect">
            <a:avLst/>
          </a:prstGeom>
        </p:spPr>
      </p:pic>
      <p:pic>
        <p:nvPicPr>
          <p:cNvPr id="8" name="图片 9">
            <a:extLst>
              <a:ext uri="{FF2B5EF4-FFF2-40B4-BE49-F238E27FC236}">
                <a16:creationId xmlns:a16="http://schemas.microsoft.com/office/drawing/2014/main" id="{F9DD811E-AD29-9325-F0D2-77C61BCBC63D}"/>
              </a:ext>
            </a:extLst>
          </p:cNvPr>
          <p:cNvPicPr>
            <a:picLocks noChangeAspect="1"/>
          </p:cNvPicPr>
          <p:nvPr/>
        </p:nvPicPr>
        <p:blipFill rotWithShape="1">
          <a:blip r:embed="rId5">
            <a:extLst>
              <a:ext uri="{28A0092B-C50C-407E-A947-70E740481C1C}">
                <a14:useLocalDpi xmlns:a14="http://schemas.microsoft.com/office/drawing/2010/main" val="0"/>
              </a:ext>
            </a:extLst>
          </a:blip>
          <a:srcRect t="31161"/>
          <a:stretch/>
        </p:blipFill>
        <p:spPr>
          <a:xfrm flipH="1">
            <a:off x="0" y="0"/>
            <a:ext cx="6308035" cy="1082903"/>
          </a:xfrm>
          <a:prstGeom prst="rect">
            <a:avLst/>
          </a:prstGeom>
        </p:spPr>
      </p:pic>
      <p:pic>
        <p:nvPicPr>
          <p:cNvPr id="9" name="图片 10">
            <a:extLst>
              <a:ext uri="{FF2B5EF4-FFF2-40B4-BE49-F238E27FC236}">
                <a16:creationId xmlns:a16="http://schemas.microsoft.com/office/drawing/2014/main" id="{BEDADE22-CB26-C8C9-1E22-90131D8F75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3862" y="1194946"/>
            <a:ext cx="1388706" cy="3213609"/>
          </a:xfrm>
          <a:prstGeom prst="rect">
            <a:avLst/>
          </a:prstGeom>
        </p:spPr>
      </p:pic>
      <p:sp>
        <p:nvSpPr>
          <p:cNvPr id="11" name="文本框 1">
            <a:extLst>
              <a:ext uri="{FF2B5EF4-FFF2-40B4-BE49-F238E27FC236}">
                <a16:creationId xmlns:a16="http://schemas.microsoft.com/office/drawing/2014/main" id="{15C4A447-2304-0537-8545-43C5975F2C4D}"/>
              </a:ext>
            </a:extLst>
          </p:cNvPr>
          <p:cNvSpPr txBox="1"/>
          <p:nvPr/>
        </p:nvSpPr>
        <p:spPr>
          <a:xfrm>
            <a:off x="3645270" y="3480921"/>
            <a:ext cx="6773362" cy="1601509"/>
          </a:xfrm>
          <a:prstGeom prst="rect">
            <a:avLst/>
          </a:prstGeom>
          <a:noFill/>
        </p:spPr>
        <p:txBody>
          <a:bodyPr wrap="square" rtlCol="0">
            <a:prstTxWarp prst="textPlain">
              <a:avLst/>
            </a:prstTxWarp>
            <a:spAutoFit/>
          </a:bodyPr>
          <a:lstStyle>
            <a:defPPr>
              <a:defRPr lang="zh-CN"/>
            </a:defPPr>
            <a:lvl1pPr algn="ctr">
              <a:defRPr sz="5400">
                <a:solidFill>
                  <a:schemeClr val="bg1"/>
                </a:solidFill>
                <a:latin typeface="Abril Fatface" panose="02000503000000020003" pitchFamily="2" charset="0"/>
              </a:defRPr>
            </a:lvl1pPr>
          </a:lstStyle>
          <a:p>
            <a:pPr>
              <a:lnSpc>
                <a:spcPct val="80000"/>
              </a:lnSpc>
            </a:pPr>
            <a:r>
              <a:rPr lang="vi-VN" altLang="zh-CN" sz="8000">
                <a:ln w="38100">
                  <a:solidFill>
                    <a:schemeClr val="bg1"/>
                  </a:solidFill>
                </a:ln>
                <a:solidFill>
                  <a:srgbClr val="8942A9"/>
                </a:solidFill>
                <a:effectLst>
                  <a:outerShdw dist="38100" dir="2700000" algn="tl" rotWithShape="0">
                    <a:schemeClr val="bg1"/>
                  </a:outerShdw>
                </a:effectLst>
                <a:latin typeface="iCiel Pony" panose="02000000000000000000" pitchFamily="2" charset="0"/>
              </a:rPr>
              <a:t>Nghe – Viết</a:t>
            </a:r>
            <a:endParaRPr lang="en-US" altLang="zh-CN" sz="8000" dirty="0">
              <a:ln w="38100">
                <a:solidFill>
                  <a:schemeClr val="bg1"/>
                </a:solidFill>
              </a:ln>
              <a:solidFill>
                <a:srgbClr val="8942A9"/>
              </a:solidFill>
              <a:effectLst>
                <a:outerShdw dist="38100" dir="2700000" algn="tl" rotWithShape="0">
                  <a:schemeClr val="bg1"/>
                </a:outerShdw>
              </a:effectLst>
              <a:latin typeface="iCiel Pony" panose="02000000000000000000" pitchFamily="2" charset="0"/>
            </a:endParaRPr>
          </a:p>
        </p:txBody>
      </p:sp>
      <p:sp>
        <p:nvSpPr>
          <p:cNvPr id="12" name="文本框 1">
            <a:extLst>
              <a:ext uri="{FF2B5EF4-FFF2-40B4-BE49-F238E27FC236}">
                <a16:creationId xmlns:a16="http://schemas.microsoft.com/office/drawing/2014/main" id="{7460BFAB-9832-4452-9D27-A1DC9EEDC844}"/>
              </a:ext>
            </a:extLst>
          </p:cNvPr>
          <p:cNvSpPr txBox="1"/>
          <p:nvPr/>
        </p:nvSpPr>
        <p:spPr>
          <a:xfrm>
            <a:off x="4199942" y="2201935"/>
            <a:ext cx="5518684" cy="1167429"/>
          </a:xfrm>
          <a:prstGeom prst="rect">
            <a:avLst/>
          </a:prstGeom>
          <a:noFill/>
        </p:spPr>
        <p:txBody>
          <a:bodyPr wrap="square" rtlCol="0">
            <a:prstTxWarp prst="textPlain">
              <a:avLst/>
            </a:prstTxWarp>
            <a:spAutoFit/>
          </a:bodyPr>
          <a:lstStyle>
            <a:defPPr>
              <a:defRPr lang="zh-CN"/>
            </a:defPPr>
            <a:lvl1pPr algn="ctr">
              <a:defRPr sz="5400">
                <a:solidFill>
                  <a:schemeClr val="bg1"/>
                </a:solidFill>
                <a:latin typeface="Abril Fatface" panose="02000503000000020003" pitchFamily="2" charset="0"/>
              </a:defRPr>
            </a:lvl1pPr>
          </a:lstStyle>
          <a:p>
            <a:pPr>
              <a:lnSpc>
                <a:spcPct val="80000"/>
              </a:lnSpc>
            </a:pPr>
            <a:r>
              <a:rPr lang="vi-VN" altLang="zh-CN" sz="8000">
                <a:ln w="57150">
                  <a:solidFill>
                    <a:schemeClr val="tx1"/>
                  </a:solidFill>
                </a:ln>
                <a:solidFill>
                  <a:srgbClr val="FFFF00"/>
                </a:solidFill>
                <a:effectLst>
                  <a:outerShdw dist="38100" dir="2700000" algn="tl" rotWithShape="0">
                    <a:schemeClr val="bg1"/>
                  </a:outerShdw>
                </a:effectLst>
                <a:latin typeface="iCiel Baliho Script" pitchFamily="2" charset="0"/>
              </a:rPr>
              <a:t>Hoạt động 1</a:t>
            </a:r>
            <a:endParaRPr lang="en-US" altLang="zh-CN" sz="8000" dirty="0">
              <a:ln w="57150">
                <a:solidFill>
                  <a:schemeClr val="tx1"/>
                </a:solidFill>
              </a:ln>
              <a:solidFill>
                <a:srgbClr val="FFFF00"/>
              </a:solidFill>
              <a:effectLst>
                <a:outerShdw dist="38100" dir="2700000" algn="tl" rotWithShape="0">
                  <a:schemeClr val="bg1"/>
                </a:outerShdw>
              </a:effectLst>
              <a:latin typeface="iCiel Baliho Script" pitchFamily="2" charset="0"/>
            </a:endParaRPr>
          </a:p>
        </p:txBody>
      </p:sp>
    </p:spTree>
    <p:extLst>
      <p:ext uri="{BB962C8B-B14F-4D97-AF65-F5344CB8AC3E}">
        <p14:creationId xmlns:p14="http://schemas.microsoft.com/office/powerpoint/2010/main" val="83006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barn(inVertical)">
                                      <p:cBhvr>
                                        <p:cTn id="10" dur="500"/>
                                        <p:tgtEl>
                                          <p:spTgt spid="12">
                                            <p:txEl>
                                              <p:pRg st="0" end="0"/>
                                            </p:txEl>
                                          </p:spTgt>
                                        </p:tgtEl>
                                      </p:cBhvr>
                                    </p:animEffect>
                                  </p:childTnLst>
                                </p:cTn>
                              </p:par>
                            </p:childTnLst>
                          </p:cTn>
                        </p:par>
                        <p:par>
                          <p:cTn id="11" fill="hold">
                            <p:stCondLst>
                              <p:cond delay="500"/>
                            </p:stCondLst>
                            <p:childTnLst>
                              <p:par>
                                <p:cTn id="12" presetID="26" presetClass="emph" presetSubtype="0" fill="hold" grpId="0" nodeType="afterEffect">
                                  <p:stCondLst>
                                    <p:cond delay="0"/>
                                  </p:stCondLst>
                                  <p:childTnLst>
                                    <p:animEffect transition="out" filter="fade">
                                      <p:cBhvr>
                                        <p:cTn id="13" dur="500" tmFilter="0, 0; .2, .5; .8, .5; 1, 0"/>
                                        <p:tgtEl>
                                          <p:spTgt spid="11">
                                            <p:txEl>
                                              <p:pRg st="0" end="0"/>
                                            </p:txEl>
                                          </p:spTgt>
                                        </p:tgtEl>
                                      </p:cBhvr>
                                    </p:animEffect>
                                    <p:animScale>
                                      <p:cBhvr>
                                        <p:cTn id="14" dur="250" autoRev="1" fill="hold"/>
                                        <p:tgtEl>
                                          <p:spTgt spid="11">
                                            <p:txEl>
                                              <p:pRg st="0" end="0"/>
                                            </p:txEl>
                                          </p:spTgt>
                                        </p:tgtEl>
                                      </p:cBhvr>
                                      <p:by x="105000" y="105000"/>
                                    </p:animScale>
                                  </p:childTnLst>
                                </p:cTn>
                              </p:par>
                              <p:par>
                                <p:cTn id="15" presetID="26" presetClass="emph" presetSubtype="0" fill="hold" grpId="0" nodeType="withEffect">
                                  <p:stCondLst>
                                    <p:cond delay="0"/>
                                  </p:stCondLst>
                                  <p:childTnLst>
                                    <p:animEffect transition="out" filter="fade">
                                      <p:cBhvr>
                                        <p:cTn id="16" dur="500" tmFilter="0, 0; .2, .5; .8, .5; 1, 0"/>
                                        <p:tgtEl>
                                          <p:spTgt spid="12">
                                            <p:txEl>
                                              <p:pRg st="0" end="0"/>
                                            </p:txEl>
                                          </p:spTgt>
                                        </p:tgtEl>
                                      </p:cBhvr>
                                    </p:animEffect>
                                    <p:animScale>
                                      <p:cBhvr>
                                        <p:cTn id="17" dur="250" autoRev="1" fill="hold"/>
                                        <p:tgtEl>
                                          <p:spTgt spid="1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34">
            <a:extLst>
              <a:ext uri="{FF2B5EF4-FFF2-40B4-BE49-F238E27FC236}">
                <a16:creationId xmlns:a16="http://schemas.microsoft.com/office/drawing/2014/main" id="{17A32EEB-31F4-3F02-115F-1F8BFAAB3158}"/>
              </a:ext>
            </a:extLst>
          </p:cNvPr>
          <p:cNvSpPr/>
          <p:nvPr/>
        </p:nvSpPr>
        <p:spPr>
          <a:xfrm>
            <a:off x="868861" y="558842"/>
            <a:ext cx="10454278" cy="5858359"/>
          </a:xfrm>
          <a:custGeom>
            <a:avLst/>
            <a:gdLst>
              <a:gd name="connsiteX0" fmla="*/ 2047536 w 6697728"/>
              <a:gd name="connsiteY0" fmla="*/ 341302 h 4835007"/>
              <a:gd name="connsiteX1" fmla="*/ 745679 w 6697728"/>
              <a:gd name="connsiteY1" fmla="*/ 124326 h 4835007"/>
              <a:gd name="connsiteX2" fmla="*/ 48255 w 6697728"/>
              <a:gd name="connsiteY2" fmla="*/ 930238 h 4835007"/>
              <a:gd name="connsiteX3" fmla="*/ 156743 w 6697728"/>
              <a:gd name="connsiteY3" fmla="*/ 2108109 h 4835007"/>
              <a:gd name="connsiteX4" fmla="*/ 1760 w 6697728"/>
              <a:gd name="connsiteY4" fmla="*/ 3626943 h 4835007"/>
              <a:gd name="connsiteX5" fmla="*/ 280730 w 6697728"/>
              <a:gd name="connsiteY5" fmla="*/ 4494848 h 4835007"/>
              <a:gd name="connsiteX6" fmla="*/ 1629082 w 6697728"/>
              <a:gd name="connsiteY6" fmla="*/ 4401858 h 4835007"/>
              <a:gd name="connsiteX7" fmla="*/ 3643862 w 6697728"/>
              <a:gd name="connsiteY7" fmla="*/ 4463851 h 4835007"/>
              <a:gd name="connsiteX8" fmla="*/ 5860119 w 6697728"/>
              <a:gd name="connsiteY8" fmla="*/ 4804814 h 4835007"/>
              <a:gd name="connsiteX9" fmla="*/ 6697028 w 6697728"/>
              <a:gd name="connsiteY9" fmla="*/ 3595946 h 4835007"/>
              <a:gd name="connsiteX10" fmla="*/ 6015103 w 6697728"/>
              <a:gd name="connsiteY10" fmla="*/ 2123607 h 4835007"/>
              <a:gd name="connsiteX11" fmla="*/ 6635035 w 6697728"/>
              <a:gd name="connsiteY11" fmla="*/ 651268 h 4835007"/>
              <a:gd name="connsiteX12" fmla="*/ 5503658 w 6697728"/>
              <a:gd name="connsiteY12" fmla="*/ 340 h 4835007"/>
              <a:gd name="connsiteX13" fmla="*/ 3628364 w 6697728"/>
              <a:gd name="connsiteY13" fmla="*/ 558279 h 4835007"/>
              <a:gd name="connsiteX14" fmla="*/ 1985543 w 6697728"/>
              <a:gd name="connsiteY14" fmla="*/ 325804 h 4835007"/>
              <a:gd name="connsiteX0" fmla="*/ 2054788 w 6704980"/>
              <a:gd name="connsiteY0" fmla="*/ 341302 h 4835007"/>
              <a:gd name="connsiteX1" fmla="*/ 752931 w 6704980"/>
              <a:gd name="connsiteY1" fmla="*/ 124326 h 4835007"/>
              <a:gd name="connsiteX2" fmla="*/ 55507 w 6704980"/>
              <a:gd name="connsiteY2" fmla="*/ 930238 h 4835007"/>
              <a:gd name="connsiteX3" fmla="*/ 473961 w 6704980"/>
              <a:gd name="connsiteY3" fmla="*/ 2247594 h 4835007"/>
              <a:gd name="connsiteX4" fmla="*/ 9012 w 6704980"/>
              <a:gd name="connsiteY4" fmla="*/ 3626943 h 4835007"/>
              <a:gd name="connsiteX5" fmla="*/ 287982 w 6704980"/>
              <a:gd name="connsiteY5" fmla="*/ 4494848 h 4835007"/>
              <a:gd name="connsiteX6" fmla="*/ 1636334 w 6704980"/>
              <a:gd name="connsiteY6" fmla="*/ 4401858 h 4835007"/>
              <a:gd name="connsiteX7" fmla="*/ 3651114 w 6704980"/>
              <a:gd name="connsiteY7" fmla="*/ 4463851 h 4835007"/>
              <a:gd name="connsiteX8" fmla="*/ 5867371 w 6704980"/>
              <a:gd name="connsiteY8" fmla="*/ 4804814 h 4835007"/>
              <a:gd name="connsiteX9" fmla="*/ 6704280 w 6704980"/>
              <a:gd name="connsiteY9" fmla="*/ 3595946 h 4835007"/>
              <a:gd name="connsiteX10" fmla="*/ 6022355 w 6704980"/>
              <a:gd name="connsiteY10" fmla="*/ 2123607 h 4835007"/>
              <a:gd name="connsiteX11" fmla="*/ 6642287 w 6704980"/>
              <a:gd name="connsiteY11" fmla="*/ 651268 h 4835007"/>
              <a:gd name="connsiteX12" fmla="*/ 5510910 w 6704980"/>
              <a:gd name="connsiteY12" fmla="*/ 340 h 4835007"/>
              <a:gd name="connsiteX13" fmla="*/ 3635616 w 6704980"/>
              <a:gd name="connsiteY13" fmla="*/ 558279 h 4835007"/>
              <a:gd name="connsiteX14" fmla="*/ 1992795 w 6704980"/>
              <a:gd name="connsiteY14" fmla="*/ 325804 h 4835007"/>
              <a:gd name="connsiteX0" fmla="*/ 2054788 w 6704980"/>
              <a:gd name="connsiteY0" fmla="*/ 341302 h 4835007"/>
              <a:gd name="connsiteX1" fmla="*/ 752931 w 6704980"/>
              <a:gd name="connsiteY1" fmla="*/ 124326 h 4835007"/>
              <a:gd name="connsiteX2" fmla="*/ 55507 w 6704980"/>
              <a:gd name="connsiteY2" fmla="*/ 930238 h 4835007"/>
              <a:gd name="connsiteX3" fmla="*/ 473961 w 6704980"/>
              <a:gd name="connsiteY3" fmla="*/ 2247594 h 4835007"/>
              <a:gd name="connsiteX4" fmla="*/ 9012 w 6704980"/>
              <a:gd name="connsiteY4" fmla="*/ 3626943 h 4835007"/>
              <a:gd name="connsiteX5" fmla="*/ 287982 w 6704980"/>
              <a:gd name="connsiteY5" fmla="*/ 4494848 h 4835007"/>
              <a:gd name="connsiteX6" fmla="*/ 1636334 w 6704980"/>
              <a:gd name="connsiteY6" fmla="*/ 4401858 h 4835007"/>
              <a:gd name="connsiteX7" fmla="*/ 3651114 w 6704980"/>
              <a:gd name="connsiteY7" fmla="*/ 4463851 h 4835007"/>
              <a:gd name="connsiteX8" fmla="*/ 5867371 w 6704980"/>
              <a:gd name="connsiteY8" fmla="*/ 4804814 h 4835007"/>
              <a:gd name="connsiteX9" fmla="*/ 6704280 w 6704980"/>
              <a:gd name="connsiteY9" fmla="*/ 3595946 h 4835007"/>
              <a:gd name="connsiteX10" fmla="*/ 6022355 w 6704980"/>
              <a:gd name="connsiteY10" fmla="*/ 2123607 h 4835007"/>
              <a:gd name="connsiteX11" fmla="*/ 6642287 w 6704980"/>
              <a:gd name="connsiteY11" fmla="*/ 651268 h 4835007"/>
              <a:gd name="connsiteX12" fmla="*/ 5510910 w 6704980"/>
              <a:gd name="connsiteY12" fmla="*/ 340 h 4835007"/>
              <a:gd name="connsiteX13" fmla="*/ 3635616 w 6704980"/>
              <a:gd name="connsiteY13" fmla="*/ 558279 h 4835007"/>
              <a:gd name="connsiteX14" fmla="*/ 1992795 w 6704980"/>
              <a:gd name="connsiteY14" fmla="*/ 325804 h 4835007"/>
              <a:gd name="connsiteX0" fmla="*/ 2060668 w 6710860"/>
              <a:gd name="connsiteY0" fmla="*/ 341302 h 4835007"/>
              <a:gd name="connsiteX1" fmla="*/ 758811 w 6710860"/>
              <a:gd name="connsiteY1" fmla="*/ 124326 h 4835007"/>
              <a:gd name="connsiteX2" fmla="*/ 61387 w 6710860"/>
              <a:gd name="connsiteY2" fmla="*/ 930238 h 4835007"/>
              <a:gd name="connsiteX3" fmla="*/ 479841 w 6710860"/>
              <a:gd name="connsiteY3" fmla="*/ 2247594 h 4835007"/>
              <a:gd name="connsiteX4" fmla="*/ 14892 w 6710860"/>
              <a:gd name="connsiteY4" fmla="*/ 3626943 h 4835007"/>
              <a:gd name="connsiteX5" fmla="*/ 293862 w 6710860"/>
              <a:gd name="connsiteY5" fmla="*/ 4494848 h 4835007"/>
              <a:gd name="connsiteX6" fmla="*/ 1642214 w 6710860"/>
              <a:gd name="connsiteY6" fmla="*/ 4401858 h 4835007"/>
              <a:gd name="connsiteX7" fmla="*/ 3656994 w 6710860"/>
              <a:gd name="connsiteY7" fmla="*/ 4463851 h 4835007"/>
              <a:gd name="connsiteX8" fmla="*/ 5873251 w 6710860"/>
              <a:gd name="connsiteY8" fmla="*/ 4804814 h 4835007"/>
              <a:gd name="connsiteX9" fmla="*/ 6710160 w 6710860"/>
              <a:gd name="connsiteY9" fmla="*/ 3595946 h 4835007"/>
              <a:gd name="connsiteX10" fmla="*/ 6028235 w 6710860"/>
              <a:gd name="connsiteY10" fmla="*/ 2123607 h 4835007"/>
              <a:gd name="connsiteX11" fmla="*/ 6648167 w 6710860"/>
              <a:gd name="connsiteY11" fmla="*/ 651268 h 4835007"/>
              <a:gd name="connsiteX12" fmla="*/ 5516790 w 6710860"/>
              <a:gd name="connsiteY12" fmla="*/ 340 h 4835007"/>
              <a:gd name="connsiteX13" fmla="*/ 3641496 w 6710860"/>
              <a:gd name="connsiteY13" fmla="*/ 558279 h 4835007"/>
              <a:gd name="connsiteX14" fmla="*/ 1998675 w 6710860"/>
              <a:gd name="connsiteY14" fmla="*/ 325804 h 4835007"/>
              <a:gd name="connsiteX0" fmla="*/ 2060668 w 6710894"/>
              <a:gd name="connsiteY0" fmla="*/ 342059 h 4835764"/>
              <a:gd name="connsiteX1" fmla="*/ 758811 w 6710894"/>
              <a:gd name="connsiteY1" fmla="*/ 125083 h 4835764"/>
              <a:gd name="connsiteX2" fmla="*/ 61387 w 6710894"/>
              <a:gd name="connsiteY2" fmla="*/ 930995 h 4835764"/>
              <a:gd name="connsiteX3" fmla="*/ 479841 w 6710894"/>
              <a:gd name="connsiteY3" fmla="*/ 2248351 h 4835764"/>
              <a:gd name="connsiteX4" fmla="*/ 14892 w 6710894"/>
              <a:gd name="connsiteY4" fmla="*/ 3627700 h 4835764"/>
              <a:gd name="connsiteX5" fmla="*/ 293862 w 6710894"/>
              <a:gd name="connsiteY5" fmla="*/ 4495605 h 4835764"/>
              <a:gd name="connsiteX6" fmla="*/ 1642214 w 6710894"/>
              <a:gd name="connsiteY6" fmla="*/ 4402615 h 4835764"/>
              <a:gd name="connsiteX7" fmla="*/ 3656994 w 6710894"/>
              <a:gd name="connsiteY7" fmla="*/ 4464608 h 4835764"/>
              <a:gd name="connsiteX8" fmla="*/ 5873251 w 6710894"/>
              <a:gd name="connsiteY8" fmla="*/ 4805571 h 4835764"/>
              <a:gd name="connsiteX9" fmla="*/ 6710160 w 6710894"/>
              <a:gd name="connsiteY9" fmla="*/ 3596703 h 4835764"/>
              <a:gd name="connsiteX10" fmla="*/ 6028235 w 6710894"/>
              <a:gd name="connsiteY10" fmla="*/ 2124364 h 4835764"/>
              <a:gd name="connsiteX11" fmla="*/ 6446689 w 6710894"/>
              <a:gd name="connsiteY11" fmla="*/ 729517 h 4835764"/>
              <a:gd name="connsiteX12" fmla="*/ 5516790 w 6710894"/>
              <a:gd name="connsiteY12" fmla="*/ 1097 h 4835764"/>
              <a:gd name="connsiteX13" fmla="*/ 3641496 w 6710894"/>
              <a:gd name="connsiteY13" fmla="*/ 559036 h 4835764"/>
              <a:gd name="connsiteX14" fmla="*/ 1998675 w 6710894"/>
              <a:gd name="connsiteY14" fmla="*/ 326561 h 4835764"/>
              <a:gd name="connsiteX0" fmla="*/ 2060668 w 6710894"/>
              <a:gd name="connsiteY0" fmla="*/ 247366 h 4741071"/>
              <a:gd name="connsiteX1" fmla="*/ 758811 w 6710894"/>
              <a:gd name="connsiteY1" fmla="*/ 30390 h 4741071"/>
              <a:gd name="connsiteX2" fmla="*/ 61387 w 6710894"/>
              <a:gd name="connsiteY2" fmla="*/ 836302 h 4741071"/>
              <a:gd name="connsiteX3" fmla="*/ 479841 w 6710894"/>
              <a:gd name="connsiteY3" fmla="*/ 2153658 h 4741071"/>
              <a:gd name="connsiteX4" fmla="*/ 14892 w 6710894"/>
              <a:gd name="connsiteY4" fmla="*/ 3533007 h 4741071"/>
              <a:gd name="connsiteX5" fmla="*/ 293862 w 6710894"/>
              <a:gd name="connsiteY5" fmla="*/ 4400912 h 4741071"/>
              <a:gd name="connsiteX6" fmla="*/ 1642214 w 6710894"/>
              <a:gd name="connsiteY6" fmla="*/ 4307922 h 4741071"/>
              <a:gd name="connsiteX7" fmla="*/ 3656994 w 6710894"/>
              <a:gd name="connsiteY7" fmla="*/ 4369915 h 4741071"/>
              <a:gd name="connsiteX8" fmla="*/ 5873251 w 6710894"/>
              <a:gd name="connsiteY8" fmla="*/ 4710878 h 4741071"/>
              <a:gd name="connsiteX9" fmla="*/ 6710160 w 6710894"/>
              <a:gd name="connsiteY9" fmla="*/ 3502010 h 4741071"/>
              <a:gd name="connsiteX10" fmla="*/ 6028235 w 6710894"/>
              <a:gd name="connsiteY10" fmla="*/ 2029671 h 4741071"/>
              <a:gd name="connsiteX11" fmla="*/ 6446689 w 6710894"/>
              <a:gd name="connsiteY11" fmla="*/ 634824 h 4741071"/>
              <a:gd name="connsiteX12" fmla="*/ 5423800 w 6710894"/>
              <a:gd name="connsiteY12" fmla="*/ 138879 h 4741071"/>
              <a:gd name="connsiteX13" fmla="*/ 3641496 w 6710894"/>
              <a:gd name="connsiteY13" fmla="*/ 464343 h 4741071"/>
              <a:gd name="connsiteX14" fmla="*/ 1998675 w 6710894"/>
              <a:gd name="connsiteY14" fmla="*/ 231868 h 4741071"/>
              <a:gd name="connsiteX0" fmla="*/ 2060668 w 6710929"/>
              <a:gd name="connsiteY0" fmla="*/ 247366 h 4741071"/>
              <a:gd name="connsiteX1" fmla="*/ 758811 w 6710929"/>
              <a:gd name="connsiteY1" fmla="*/ 30390 h 4741071"/>
              <a:gd name="connsiteX2" fmla="*/ 61387 w 6710929"/>
              <a:gd name="connsiteY2" fmla="*/ 836302 h 4741071"/>
              <a:gd name="connsiteX3" fmla="*/ 479841 w 6710929"/>
              <a:gd name="connsiteY3" fmla="*/ 2153658 h 4741071"/>
              <a:gd name="connsiteX4" fmla="*/ 14892 w 6710929"/>
              <a:gd name="connsiteY4" fmla="*/ 3533007 h 4741071"/>
              <a:gd name="connsiteX5" fmla="*/ 293862 w 6710929"/>
              <a:gd name="connsiteY5" fmla="*/ 4400912 h 4741071"/>
              <a:gd name="connsiteX6" fmla="*/ 1642214 w 6710929"/>
              <a:gd name="connsiteY6" fmla="*/ 4307922 h 4741071"/>
              <a:gd name="connsiteX7" fmla="*/ 3656994 w 6710929"/>
              <a:gd name="connsiteY7" fmla="*/ 4369915 h 4741071"/>
              <a:gd name="connsiteX8" fmla="*/ 5873251 w 6710929"/>
              <a:gd name="connsiteY8" fmla="*/ 4710878 h 4741071"/>
              <a:gd name="connsiteX9" fmla="*/ 6710160 w 6710929"/>
              <a:gd name="connsiteY9" fmla="*/ 3502010 h 4741071"/>
              <a:gd name="connsiteX10" fmla="*/ 6028235 w 6710929"/>
              <a:gd name="connsiteY10" fmla="*/ 2029671 h 4741071"/>
              <a:gd name="connsiteX11" fmla="*/ 6260709 w 6710929"/>
              <a:gd name="connsiteY11" fmla="*/ 758810 h 4741071"/>
              <a:gd name="connsiteX12" fmla="*/ 5423800 w 6710929"/>
              <a:gd name="connsiteY12" fmla="*/ 138879 h 4741071"/>
              <a:gd name="connsiteX13" fmla="*/ 3641496 w 6710929"/>
              <a:gd name="connsiteY13" fmla="*/ 464343 h 4741071"/>
              <a:gd name="connsiteX14" fmla="*/ 1998675 w 6710929"/>
              <a:gd name="connsiteY14" fmla="*/ 231868 h 4741071"/>
              <a:gd name="connsiteX0" fmla="*/ 2060668 w 6279567"/>
              <a:gd name="connsiteY0" fmla="*/ 247366 h 4742729"/>
              <a:gd name="connsiteX1" fmla="*/ 758811 w 6279567"/>
              <a:gd name="connsiteY1" fmla="*/ 30390 h 4742729"/>
              <a:gd name="connsiteX2" fmla="*/ 61387 w 6279567"/>
              <a:gd name="connsiteY2" fmla="*/ 836302 h 4742729"/>
              <a:gd name="connsiteX3" fmla="*/ 479841 w 6279567"/>
              <a:gd name="connsiteY3" fmla="*/ 2153658 h 4742729"/>
              <a:gd name="connsiteX4" fmla="*/ 14892 w 6279567"/>
              <a:gd name="connsiteY4" fmla="*/ 3533007 h 4742729"/>
              <a:gd name="connsiteX5" fmla="*/ 293862 w 6279567"/>
              <a:gd name="connsiteY5" fmla="*/ 4400912 h 4742729"/>
              <a:gd name="connsiteX6" fmla="*/ 1642214 w 6279567"/>
              <a:gd name="connsiteY6" fmla="*/ 4307922 h 4742729"/>
              <a:gd name="connsiteX7" fmla="*/ 3656994 w 6279567"/>
              <a:gd name="connsiteY7" fmla="*/ 4369915 h 4742729"/>
              <a:gd name="connsiteX8" fmla="*/ 5873251 w 6279567"/>
              <a:gd name="connsiteY8" fmla="*/ 4710878 h 4742729"/>
              <a:gd name="connsiteX9" fmla="*/ 6276207 w 6279567"/>
              <a:gd name="connsiteY9" fmla="*/ 3471014 h 4742729"/>
              <a:gd name="connsiteX10" fmla="*/ 6028235 w 6279567"/>
              <a:gd name="connsiteY10" fmla="*/ 2029671 h 4742729"/>
              <a:gd name="connsiteX11" fmla="*/ 6260709 w 6279567"/>
              <a:gd name="connsiteY11" fmla="*/ 758810 h 4742729"/>
              <a:gd name="connsiteX12" fmla="*/ 5423800 w 6279567"/>
              <a:gd name="connsiteY12" fmla="*/ 138879 h 4742729"/>
              <a:gd name="connsiteX13" fmla="*/ 3641496 w 6279567"/>
              <a:gd name="connsiteY13" fmla="*/ 464343 h 4742729"/>
              <a:gd name="connsiteX14" fmla="*/ 1998675 w 6279567"/>
              <a:gd name="connsiteY14" fmla="*/ 231868 h 4742729"/>
              <a:gd name="connsiteX0" fmla="*/ 2060668 w 6291655"/>
              <a:gd name="connsiteY0" fmla="*/ 247366 h 4556087"/>
              <a:gd name="connsiteX1" fmla="*/ 758811 w 6291655"/>
              <a:gd name="connsiteY1" fmla="*/ 30390 h 4556087"/>
              <a:gd name="connsiteX2" fmla="*/ 61387 w 6291655"/>
              <a:gd name="connsiteY2" fmla="*/ 836302 h 4556087"/>
              <a:gd name="connsiteX3" fmla="*/ 479841 w 6291655"/>
              <a:gd name="connsiteY3" fmla="*/ 2153658 h 4556087"/>
              <a:gd name="connsiteX4" fmla="*/ 14892 w 6291655"/>
              <a:gd name="connsiteY4" fmla="*/ 3533007 h 4556087"/>
              <a:gd name="connsiteX5" fmla="*/ 293862 w 6291655"/>
              <a:gd name="connsiteY5" fmla="*/ 4400912 h 4556087"/>
              <a:gd name="connsiteX6" fmla="*/ 1642214 w 6291655"/>
              <a:gd name="connsiteY6" fmla="*/ 4307922 h 4556087"/>
              <a:gd name="connsiteX7" fmla="*/ 3656994 w 6291655"/>
              <a:gd name="connsiteY7" fmla="*/ 4369915 h 4556087"/>
              <a:gd name="connsiteX8" fmla="*/ 5485794 w 6291655"/>
              <a:gd name="connsiteY8" fmla="*/ 4509400 h 4556087"/>
              <a:gd name="connsiteX9" fmla="*/ 6276207 w 6291655"/>
              <a:gd name="connsiteY9" fmla="*/ 3471014 h 4556087"/>
              <a:gd name="connsiteX10" fmla="*/ 6028235 w 6291655"/>
              <a:gd name="connsiteY10" fmla="*/ 2029671 h 4556087"/>
              <a:gd name="connsiteX11" fmla="*/ 6260709 w 6291655"/>
              <a:gd name="connsiteY11" fmla="*/ 758810 h 4556087"/>
              <a:gd name="connsiteX12" fmla="*/ 5423800 w 6291655"/>
              <a:gd name="connsiteY12" fmla="*/ 138879 h 4556087"/>
              <a:gd name="connsiteX13" fmla="*/ 3641496 w 6291655"/>
              <a:gd name="connsiteY13" fmla="*/ 464343 h 4556087"/>
              <a:gd name="connsiteX14" fmla="*/ 1998675 w 6291655"/>
              <a:gd name="connsiteY14" fmla="*/ 231868 h 455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91655" h="4556087">
                <a:moveTo>
                  <a:pt x="2060668" y="247366"/>
                </a:moveTo>
                <a:cubicBezTo>
                  <a:pt x="1576346" y="89800"/>
                  <a:pt x="1092024" y="-67766"/>
                  <a:pt x="758811" y="30390"/>
                </a:cubicBezTo>
                <a:cubicBezTo>
                  <a:pt x="425598" y="128546"/>
                  <a:pt x="92384" y="125963"/>
                  <a:pt x="61387" y="836302"/>
                </a:cubicBezTo>
                <a:cubicBezTo>
                  <a:pt x="30390" y="1546641"/>
                  <a:pt x="487590" y="1704207"/>
                  <a:pt x="479841" y="2153658"/>
                </a:cubicBezTo>
                <a:cubicBezTo>
                  <a:pt x="472092" y="2603109"/>
                  <a:pt x="61387" y="2972486"/>
                  <a:pt x="14892" y="3533007"/>
                </a:cubicBezTo>
                <a:cubicBezTo>
                  <a:pt x="-31603" y="4093528"/>
                  <a:pt x="22642" y="4271760"/>
                  <a:pt x="293862" y="4400912"/>
                </a:cubicBezTo>
                <a:cubicBezTo>
                  <a:pt x="565082" y="4530064"/>
                  <a:pt x="1081692" y="4313088"/>
                  <a:pt x="1642214" y="4307922"/>
                </a:cubicBezTo>
                <a:cubicBezTo>
                  <a:pt x="2202736" y="4302756"/>
                  <a:pt x="3016397" y="4336335"/>
                  <a:pt x="3656994" y="4369915"/>
                </a:cubicBezTo>
                <a:cubicBezTo>
                  <a:pt x="4297591" y="4403495"/>
                  <a:pt x="5049259" y="4659217"/>
                  <a:pt x="5485794" y="4509400"/>
                </a:cubicBezTo>
                <a:cubicBezTo>
                  <a:pt x="5922329" y="4359583"/>
                  <a:pt x="6185800" y="3884302"/>
                  <a:pt x="6276207" y="3471014"/>
                </a:cubicBezTo>
                <a:cubicBezTo>
                  <a:pt x="6366614" y="3057726"/>
                  <a:pt x="6030818" y="2481705"/>
                  <a:pt x="6028235" y="2029671"/>
                </a:cubicBezTo>
                <a:cubicBezTo>
                  <a:pt x="6025652" y="1577637"/>
                  <a:pt x="6361448" y="1073942"/>
                  <a:pt x="6260709" y="758810"/>
                </a:cubicBezTo>
                <a:cubicBezTo>
                  <a:pt x="6159970" y="443678"/>
                  <a:pt x="5860335" y="187957"/>
                  <a:pt x="5423800" y="138879"/>
                </a:cubicBezTo>
                <a:cubicBezTo>
                  <a:pt x="4987265" y="89801"/>
                  <a:pt x="4227849" y="410099"/>
                  <a:pt x="3641496" y="464343"/>
                </a:cubicBezTo>
                <a:cubicBezTo>
                  <a:pt x="3055143" y="518587"/>
                  <a:pt x="2526909" y="375227"/>
                  <a:pt x="1998675" y="231868"/>
                </a:cubicBezTo>
              </a:path>
            </a:pathLst>
          </a:custGeom>
          <a:solidFill>
            <a:srgbClr val="72378D"/>
          </a:solidFill>
          <a:ln>
            <a:noFill/>
          </a:ln>
          <a:effectLst>
            <a:outerShdw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Rounded Corners 3">
            <a:extLst>
              <a:ext uri="{FF2B5EF4-FFF2-40B4-BE49-F238E27FC236}">
                <a16:creationId xmlns:a16="http://schemas.microsoft.com/office/drawing/2014/main" id="{C9D1619B-9DEC-81E7-8E37-EC226B42AE50}"/>
              </a:ext>
            </a:extLst>
          </p:cNvPr>
          <p:cNvSpPr/>
          <p:nvPr/>
        </p:nvSpPr>
        <p:spPr>
          <a:xfrm rot="10800000">
            <a:off x="476248" y="1470692"/>
            <a:ext cx="11239501" cy="5039267"/>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76200">
            <a:solidFill>
              <a:schemeClr val="tx1"/>
            </a:solidFill>
            <a:extLst>
              <a:ext uri="{C807C97D-BFC1-408E-A445-0C87EB9F89A2}">
                <ask:lineSketchStyleProps xmlns:ask="http://schemas.microsoft.com/office/drawing/2018/sketchyshapes" sd="3255299097">
                  <a:custGeom>
                    <a:avLst/>
                    <a:gdLst>
                      <a:gd name="connsiteX0" fmla="*/ 0 w 11239501"/>
                      <a:gd name="connsiteY0" fmla="*/ 523026 h 5039267"/>
                      <a:gd name="connsiteX1" fmla="*/ 460859 w 11239501"/>
                      <a:gd name="connsiteY1" fmla="*/ 0 h 5039267"/>
                      <a:gd name="connsiteX2" fmla="*/ 10778641 w 11239501"/>
                      <a:gd name="connsiteY2" fmla="*/ 0 h 5039267"/>
                      <a:gd name="connsiteX3" fmla="*/ 11239501 w 11239501"/>
                      <a:gd name="connsiteY3" fmla="*/ 523026 h 5039267"/>
                      <a:gd name="connsiteX4" fmla="*/ 11239501 w 11239501"/>
                      <a:gd name="connsiteY4" fmla="*/ 4516240 h 5039267"/>
                      <a:gd name="connsiteX5" fmla="*/ 10778641 w 11239501"/>
                      <a:gd name="connsiteY5" fmla="*/ 5039267 h 5039267"/>
                      <a:gd name="connsiteX6" fmla="*/ 460859 w 11239501"/>
                      <a:gd name="connsiteY6" fmla="*/ 5039267 h 5039267"/>
                      <a:gd name="connsiteX7" fmla="*/ 0 w 11239501"/>
                      <a:gd name="connsiteY7" fmla="*/ 4516240 h 5039267"/>
                      <a:gd name="connsiteX8" fmla="*/ 0 w 11239501"/>
                      <a:gd name="connsiteY8" fmla="*/ 523026 h 5039267"/>
                      <a:gd name="connsiteX0" fmla="*/ 0 w 11239501"/>
                      <a:gd name="connsiteY0" fmla="*/ 523026 h 5039267"/>
                      <a:gd name="connsiteX1" fmla="*/ 460859 w 11239501"/>
                      <a:gd name="connsiteY1" fmla="*/ 0 h 5039267"/>
                      <a:gd name="connsiteX2" fmla="*/ 10778641 w 11239501"/>
                      <a:gd name="connsiteY2" fmla="*/ 0 h 5039267"/>
                      <a:gd name="connsiteX3" fmla="*/ 11239501 w 11239501"/>
                      <a:gd name="connsiteY3" fmla="*/ 523026 h 5039267"/>
                      <a:gd name="connsiteX4" fmla="*/ 11239501 w 11239501"/>
                      <a:gd name="connsiteY4" fmla="*/ 4516240 h 5039267"/>
                      <a:gd name="connsiteX5" fmla="*/ 10778641 w 11239501"/>
                      <a:gd name="connsiteY5" fmla="*/ 5039267 h 5039267"/>
                      <a:gd name="connsiteX6" fmla="*/ 460859 w 11239501"/>
                      <a:gd name="connsiteY6" fmla="*/ 5039267 h 5039267"/>
                      <a:gd name="connsiteX7" fmla="*/ 0 w 11239501"/>
                      <a:gd name="connsiteY7" fmla="*/ 4516240 h 5039267"/>
                      <a:gd name="connsiteX8" fmla="*/ 0 w 11239501"/>
                      <a:gd name="connsiteY8" fmla="*/ 523026 h 50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501" h="5039267" fill="none" extrusionOk="0">
                        <a:moveTo>
                          <a:pt x="0" y="523026"/>
                        </a:moveTo>
                        <a:cubicBezTo>
                          <a:pt x="37716" y="265381"/>
                          <a:pt x="179633" y="-8076"/>
                          <a:pt x="460859" y="0"/>
                        </a:cubicBezTo>
                        <a:cubicBezTo>
                          <a:pt x="3201468" y="393620"/>
                          <a:pt x="7435310" y="-4926"/>
                          <a:pt x="10778641" y="0"/>
                        </a:cubicBezTo>
                        <a:cubicBezTo>
                          <a:pt x="11003955" y="-26283"/>
                          <a:pt x="11256667" y="301680"/>
                          <a:pt x="11239501" y="523026"/>
                        </a:cubicBezTo>
                        <a:cubicBezTo>
                          <a:pt x="11120019" y="2262480"/>
                          <a:pt x="11341961" y="2709374"/>
                          <a:pt x="11239501" y="4516240"/>
                        </a:cubicBezTo>
                        <a:cubicBezTo>
                          <a:pt x="11170499" y="4830225"/>
                          <a:pt x="11058846" y="5036488"/>
                          <a:pt x="10778641" y="5039267"/>
                        </a:cubicBezTo>
                        <a:cubicBezTo>
                          <a:pt x="8693513" y="4917545"/>
                          <a:pt x="4154489" y="4706935"/>
                          <a:pt x="460859" y="5039267"/>
                        </a:cubicBezTo>
                        <a:cubicBezTo>
                          <a:pt x="176936" y="4994165"/>
                          <a:pt x="-65635" y="4774819"/>
                          <a:pt x="0" y="4516240"/>
                        </a:cubicBezTo>
                        <a:cubicBezTo>
                          <a:pt x="-272492" y="2744959"/>
                          <a:pt x="244598" y="2248226"/>
                          <a:pt x="0" y="523026"/>
                        </a:cubicBezTo>
                        <a:close/>
                      </a:path>
                      <a:path w="11239501" h="5039267" stroke="0" extrusionOk="0">
                        <a:moveTo>
                          <a:pt x="0" y="523026"/>
                        </a:moveTo>
                        <a:cubicBezTo>
                          <a:pt x="-729" y="224415"/>
                          <a:pt x="211071" y="28208"/>
                          <a:pt x="460859" y="0"/>
                        </a:cubicBezTo>
                        <a:cubicBezTo>
                          <a:pt x="3174010" y="125918"/>
                          <a:pt x="7255389" y="-555607"/>
                          <a:pt x="10778641" y="0"/>
                        </a:cubicBezTo>
                        <a:cubicBezTo>
                          <a:pt x="11066227" y="-53580"/>
                          <a:pt x="11204034" y="202243"/>
                          <a:pt x="11239501" y="523026"/>
                        </a:cubicBezTo>
                        <a:cubicBezTo>
                          <a:pt x="11067196" y="2465950"/>
                          <a:pt x="11242243" y="3997035"/>
                          <a:pt x="11239501" y="4516240"/>
                        </a:cubicBezTo>
                        <a:cubicBezTo>
                          <a:pt x="11245070" y="4822843"/>
                          <a:pt x="11004160" y="5012868"/>
                          <a:pt x="10778641" y="5039267"/>
                        </a:cubicBezTo>
                        <a:cubicBezTo>
                          <a:pt x="6010865" y="4895187"/>
                          <a:pt x="2175882" y="4730372"/>
                          <a:pt x="460859" y="5039267"/>
                        </a:cubicBezTo>
                        <a:cubicBezTo>
                          <a:pt x="221516" y="5055073"/>
                          <a:pt x="17304" y="4866027"/>
                          <a:pt x="0" y="4516240"/>
                        </a:cubicBezTo>
                        <a:cubicBezTo>
                          <a:pt x="134870" y="3600447"/>
                          <a:pt x="119549" y="2327672"/>
                          <a:pt x="0" y="523026"/>
                        </a:cubicBezTo>
                        <a:close/>
                      </a:path>
                      <a:path w="11239501" h="5039267" fill="none" stroke="0" extrusionOk="0">
                        <a:moveTo>
                          <a:pt x="0" y="523026"/>
                        </a:moveTo>
                        <a:cubicBezTo>
                          <a:pt x="22608" y="239018"/>
                          <a:pt x="206529" y="-11711"/>
                          <a:pt x="460859" y="0"/>
                        </a:cubicBezTo>
                        <a:cubicBezTo>
                          <a:pt x="3247914" y="255707"/>
                          <a:pt x="7632239" y="395284"/>
                          <a:pt x="10778641" y="0"/>
                        </a:cubicBezTo>
                        <a:cubicBezTo>
                          <a:pt x="11051434" y="-37571"/>
                          <a:pt x="11250192" y="259787"/>
                          <a:pt x="11239501" y="523026"/>
                        </a:cubicBezTo>
                        <a:cubicBezTo>
                          <a:pt x="11183524" y="2243728"/>
                          <a:pt x="11297464" y="2815175"/>
                          <a:pt x="11239501" y="4516240"/>
                        </a:cubicBezTo>
                        <a:cubicBezTo>
                          <a:pt x="11213309" y="4836198"/>
                          <a:pt x="11035616" y="5024423"/>
                          <a:pt x="10778641" y="5039267"/>
                        </a:cubicBezTo>
                        <a:cubicBezTo>
                          <a:pt x="8235399" y="4272729"/>
                          <a:pt x="4453756" y="4791060"/>
                          <a:pt x="460859" y="5039267"/>
                        </a:cubicBezTo>
                        <a:cubicBezTo>
                          <a:pt x="177096" y="4995937"/>
                          <a:pt x="-36047" y="4792711"/>
                          <a:pt x="0" y="4516240"/>
                        </a:cubicBezTo>
                        <a:cubicBezTo>
                          <a:pt x="-225906" y="2673112"/>
                          <a:pt x="128523" y="2171673"/>
                          <a:pt x="0" y="52302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133"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5" name="TextBox 4">
            <a:extLst>
              <a:ext uri="{FF2B5EF4-FFF2-40B4-BE49-F238E27FC236}">
                <a16:creationId xmlns:a16="http://schemas.microsoft.com/office/drawing/2014/main" id="{AC7DF69B-4FC0-109E-9FEB-256F664C0359}"/>
              </a:ext>
            </a:extLst>
          </p:cNvPr>
          <p:cNvSpPr txBox="1"/>
          <p:nvPr/>
        </p:nvSpPr>
        <p:spPr>
          <a:xfrm>
            <a:off x="857247" y="1811172"/>
            <a:ext cx="10477501" cy="4580741"/>
          </a:xfrm>
          <a:prstGeom prst="rect">
            <a:avLst/>
          </a:prstGeom>
          <a:noFill/>
        </p:spPr>
        <p:txBody>
          <a:bodyPr wrap="square">
            <a:spAutoFit/>
          </a:bodyPr>
          <a:lstStyle/>
          <a:p>
            <a:pPr marL="0" marR="0" lvl="0" indent="0" algn="just" defTabSz="914400" rtl="0" eaLnBrk="1" fontAlgn="auto" latinLnBrk="0" hangingPunct="1">
              <a:lnSpc>
                <a:spcPts val="3500"/>
              </a:lnSpc>
              <a:spcBef>
                <a:spcPts val="0"/>
              </a:spcBef>
              <a:spcAft>
                <a:spcPts val="0"/>
              </a:spcAft>
              <a:buClrTx/>
              <a:buSzTx/>
              <a:buFontTx/>
              <a:buNone/>
              <a:tabLst/>
              <a:defRPr/>
            </a:pPr>
            <a:r>
              <a:rPr kumimoji="0" lang="en-US" altLang="zh-CN" sz="3200" i="0" u="none" strike="noStrike" kern="1200" cap="none" spc="0" normalizeH="0" baseline="0" noProof="0">
                <a:ln>
                  <a:solidFill>
                    <a:srgbClr val="002060"/>
                  </a:solidFill>
                </a:ln>
                <a:solidFill>
                  <a:srgbClr val="002060"/>
                </a:solidFill>
                <a:effectLst/>
                <a:uLnTx/>
                <a:uFillTx/>
              </a:rPr>
              <a:t>	</a:t>
            </a:r>
            <a:r>
              <a:rPr kumimoji="0" lang="en-US" altLang="zh-CN" sz="3200" i="0" u="none" strike="noStrike" kern="1200" cap="none" spc="0" normalizeH="0" baseline="0" noProof="0">
                <a:ln>
                  <a:solidFill>
                    <a:srgbClr val="002060"/>
                  </a:solidFill>
                </a:ln>
                <a:solidFill>
                  <a:srgbClr val="002060"/>
                </a:solidFill>
                <a:effectLst/>
                <a:uLnTx/>
                <a:uFillTx/>
                <a:cs typeface="Calibri" panose="020F0502020204030204" pitchFamily="34" charset="0"/>
              </a:rPr>
              <a:t>Qua một cuộc thi trên mạng in-tơ-nét, cô bé Lan Anh 15 tuổi được mời làm đại biểu của Nghị viện Thanh niên thế giới năm 2000 (tổ chức tại Ốt-xtrây-li-a). Em đã đặt chân tới 11 quốc gia khi chưa tròn 17 tuổi và đã viết hàng trăm bài báo. Trong mọi cuộc gặp gỡ quốc tế, Lan Anh đều trình bày trôi chảy những vấn đề mà em quan tâm bằng tiếng Anh.</a:t>
            </a:r>
          </a:p>
          <a:p>
            <a:pPr marL="0" marR="0" lvl="0" indent="0" algn="just" defTabSz="914400" rtl="0" eaLnBrk="1" fontAlgn="auto" latinLnBrk="0" hangingPunct="1">
              <a:lnSpc>
                <a:spcPts val="3500"/>
              </a:lnSpc>
              <a:spcBef>
                <a:spcPts val="0"/>
              </a:spcBef>
              <a:spcAft>
                <a:spcPts val="0"/>
              </a:spcAft>
              <a:buClrTx/>
              <a:buSzTx/>
              <a:buFontTx/>
              <a:buNone/>
              <a:tabLst/>
              <a:defRPr/>
            </a:pPr>
            <a:r>
              <a:rPr kumimoji="0" lang="en-US" altLang="zh-CN" sz="3200" i="0" u="none" strike="noStrike" kern="1200" cap="none" spc="0" normalizeH="0" baseline="0" noProof="0">
                <a:ln>
                  <a:solidFill>
                    <a:srgbClr val="002060"/>
                  </a:solidFill>
                </a:ln>
                <a:solidFill>
                  <a:srgbClr val="002060"/>
                </a:solidFill>
                <a:effectLst/>
                <a:uLnTx/>
                <a:uFillTx/>
                <a:cs typeface="Calibri" panose="020F0502020204030204" pitchFamily="34" charset="0"/>
              </a:rPr>
              <a:t>	Nhìn vào những gì Lan Anh đã làm được hôm nay, có thể tin rằng em chính là một trong những mẫu người của tương lai.</a:t>
            </a:r>
          </a:p>
          <a:p>
            <a:pPr marL="0" marR="0" lvl="0" indent="0" algn="r" defTabSz="914400" rtl="0" eaLnBrk="1" fontAlgn="auto" latinLnBrk="0" hangingPunct="1">
              <a:lnSpc>
                <a:spcPts val="3500"/>
              </a:lnSpc>
              <a:spcBef>
                <a:spcPts val="0"/>
              </a:spcBef>
              <a:spcAft>
                <a:spcPts val="0"/>
              </a:spcAft>
              <a:buClrTx/>
              <a:buSzTx/>
              <a:buFontTx/>
              <a:buNone/>
              <a:tabLst/>
              <a:defRPr/>
            </a:pPr>
            <a:r>
              <a:rPr kumimoji="0" lang="en-US" altLang="zh-CN" sz="3200" i="0" u="none" strike="noStrike" kern="1200" cap="none" spc="0" normalizeH="0" baseline="0" noProof="0">
                <a:ln>
                  <a:solidFill>
                    <a:srgbClr val="002060"/>
                  </a:solidFill>
                </a:ln>
                <a:solidFill>
                  <a:srgbClr val="002060"/>
                </a:solidFill>
                <a:effectLst/>
                <a:uLnTx/>
                <a:uFillTx/>
                <a:cs typeface="Calibri" panose="020F0502020204030204" pitchFamily="34" charset="0"/>
              </a:rPr>
              <a:t>Theo Hoàng Duy</a:t>
            </a:r>
            <a:endParaRPr kumimoji="0" lang="zh-CN" altLang="en-US" sz="3200" i="0" u="none" strike="noStrike" kern="1200" cap="none" spc="0" normalizeH="0" baseline="0" noProof="0" dirty="0">
              <a:ln>
                <a:solidFill>
                  <a:srgbClr val="002060"/>
                </a:solidFill>
              </a:ln>
              <a:solidFill>
                <a:srgbClr val="002060"/>
              </a:solidFill>
              <a:effectLst/>
              <a:uLnTx/>
              <a:uFillTx/>
              <a:cs typeface="Calibri" panose="020F0502020204030204" pitchFamily="34" charset="0"/>
            </a:endParaRPr>
          </a:p>
        </p:txBody>
      </p:sp>
      <p:grpSp>
        <p:nvGrpSpPr>
          <p:cNvPr id="9" name="Group 8">
            <a:extLst>
              <a:ext uri="{FF2B5EF4-FFF2-40B4-BE49-F238E27FC236}">
                <a16:creationId xmlns:a16="http://schemas.microsoft.com/office/drawing/2014/main" id="{6C5B7916-08FA-616F-EEF9-55D7B8571D1D}"/>
              </a:ext>
            </a:extLst>
          </p:cNvPr>
          <p:cNvGrpSpPr/>
          <p:nvPr/>
        </p:nvGrpSpPr>
        <p:grpSpPr>
          <a:xfrm>
            <a:off x="1400155" y="87123"/>
            <a:ext cx="9391683" cy="1453239"/>
            <a:chOff x="-3313965" y="-2567005"/>
            <a:chExt cx="14380693" cy="2225222"/>
          </a:xfrm>
        </p:grpSpPr>
        <p:sp>
          <p:nvSpPr>
            <p:cNvPr id="7" name="Rectangle 6">
              <a:extLst>
                <a:ext uri="{FF2B5EF4-FFF2-40B4-BE49-F238E27FC236}">
                  <a16:creationId xmlns:a16="http://schemas.microsoft.com/office/drawing/2014/main" id="{728330F3-4FCA-D598-0F0C-6966ABAE8591}"/>
                </a:ext>
              </a:extLst>
            </p:cNvPr>
            <p:cNvSpPr/>
            <p:nvPr/>
          </p:nvSpPr>
          <p:spPr>
            <a:xfrm>
              <a:off x="2000865" y="-2567005"/>
              <a:ext cx="3751035" cy="1272436"/>
            </a:xfrm>
            <a:prstGeom prst="rect">
              <a:avLst/>
            </a:prstGeom>
            <a:noFill/>
          </p:spPr>
          <p:txBody>
            <a:bodyPr wrap="none" lIns="91440" tIns="45720" rIns="91440" bIns="45720">
              <a:spAutoFit/>
            </a:bodyPr>
            <a:lstStyle/>
            <a:p>
              <a:pPr algn="ctr"/>
              <a:r>
                <a:rPr lang="vi-VN" sz="4800" b="0" u="sng" cap="none" spc="0">
                  <a:ln w="3175">
                    <a:solidFill>
                      <a:schemeClr val="tx1"/>
                    </a:solidFill>
                  </a:ln>
                  <a:solidFill>
                    <a:schemeClr val="bg1"/>
                  </a:solidFill>
                  <a:effectLst>
                    <a:outerShdw blurRad="38100" dist="19050" dir="2700000" algn="tl" rotWithShape="0">
                      <a:schemeClr val="dk1">
                        <a:alpha val="40000"/>
                      </a:schemeClr>
                    </a:outerShdw>
                  </a:effectLst>
                  <a:latin typeface="iCiel Pequena" pitchFamily="50" charset="0"/>
                </a:rPr>
                <a:t>Chính tả</a:t>
              </a:r>
              <a:endParaRPr lang="en-US" sz="4800" b="0" u="sng" cap="none" spc="0">
                <a:ln w="3175">
                  <a:solidFill>
                    <a:schemeClr val="tx1"/>
                  </a:solidFill>
                </a:ln>
                <a:solidFill>
                  <a:schemeClr val="bg1"/>
                </a:solidFill>
                <a:effectLst>
                  <a:outerShdw blurRad="38100" dist="19050" dir="2700000" algn="tl" rotWithShape="0">
                    <a:schemeClr val="dk1">
                      <a:alpha val="40000"/>
                    </a:schemeClr>
                  </a:outerShdw>
                </a:effectLst>
                <a:latin typeface="iCiel Pequena" pitchFamily="50" charset="0"/>
              </a:endParaRPr>
            </a:p>
          </p:txBody>
        </p:sp>
        <p:sp>
          <p:nvSpPr>
            <p:cNvPr id="8" name="文本框 38">
              <a:extLst>
                <a:ext uri="{FF2B5EF4-FFF2-40B4-BE49-F238E27FC236}">
                  <a16:creationId xmlns:a16="http://schemas.microsoft.com/office/drawing/2014/main" id="{9645F9C9-2FC4-6C0B-677D-C1719CEF3D5D}"/>
                </a:ext>
              </a:extLst>
            </p:cNvPr>
            <p:cNvSpPr txBox="1"/>
            <p:nvPr/>
          </p:nvSpPr>
          <p:spPr>
            <a:xfrm>
              <a:off x="-3313965" y="-2187305"/>
              <a:ext cx="14380693" cy="184552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9800"/>
                </a:lnSpc>
              </a:pPr>
              <a:r>
                <a:rPr lang="vi-VN" altLang="zh-CN" sz="4400">
                  <a:ln w="19050">
                    <a:solidFill>
                      <a:sysClr val="windowText" lastClr="000000"/>
                    </a:solidFill>
                  </a:ln>
                  <a:solidFill>
                    <a:srgbClr val="FFC000"/>
                  </a:solidFill>
                  <a:latin typeface="iCiel Pony" panose="02000000000000000000" pitchFamily="2" charset="0"/>
                  <a:ea typeface="思源黑体 CN Medium" panose="020B0600000000000000" pitchFamily="34" charset="-122"/>
                </a:rPr>
                <a:t>Cô gái</a:t>
              </a:r>
              <a:r>
                <a:rPr lang="en-US" altLang="zh-CN" sz="4400">
                  <a:ln w="19050">
                    <a:solidFill>
                      <a:sysClr val="windowText" lastClr="000000"/>
                    </a:solidFill>
                  </a:ln>
                  <a:solidFill>
                    <a:srgbClr val="FFC000"/>
                  </a:solidFill>
                  <a:latin typeface="iCiel Pony" panose="02000000000000000000" pitchFamily="2" charset="0"/>
                  <a:ea typeface="思源黑体 CN Medium" panose="020B0600000000000000" pitchFamily="34" charset="-122"/>
                </a:rPr>
                <a:t> </a:t>
              </a:r>
              <a:r>
                <a:rPr lang="vi-VN" altLang="zh-CN" sz="4400">
                  <a:ln w="19050">
                    <a:solidFill>
                      <a:sysClr val="windowText" lastClr="000000"/>
                    </a:solidFill>
                  </a:ln>
                  <a:solidFill>
                    <a:srgbClr val="FFC000"/>
                  </a:solidFill>
                  <a:latin typeface="iCiel Pony" panose="02000000000000000000" pitchFamily="2" charset="0"/>
                  <a:ea typeface="思源黑体 CN Medium" panose="020B0600000000000000" pitchFamily="34" charset="-122"/>
                </a:rPr>
                <a:t>của tương lai</a:t>
              </a:r>
            </a:p>
          </p:txBody>
        </p:sp>
      </p:grpSp>
      <p:pic>
        <p:nvPicPr>
          <p:cNvPr id="13" name="图片 9">
            <a:extLst>
              <a:ext uri="{FF2B5EF4-FFF2-40B4-BE49-F238E27FC236}">
                <a16:creationId xmlns:a16="http://schemas.microsoft.com/office/drawing/2014/main" id="{B4AE9D43-3447-FCE2-D21D-21B32B3372A8}"/>
              </a:ext>
            </a:extLst>
          </p:cNvPr>
          <p:cNvPicPr>
            <a:picLocks noChangeAspect="1"/>
          </p:cNvPicPr>
          <p:nvPr/>
        </p:nvPicPr>
        <p:blipFill rotWithShape="1">
          <a:blip r:embed="rId2">
            <a:extLst>
              <a:ext uri="{28A0092B-C50C-407E-A947-70E740481C1C}">
                <a14:useLocalDpi xmlns:a14="http://schemas.microsoft.com/office/drawing/2010/main" val="0"/>
              </a:ext>
            </a:extLst>
          </a:blip>
          <a:srcRect t="31161"/>
          <a:stretch/>
        </p:blipFill>
        <p:spPr>
          <a:xfrm flipH="1">
            <a:off x="-4316" y="-13210"/>
            <a:ext cx="5071615" cy="870646"/>
          </a:xfrm>
          <a:prstGeom prst="rect">
            <a:avLst/>
          </a:prstGeom>
        </p:spPr>
      </p:pic>
      <p:pic>
        <p:nvPicPr>
          <p:cNvPr id="14" name="图片 9">
            <a:extLst>
              <a:ext uri="{FF2B5EF4-FFF2-40B4-BE49-F238E27FC236}">
                <a16:creationId xmlns:a16="http://schemas.microsoft.com/office/drawing/2014/main" id="{E146B46A-D6EE-0106-7C00-A42525FDE8EA}"/>
              </a:ext>
            </a:extLst>
          </p:cNvPr>
          <p:cNvPicPr>
            <a:picLocks noChangeAspect="1"/>
          </p:cNvPicPr>
          <p:nvPr/>
        </p:nvPicPr>
        <p:blipFill rotWithShape="1">
          <a:blip r:embed="rId2">
            <a:extLst>
              <a:ext uri="{28A0092B-C50C-407E-A947-70E740481C1C}">
                <a14:useLocalDpi xmlns:a14="http://schemas.microsoft.com/office/drawing/2010/main" val="0"/>
              </a:ext>
            </a:extLst>
          </a:blip>
          <a:srcRect t="31161"/>
          <a:stretch/>
        </p:blipFill>
        <p:spPr>
          <a:xfrm>
            <a:off x="7133085" y="3013"/>
            <a:ext cx="5071615" cy="870646"/>
          </a:xfrm>
          <a:prstGeom prst="rect">
            <a:avLst/>
          </a:prstGeom>
        </p:spPr>
      </p:pic>
    </p:spTree>
    <p:extLst>
      <p:ext uri="{BB962C8B-B14F-4D97-AF65-F5344CB8AC3E}">
        <p14:creationId xmlns:p14="http://schemas.microsoft.com/office/powerpoint/2010/main" val="425487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a:extLst>
              <a:ext uri="{FF2B5EF4-FFF2-40B4-BE49-F238E27FC236}">
                <a16:creationId xmlns:a16="http://schemas.microsoft.com/office/drawing/2014/main" id="{76C7D7E8-031A-368F-F2C4-608ECA979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E145D1AC-98DB-CAAE-A924-7138850EE7E7}"/>
              </a:ext>
            </a:extLst>
          </p:cNvPr>
          <p:cNvGrpSpPr/>
          <p:nvPr/>
        </p:nvGrpSpPr>
        <p:grpSpPr>
          <a:xfrm flipV="1">
            <a:off x="5539133" y="1582546"/>
            <a:ext cx="6362818" cy="5184468"/>
            <a:chOff x="570466" y="558842"/>
            <a:chExt cx="10752673" cy="5858359"/>
          </a:xfrm>
        </p:grpSpPr>
        <p:sp>
          <p:nvSpPr>
            <p:cNvPr id="28" name="任意多边形: 形状 34">
              <a:extLst>
                <a:ext uri="{FF2B5EF4-FFF2-40B4-BE49-F238E27FC236}">
                  <a16:creationId xmlns:a16="http://schemas.microsoft.com/office/drawing/2014/main" id="{07F30545-AF8A-3540-E8C6-9F0252BE53AA}"/>
                </a:ext>
              </a:extLst>
            </p:cNvPr>
            <p:cNvSpPr/>
            <p:nvPr/>
          </p:nvSpPr>
          <p:spPr>
            <a:xfrm>
              <a:off x="570466" y="558842"/>
              <a:ext cx="10752673" cy="5858359"/>
            </a:xfrm>
            <a:custGeom>
              <a:avLst/>
              <a:gdLst>
                <a:gd name="connsiteX0" fmla="*/ 2047536 w 6697728"/>
                <a:gd name="connsiteY0" fmla="*/ 341302 h 4835007"/>
                <a:gd name="connsiteX1" fmla="*/ 745679 w 6697728"/>
                <a:gd name="connsiteY1" fmla="*/ 124326 h 4835007"/>
                <a:gd name="connsiteX2" fmla="*/ 48255 w 6697728"/>
                <a:gd name="connsiteY2" fmla="*/ 930238 h 4835007"/>
                <a:gd name="connsiteX3" fmla="*/ 156743 w 6697728"/>
                <a:gd name="connsiteY3" fmla="*/ 2108109 h 4835007"/>
                <a:gd name="connsiteX4" fmla="*/ 1760 w 6697728"/>
                <a:gd name="connsiteY4" fmla="*/ 3626943 h 4835007"/>
                <a:gd name="connsiteX5" fmla="*/ 280730 w 6697728"/>
                <a:gd name="connsiteY5" fmla="*/ 4494848 h 4835007"/>
                <a:gd name="connsiteX6" fmla="*/ 1629082 w 6697728"/>
                <a:gd name="connsiteY6" fmla="*/ 4401858 h 4835007"/>
                <a:gd name="connsiteX7" fmla="*/ 3643862 w 6697728"/>
                <a:gd name="connsiteY7" fmla="*/ 4463851 h 4835007"/>
                <a:gd name="connsiteX8" fmla="*/ 5860119 w 6697728"/>
                <a:gd name="connsiteY8" fmla="*/ 4804814 h 4835007"/>
                <a:gd name="connsiteX9" fmla="*/ 6697028 w 6697728"/>
                <a:gd name="connsiteY9" fmla="*/ 3595946 h 4835007"/>
                <a:gd name="connsiteX10" fmla="*/ 6015103 w 6697728"/>
                <a:gd name="connsiteY10" fmla="*/ 2123607 h 4835007"/>
                <a:gd name="connsiteX11" fmla="*/ 6635035 w 6697728"/>
                <a:gd name="connsiteY11" fmla="*/ 651268 h 4835007"/>
                <a:gd name="connsiteX12" fmla="*/ 5503658 w 6697728"/>
                <a:gd name="connsiteY12" fmla="*/ 340 h 4835007"/>
                <a:gd name="connsiteX13" fmla="*/ 3628364 w 6697728"/>
                <a:gd name="connsiteY13" fmla="*/ 558279 h 4835007"/>
                <a:gd name="connsiteX14" fmla="*/ 1985543 w 6697728"/>
                <a:gd name="connsiteY14" fmla="*/ 325804 h 4835007"/>
                <a:gd name="connsiteX0" fmla="*/ 2054788 w 6704980"/>
                <a:gd name="connsiteY0" fmla="*/ 341302 h 4835007"/>
                <a:gd name="connsiteX1" fmla="*/ 752931 w 6704980"/>
                <a:gd name="connsiteY1" fmla="*/ 124326 h 4835007"/>
                <a:gd name="connsiteX2" fmla="*/ 55507 w 6704980"/>
                <a:gd name="connsiteY2" fmla="*/ 930238 h 4835007"/>
                <a:gd name="connsiteX3" fmla="*/ 473961 w 6704980"/>
                <a:gd name="connsiteY3" fmla="*/ 2247594 h 4835007"/>
                <a:gd name="connsiteX4" fmla="*/ 9012 w 6704980"/>
                <a:gd name="connsiteY4" fmla="*/ 3626943 h 4835007"/>
                <a:gd name="connsiteX5" fmla="*/ 287982 w 6704980"/>
                <a:gd name="connsiteY5" fmla="*/ 4494848 h 4835007"/>
                <a:gd name="connsiteX6" fmla="*/ 1636334 w 6704980"/>
                <a:gd name="connsiteY6" fmla="*/ 4401858 h 4835007"/>
                <a:gd name="connsiteX7" fmla="*/ 3651114 w 6704980"/>
                <a:gd name="connsiteY7" fmla="*/ 4463851 h 4835007"/>
                <a:gd name="connsiteX8" fmla="*/ 5867371 w 6704980"/>
                <a:gd name="connsiteY8" fmla="*/ 4804814 h 4835007"/>
                <a:gd name="connsiteX9" fmla="*/ 6704280 w 6704980"/>
                <a:gd name="connsiteY9" fmla="*/ 3595946 h 4835007"/>
                <a:gd name="connsiteX10" fmla="*/ 6022355 w 6704980"/>
                <a:gd name="connsiteY10" fmla="*/ 2123607 h 4835007"/>
                <a:gd name="connsiteX11" fmla="*/ 6642287 w 6704980"/>
                <a:gd name="connsiteY11" fmla="*/ 651268 h 4835007"/>
                <a:gd name="connsiteX12" fmla="*/ 5510910 w 6704980"/>
                <a:gd name="connsiteY12" fmla="*/ 340 h 4835007"/>
                <a:gd name="connsiteX13" fmla="*/ 3635616 w 6704980"/>
                <a:gd name="connsiteY13" fmla="*/ 558279 h 4835007"/>
                <a:gd name="connsiteX14" fmla="*/ 1992795 w 6704980"/>
                <a:gd name="connsiteY14" fmla="*/ 325804 h 4835007"/>
                <a:gd name="connsiteX0" fmla="*/ 2054788 w 6704980"/>
                <a:gd name="connsiteY0" fmla="*/ 341302 h 4835007"/>
                <a:gd name="connsiteX1" fmla="*/ 752931 w 6704980"/>
                <a:gd name="connsiteY1" fmla="*/ 124326 h 4835007"/>
                <a:gd name="connsiteX2" fmla="*/ 55507 w 6704980"/>
                <a:gd name="connsiteY2" fmla="*/ 930238 h 4835007"/>
                <a:gd name="connsiteX3" fmla="*/ 473961 w 6704980"/>
                <a:gd name="connsiteY3" fmla="*/ 2247594 h 4835007"/>
                <a:gd name="connsiteX4" fmla="*/ 9012 w 6704980"/>
                <a:gd name="connsiteY4" fmla="*/ 3626943 h 4835007"/>
                <a:gd name="connsiteX5" fmla="*/ 287982 w 6704980"/>
                <a:gd name="connsiteY5" fmla="*/ 4494848 h 4835007"/>
                <a:gd name="connsiteX6" fmla="*/ 1636334 w 6704980"/>
                <a:gd name="connsiteY6" fmla="*/ 4401858 h 4835007"/>
                <a:gd name="connsiteX7" fmla="*/ 3651114 w 6704980"/>
                <a:gd name="connsiteY7" fmla="*/ 4463851 h 4835007"/>
                <a:gd name="connsiteX8" fmla="*/ 5867371 w 6704980"/>
                <a:gd name="connsiteY8" fmla="*/ 4804814 h 4835007"/>
                <a:gd name="connsiteX9" fmla="*/ 6704280 w 6704980"/>
                <a:gd name="connsiteY9" fmla="*/ 3595946 h 4835007"/>
                <a:gd name="connsiteX10" fmla="*/ 6022355 w 6704980"/>
                <a:gd name="connsiteY10" fmla="*/ 2123607 h 4835007"/>
                <a:gd name="connsiteX11" fmla="*/ 6642287 w 6704980"/>
                <a:gd name="connsiteY11" fmla="*/ 651268 h 4835007"/>
                <a:gd name="connsiteX12" fmla="*/ 5510910 w 6704980"/>
                <a:gd name="connsiteY12" fmla="*/ 340 h 4835007"/>
                <a:gd name="connsiteX13" fmla="*/ 3635616 w 6704980"/>
                <a:gd name="connsiteY13" fmla="*/ 558279 h 4835007"/>
                <a:gd name="connsiteX14" fmla="*/ 1992795 w 6704980"/>
                <a:gd name="connsiteY14" fmla="*/ 325804 h 4835007"/>
                <a:gd name="connsiteX0" fmla="*/ 2060668 w 6710860"/>
                <a:gd name="connsiteY0" fmla="*/ 341302 h 4835007"/>
                <a:gd name="connsiteX1" fmla="*/ 758811 w 6710860"/>
                <a:gd name="connsiteY1" fmla="*/ 124326 h 4835007"/>
                <a:gd name="connsiteX2" fmla="*/ 61387 w 6710860"/>
                <a:gd name="connsiteY2" fmla="*/ 930238 h 4835007"/>
                <a:gd name="connsiteX3" fmla="*/ 479841 w 6710860"/>
                <a:gd name="connsiteY3" fmla="*/ 2247594 h 4835007"/>
                <a:gd name="connsiteX4" fmla="*/ 14892 w 6710860"/>
                <a:gd name="connsiteY4" fmla="*/ 3626943 h 4835007"/>
                <a:gd name="connsiteX5" fmla="*/ 293862 w 6710860"/>
                <a:gd name="connsiteY5" fmla="*/ 4494848 h 4835007"/>
                <a:gd name="connsiteX6" fmla="*/ 1642214 w 6710860"/>
                <a:gd name="connsiteY6" fmla="*/ 4401858 h 4835007"/>
                <a:gd name="connsiteX7" fmla="*/ 3656994 w 6710860"/>
                <a:gd name="connsiteY7" fmla="*/ 4463851 h 4835007"/>
                <a:gd name="connsiteX8" fmla="*/ 5873251 w 6710860"/>
                <a:gd name="connsiteY8" fmla="*/ 4804814 h 4835007"/>
                <a:gd name="connsiteX9" fmla="*/ 6710160 w 6710860"/>
                <a:gd name="connsiteY9" fmla="*/ 3595946 h 4835007"/>
                <a:gd name="connsiteX10" fmla="*/ 6028235 w 6710860"/>
                <a:gd name="connsiteY10" fmla="*/ 2123607 h 4835007"/>
                <a:gd name="connsiteX11" fmla="*/ 6648167 w 6710860"/>
                <a:gd name="connsiteY11" fmla="*/ 651268 h 4835007"/>
                <a:gd name="connsiteX12" fmla="*/ 5516790 w 6710860"/>
                <a:gd name="connsiteY12" fmla="*/ 340 h 4835007"/>
                <a:gd name="connsiteX13" fmla="*/ 3641496 w 6710860"/>
                <a:gd name="connsiteY13" fmla="*/ 558279 h 4835007"/>
                <a:gd name="connsiteX14" fmla="*/ 1998675 w 6710860"/>
                <a:gd name="connsiteY14" fmla="*/ 325804 h 4835007"/>
                <a:gd name="connsiteX0" fmla="*/ 2060668 w 6710894"/>
                <a:gd name="connsiteY0" fmla="*/ 342059 h 4835764"/>
                <a:gd name="connsiteX1" fmla="*/ 758811 w 6710894"/>
                <a:gd name="connsiteY1" fmla="*/ 125083 h 4835764"/>
                <a:gd name="connsiteX2" fmla="*/ 61387 w 6710894"/>
                <a:gd name="connsiteY2" fmla="*/ 930995 h 4835764"/>
                <a:gd name="connsiteX3" fmla="*/ 479841 w 6710894"/>
                <a:gd name="connsiteY3" fmla="*/ 2248351 h 4835764"/>
                <a:gd name="connsiteX4" fmla="*/ 14892 w 6710894"/>
                <a:gd name="connsiteY4" fmla="*/ 3627700 h 4835764"/>
                <a:gd name="connsiteX5" fmla="*/ 293862 w 6710894"/>
                <a:gd name="connsiteY5" fmla="*/ 4495605 h 4835764"/>
                <a:gd name="connsiteX6" fmla="*/ 1642214 w 6710894"/>
                <a:gd name="connsiteY6" fmla="*/ 4402615 h 4835764"/>
                <a:gd name="connsiteX7" fmla="*/ 3656994 w 6710894"/>
                <a:gd name="connsiteY7" fmla="*/ 4464608 h 4835764"/>
                <a:gd name="connsiteX8" fmla="*/ 5873251 w 6710894"/>
                <a:gd name="connsiteY8" fmla="*/ 4805571 h 4835764"/>
                <a:gd name="connsiteX9" fmla="*/ 6710160 w 6710894"/>
                <a:gd name="connsiteY9" fmla="*/ 3596703 h 4835764"/>
                <a:gd name="connsiteX10" fmla="*/ 6028235 w 6710894"/>
                <a:gd name="connsiteY10" fmla="*/ 2124364 h 4835764"/>
                <a:gd name="connsiteX11" fmla="*/ 6446689 w 6710894"/>
                <a:gd name="connsiteY11" fmla="*/ 729517 h 4835764"/>
                <a:gd name="connsiteX12" fmla="*/ 5516790 w 6710894"/>
                <a:gd name="connsiteY12" fmla="*/ 1097 h 4835764"/>
                <a:gd name="connsiteX13" fmla="*/ 3641496 w 6710894"/>
                <a:gd name="connsiteY13" fmla="*/ 559036 h 4835764"/>
                <a:gd name="connsiteX14" fmla="*/ 1998675 w 6710894"/>
                <a:gd name="connsiteY14" fmla="*/ 326561 h 4835764"/>
                <a:gd name="connsiteX0" fmla="*/ 2060668 w 6710894"/>
                <a:gd name="connsiteY0" fmla="*/ 247366 h 4741071"/>
                <a:gd name="connsiteX1" fmla="*/ 758811 w 6710894"/>
                <a:gd name="connsiteY1" fmla="*/ 30390 h 4741071"/>
                <a:gd name="connsiteX2" fmla="*/ 61387 w 6710894"/>
                <a:gd name="connsiteY2" fmla="*/ 836302 h 4741071"/>
                <a:gd name="connsiteX3" fmla="*/ 479841 w 6710894"/>
                <a:gd name="connsiteY3" fmla="*/ 2153658 h 4741071"/>
                <a:gd name="connsiteX4" fmla="*/ 14892 w 6710894"/>
                <a:gd name="connsiteY4" fmla="*/ 3533007 h 4741071"/>
                <a:gd name="connsiteX5" fmla="*/ 293862 w 6710894"/>
                <a:gd name="connsiteY5" fmla="*/ 4400912 h 4741071"/>
                <a:gd name="connsiteX6" fmla="*/ 1642214 w 6710894"/>
                <a:gd name="connsiteY6" fmla="*/ 4307922 h 4741071"/>
                <a:gd name="connsiteX7" fmla="*/ 3656994 w 6710894"/>
                <a:gd name="connsiteY7" fmla="*/ 4369915 h 4741071"/>
                <a:gd name="connsiteX8" fmla="*/ 5873251 w 6710894"/>
                <a:gd name="connsiteY8" fmla="*/ 4710878 h 4741071"/>
                <a:gd name="connsiteX9" fmla="*/ 6710160 w 6710894"/>
                <a:gd name="connsiteY9" fmla="*/ 3502010 h 4741071"/>
                <a:gd name="connsiteX10" fmla="*/ 6028235 w 6710894"/>
                <a:gd name="connsiteY10" fmla="*/ 2029671 h 4741071"/>
                <a:gd name="connsiteX11" fmla="*/ 6446689 w 6710894"/>
                <a:gd name="connsiteY11" fmla="*/ 634824 h 4741071"/>
                <a:gd name="connsiteX12" fmla="*/ 5423800 w 6710894"/>
                <a:gd name="connsiteY12" fmla="*/ 138879 h 4741071"/>
                <a:gd name="connsiteX13" fmla="*/ 3641496 w 6710894"/>
                <a:gd name="connsiteY13" fmla="*/ 464343 h 4741071"/>
                <a:gd name="connsiteX14" fmla="*/ 1998675 w 6710894"/>
                <a:gd name="connsiteY14" fmla="*/ 231868 h 4741071"/>
                <a:gd name="connsiteX0" fmla="*/ 2060668 w 6710929"/>
                <a:gd name="connsiteY0" fmla="*/ 247366 h 4741071"/>
                <a:gd name="connsiteX1" fmla="*/ 758811 w 6710929"/>
                <a:gd name="connsiteY1" fmla="*/ 30390 h 4741071"/>
                <a:gd name="connsiteX2" fmla="*/ 61387 w 6710929"/>
                <a:gd name="connsiteY2" fmla="*/ 836302 h 4741071"/>
                <a:gd name="connsiteX3" fmla="*/ 479841 w 6710929"/>
                <a:gd name="connsiteY3" fmla="*/ 2153658 h 4741071"/>
                <a:gd name="connsiteX4" fmla="*/ 14892 w 6710929"/>
                <a:gd name="connsiteY4" fmla="*/ 3533007 h 4741071"/>
                <a:gd name="connsiteX5" fmla="*/ 293862 w 6710929"/>
                <a:gd name="connsiteY5" fmla="*/ 4400912 h 4741071"/>
                <a:gd name="connsiteX6" fmla="*/ 1642214 w 6710929"/>
                <a:gd name="connsiteY6" fmla="*/ 4307922 h 4741071"/>
                <a:gd name="connsiteX7" fmla="*/ 3656994 w 6710929"/>
                <a:gd name="connsiteY7" fmla="*/ 4369915 h 4741071"/>
                <a:gd name="connsiteX8" fmla="*/ 5873251 w 6710929"/>
                <a:gd name="connsiteY8" fmla="*/ 4710878 h 4741071"/>
                <a:gd name="connsiteX9" fmla="*/ 6710160 w 6710929"/>
                <a:gd name="connsiteY9" fmla="*/ 3502010 h 4741071"/>
                <a:gd name="connsiteX10" fmla="*/ 6028235 w 6710929"/>
                <a:gd name="connsiteY10" fmla="*/ 2029671 h 4741071"/>
                <a:gd name="connsiteX11" fmla="*/ 6260709 w 6710929"/>
                <a:gd name="connsiteY11" fmla="*/ 758810 h 4741071"/>
                <a:gd name="connsiteX12" fmla="*/ 5423800 w 6710929"/>
                <a:gd name="connsiteY12" fmla="*/ 138879 h 4741071"/>
                <a:gd name="connsiteX13" fmla="*/ 3641496 w 6710929"/>
                <a:gd name="connsiteY13" fmla="*/ 464343 h 4741071"/>
                <a:gd name="connsiteX14" fmla="*/ 1998675 w 6710929"/>
                <a:gd name="connsiteY14" fmla="*/ 231868 h 4741071"/>
                <a:gd name="connsiteX0" fmla="*/ 2060668 w 6279567"/>
                <a:gd name="connsiteY0" fmla="*/ 247366 h 4742729"/>
                <a:gd name="connsiteX1" fmla="*/ 758811 w 6279567"/>
                <a:gd name="connsiteY1" fmla="*/ 30390 h 4742729"/>
                <a:gd name="connsiteX2" fmla="*/ 61387 w 6279567"/>
                <a:gd name="connsiteY2" fmla="*/ 836302 h 4742729"/>
                <a:gd name="connsiteX3" fmla="*/ 479841 w 6279567"/>
                <a:gd name="connsiteY3" fmla="*/ 2153658 h 4742729"/>
                <a:gd name="connsiteX4" fmla="*/ 14892 w 6279567"/>
                <a:gd name="connsiteY4" fmla="*/ 3533007 h 4742729"/>
                <a:gd name="connsiteX5" fmla="*/ 293862 w 6279567"/>
                <a:gd name="connsiteY5" fmla="*/ 4400912 h 4742729"/>
                <a:gd name="connsiteX6" fmla="*/ 1642214 w 6279567"/>
                <a:gd name="connsiteY6" fmla="*/ 4307922 h 4742729"/>
                <a:gd name="connsiteX7" fmla="*/ 3656994 w 6279567"/>
                <a:gd name="connsiteY7" fmla="*/ 4369915 h 4742729"/>
                <a:gd name="connsiteX8" fmla="*/ 5873251 w 6279567"/>
                <a:gd name="connsiteY8" fmla="*/ 4710878 h 4742729"/>
                <a:gd name="connsiteX9" fmla="*/ 6276207 w 6279567"/>
                <a:gd name="connsiteY9" fmla="*/ 3471014 h 4742729"/>
                <a:gd name="connsiteX10" fmla="*/ 6028235 w 6279567"/>
                <a:gd name="connsiteY10" fmla="*/ 2029671 h 4742729"/>
                <a:gd name="connsiteX11" fmla="*/ 6260709 w 6279567"/>
                <a:gd name="connsiteY11" fmla="*/ 758810 h 4742729"/>
                <a:gd name="connsiteX12" fmla="*/ 5423800 w 6279567"/>
                <a:gd name="connsiteY12" fmla="*/ 138879 h 4742729"/>
                <a:gd name="connsiteX13" fmla="*/ 3641496 w 6279567"/>
                <a:gd name="connsiteY13" fmla="*/ 464343 h 4742729"/>
                <a:gd name="connsiteX14" fmla="*/ 1998675 w 6279567"/>
                <a:gd name="connsiteY14" fmla="*/ 231868 h 4742729"/>
                <a:gd name="connsiteX0" fmla="*/ 2060668 w 6291655"/>
                <a:gd name="connsiteY0" fmla="*/ 247366 h 4556087"/>
                <a:gd name="connsiteX1" fmla="*/ 758811 w 6291655"/>
                <a:gd name="connsiteY1" fmla="*/ 30390 h 4556087"/>
                <a:gd name="connsiteX2" fmla="*/ 61387 w 6291655"/>
                <a:gd name="connsiteY2" fmla="*/ 836302 h 4556087"/>
                <a:gd name="connsiteX3" fmla="*/ 479841 w 6291655"/>
                <a:gd name="connsiteY3" fmla="*/ 2153658 h 4556087"/>
                <a:gd name="connsiteX4" fmla="*/ 14892 w 6291655"/>
                <a:gd name="connsiteY4" fmla="*/ 3533007 h 4556087"/>
                <a:gd name="connsiteX5" fmla="*/ 293862 w 6291655"/>
                <a:gd name="connsiteY5" fmla="*/ 4400912 h 4556087"/>
                <a:gd name="connsiteX6" fmla="*/ 1642214 w 6291655"/>
                <a:gd name="connsiteY6" fmla="*/ 4307922 h 4556087"/>
                <a:gd name="connsiteX7" fmla="*/ 3656994 w 6291655"/>
                <a:gd name="connsiteY7" fmla="*/ 4369915 h 4556087"/>
                <a:gd name="connsiteX8" fmla="*/ 5485794 w 6291655"/>
                <a:gd name="connsiteY8" fmla="*/ 4509400 h 4556087"/>
                <a:gd name="connsiteX9" fmla="*/ 6276207 w 6291655"/>
                <a:gd name="connsiteY9" fmla="*/ 3471014 h 4556087"/>
                <a:gd name="connsiteX10" fmla="*/ 6028235 w 6291655"/>
                <a:gd name="connsiteY10" fmla="*/ 2029671 h 4556087"/>
                <a:gd name="connsiteX11" fmla="*/ 6260709 w 6291655"/>
                <a:gd name="connsiteY11" fmla="*/ 758810 h 4556087"/>
                <a:gd name="connsiteX12" fmla="*/ 5423800 w 6291655"/>
                <a:gd name="connsiteY12" fmla="*/ 138879 h 4556087"/>
                <a:gd name="connsiteX13" fmla="*/ 3641496 w 6291655"/>
                <a:gd name="connsiteY13" fmla="*/ 464343 h 4556087"/>
                <a:gd name="connsiteX14" fmla="*/ 1998675 w 6291655"/>
                <a:gd name="connsiteY14" fmla="*/ 231868 h 455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91655" h="4556087">
                  <a:moveTo>
                    <a:pt x="2060668" y="247366"/>
                  </a:moveTo>
                  <a:cubicBezTo>
                    <a:pt x="1576346" y="89800"/>
                    <a:pt x="1092024" y="-67766"/>
                    <a:pt x="758811" y="30390"/>
                  </a:cubicBezTo>
                  <a:cubicBezTo>
                    <a:pt x="425598" y="128546"/>
                    <a:pt x="92384" y="125963"/>
                    <a:pt x="61387" y="836302"/>
                  </a:cubicBezTo>
                  <a:cubicBezTo>
                    <a:pt x="30390" y="1546641"/>
                    <a:pt x="487590" y="1704207"/>
                    <a:pt x="479841" y="2153658"/>
                  </a:cubicBezTo>
                  <a:cubicBezTo>
                    <a:pt x="472092" y="2603109"/>
                    <a:pt x="61387" y="2972486"/>
                    <a:pt x="14892" y="3533007"/>
                  </a:cubicBezTo>
                  <a:cubicBezTo>
                    <a:pt x="-31603" y="4093528"/>
                    <a:pt x="22642" y="4271760"/>
                    <a:pt x="293862" y="4400912"/>
                  </a:cubicBezTo>
                  <a:cubicBezTo>
                    <a:pt x="565082" y="4530064"/>
                    <a:pt x="1081692" y="4313088"/>
                    <a:pt x="1642214" y="4307922"/>
                  </a:cubicBezTo>
                  <a:cubicBezTo>
                    <a:pt x="2202736" y="4302756"/>
                    <a:pt x="3016397" y="4336335"/>
                    <a:pt x="3656994" y="4369915"/>
                  </a:cubicBezTo>
                  <a:cubicBezTo>
                    <a:pt x="4297591" y="4403495"/>
                    <a:pt x="5049259" y="4659217"/>
                    <a:pt x="5485794" y="4509400"/>
                  </a:cubicBezTo>
                  <a:cubicBezTo>
                    <a:pt x="5922329" y="4359583"/>
                    <a:pt x="6185800" y="3884302"/>
                    <a:pt x="6276207" y="3471014"/>
                  </a:cubicBezTo>
                  <a:cubicBezTo>
                    <a:pt x="6366614" y="3057726"/>
                    <a:pt x="6030818" y="2481705"/>
                    <a:pt x="6028235" y="2029671"/>
                  </a:cubicBezTo>
                  <a:cubicBezTo>
                    <a:pt x="6025652" y="1577637"/>
                    <a:pt x="6361448" y="1073942"/>
                    <a:pt x="6260709" y="758810"/>
                  </a:cubicBezTo>
                  <a:cubicBezTo>
                    <a:pt x="6159970" y="443678"/>
                    <a:pt x="5860335" y="187957"/>
                    <a:pt x="5423800" y="138879"/>
                  </a:cubicBezTo>
                  <a:cubicBezTo>
                    <a:pt x="4987265" y="89801"/>
                    <a:pt x="4227849" y="410099"/>
                    <a:pt x="3641496" y="464343"/>
                  </a:cubicBezTo>
                  <a:cubicBezTo>
                    <a:pt x="3055143" y="518587"/>
                    <a:pt x="2526909" y="375227"/>
                    <a:pt x="1998675" y="231868"/>
                  </a:cubicBezTo>
                </a:path>
              </a:pathLst>
            </a:custGeom>
            <a:solidFill>
              <a:srgbClr val="72378D"/>
            </a:solidFill>
            <a:ln>
              <a:noFill/>
            </a:ln>
            <a:effectLst>
              <a:outerShdw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34">
              <a:extLst>
                <a:ext uri="{FF2B5EF4-FFF2-40B4-BE49-F238E27FC236}">
                  <a16:creationId xmlns:a16="http://schemas.microsoft.com/office/drawing/2014/main" id="{9E0FE460-843C-414D-3685-82179BC4C33C}"/>
                </a:ext>
              </a:extLst>
            </p:cNvPr>
            <p:cNvSpPr/>
            <p:nvPr/>
          </p:nvSpPr>
          <p:spPr>
            <a:xfrm>
              <a:off x="880497" y="711243"/>
              <a:ext cx="10170369" cy="5460958"/>
            </a:xfrm>
            <a:custGeom>
              <a:avLst/>
              <a:gdLst>
                <a:gd name="connsiteX0" fmla="*/ 2047536 w 6697728"/>
                <a:gd name="connsiteY0" fmla="*/ 341302 h 4835007"/>
                <a:gd name="connsiteX1" fmla="*/ 745679 w 6697728"/>
                <a:gd name="connsiteY1" fmla="*/ 124326 h 4835007"/>
                <a:gd name="connsiteX2" fmla="*/ 48255 w 6697728"/>
                <a:gd name="connsiteY2" fmla="*/ 930238 h 4835007"/>
                <a:gd name="connsiteX3" fmla="*/ 156743 w 6697728"/>
                <a:gd name="connsiteY3" fmla="*/ 2108109 h 4835007"/>
                <a:gd name="connsiteX4" fmla="*/ 1760 w 6697728"/>
                <a:gd name="connsiteY4" fmla="*/ 3626943 h 4835007"/>
                <a:gd name="connsiteX5" fmla="*/ 280730 w 6697728"/>
                <a:gd name="connsiteY5" fmla="*/ 4494848 h 4835007"/>
                <a:gd name="connsiteX6" fmla="*/ 1629082 w 6697728"/>
                <a:gd name="connsiteY6" fmla="*/ 4401858 h 4835007"/>
                <a:gd name="connsiteX7" fmla="*/ 3643862 w 6697728"/>
                <a:gd name="connsiteY7" fmla="*/ 4463851 h 4835007"/>
                <a:gd name="connsiteX8" fmla="*/ 5860119 w 6697728"/>
                <a:gd name="connsiteY8" fmla="*/ 4804814 h 4835007"/>
                <a:gd name="connsiteX9" fmla="*/ 6697028 w 6697728"/>
                <a:gd name="connsiteY9" fmla="*/ 3595946 h 4835007"/>
                <a:gd name="connsiteX10" fmla="*/ 6015103 w 6697728"/>
                <a:gd name="connsiteY10" fmla="*/ 2123607 h 4835007"/>
                <a:gd name="connsiteX11" fmla="*/ 6635035 w 6697728"/>
                <a:gd name="connsiteY11" fmla="*/ 651268 h 4835007"/>
                <a:gd name="connsiteX12" fmla="*/ 5503658 w 6697728"/>
                <a:gd name="connsiteY12" fmla="*/ 340 h 4835007"/>
                <a:gd name="connsiteX13" fmla="*/ 3628364 w 6697728"/>
                <a:gd name="connsiteY13" fmla="*/ 558279 h 4835007"/>
                <a:gd name="connsiteX14" fmla="*/ 1985543 w 6697728"/>
                <a:gd name="connsiteY14" fmla="*/ 325804 h 4835007"/>
                <a:gd name="connsiteX0" fmla="*/ 2054788 w 6704980"/>
                <a:gd name="connsiteY0" fmla="*/ 341302 h 4835007"/>
                <a:gd name="connsiteX1" fmla="*/ 752931 w 6704980"/>
                <a:gd name="connsiteY1" fmla="*/ 124326 h 4835007"/>
                <a:gd name="connsiteX2" fmla="*/ 55507 w 6704980"/>
                <a:gd name="connsiteY2" fmla="*/ 930238 h 4835007"/>
                <a:gd name="connsiteX3" fmla="*/ 473961 w 6704980"/>
                <a:gd name="connsiteY3" fmla="*/ 2247594 h 4835007"/>
                <a:gd name="connsiteX4" fmla="*/ 9012 w 6704980"/>
                <a:gd name="connsiteY4" fmla="*/ 3626943 h 4835007"/>
                <a:gd name="connsiteX5" fmla="*/ 287982 w 6704980"/>
                <a:gd name="connsiteY5" fmla="*/ 4494848 h 4835007"/>
                <a:gd name="connsiteX6" fmla="*/ 1636334 w 6704980"/>
                <a:gd name="connsiteY6" fmla="*/ 4401858 h 4835007"/>
                <a:gd name="connsiteX7" fmla="*/ 3651114 w 6704980"/>
                <a:gd name="connsiteY7" fmla="*/ 4463851 h 4835007"/>
                <a:gd name="connsiteX8" fmla="*/ 5867371 w 6704980"/>
                <a:gd name="connsiteY8" fmla="*/ 4804814 h 4835007"/>
                <a:gd name="connsiteX9" fmla="*/ 6704280 w 6704980"/>
                <a:gd name="connsiteY9" fmla="*/ 3595946 h 4835007"/>
                <a:gd name="connsiteX10" fmla="*/ 6022355 w 6704980"/>
                <a:gd name="connsiteY10" fmla="*/ 2123607 h 4835007"/>
                <a:gd name="connsiteX11" fmla="*/ 6642287 w 6704980"/>
                <a:gd name="connsiteY11" fmla="*/ 651268 h 4835007"/>
                <a:gd name="connsiteX12" fmla="*/ 5510910 w 6704980"/>
                <a:gd name="connsiteY12" fmla="*/ 340 h 4835007"/>
                <a:gd name="connsiteX13" fmla="*/ 3635616 w 6704980"/>
                <a:gd name="connsiteY13" fmla="*/ 558279 h 4835007"/>
                <a:gd name="connsiteX14" fmla="*/ 1992795 w 6704980"/>
                <a:gd name="connsiteY14" fmla="*/ 325804 h 4835007"/>
                <a:gd name="connsiteX0" fmla="*/ 2054788 w 6704980"/>
                <a:gd name="connsiteY0" fmla="*/ 341302 h 4835007"/>
                <a:gd name="connsiteX1" fmla="*/ 752931 w 6704980"/>
                <a:gd name="connsiteY1" fmla="*/ 124326 h 4835007"/>
                <a:gd name="connsiteX2" fmla="*/ 55507 w 6704980"/>
                <a:gd name="connsiteY2" fmla="*/ 930238 h 4835007"/>
                <a:gd name="connsiteX3" fmla="*/ 473961 w 6704980"/>
                <a:gd name="connsiteY3" fmla="*/ 2247594 h 4835007"/>
                <a:gd name="connsiteX4" fmla="*/ 9012 w 6704980"/>
                <a:gd name="connsiteY4" fmla="*/ 3626943 h 4835007"/>
                <a:gd name="connsiteX5" fmla="*/ 287982 w 6704980"/>
                <a:gd name="connsiteY5" fmla="*/ 4494848 h 4835007"/>
                <a:gd name="connsiteX6" fmla="*/ 1636334 w 6704980"/>
                <a:gd name="connsiteY6" fmla="*/ 4401858 h 4835007"/>
                <a:gd name="connsiteX7" fmla="*/ 3651114 w 6704980"/>
                <a:gd name="connsiteY7" fmla="*/ 4463851 h 4835007"/>
                <a:gd name="connsiteX8" fmla="*/ 5867371 w 6704980"/>
                <a:gd name="connsiteY8" fmla="*/ 4804814 h 4835007"/>
                <a:gd name="connsiteX9" fmla="*/ 6704280 w 6704980"/>
                <a:gd name="connsiteY9" fmla="*/ 3595946 h 4835007"/>
                <a:gd name="connsiteX10" fmla="*/ 6022355 w 6704980"/>
                <a:gd name="connsiteY10" fmla="*/ 2123607 h 4835007"/>
                <a:gd name="connsiteX11" fmla="*/ 6642287 w 6704980"/>
                <a:gd name="connsiteY11" fmla="*/ 651268 h 4835007"/>
                <a:gd name="connsiteX12" fmla="*/ 5510910 w 6704980"/>
                <a:gd name="connsiteY12" fmla="*/ 340 h 4835007"/>
                <a:gd name="connsiteX13" fmla="*/ 3635616 w 6704980"/>
                <a:gd name="connsiteY13" fmla="*/ 558279 h 4835007"/>
                <a:gd name="connsiteX14" fmla="*/ 1992795 w 6704980"/>
                <a:gd name="connsiteY14" fmla="*/ 325804 h 4835007"/>
                <a:gd name="connsiteX0" fmla="*/ 2060668 w 6710860"/>
                <a:gd name="connsiteY0" fmla="*/ 341302 h 4835007"/>
                <a:gd name="connsiteX1" fmla="*/ 758811 w 6710860"/>
                <a:gd name="connsiteY1" fmla="*/ 124326 h 4835007"/>
                <a:gd name="connsiteX2" fmla="*/ 61387 w 6710860"/>
                <a:gd name="connsiteY2" fmla="*/ 930238 h 4835007"/>
                <a:gd name="connsiteX3" fmla="*/ 479841 w 6710860"/>
                <a:gd name="connsiteY3" fmla="*/ 2247594 h 4835007"/>
                <a:gd name="connsiteX4" fmla="*/ 14892 w 6710860"/>
                <a:gd name="connsiteY4" fmla="*/ 3626943 h 4835007"/>
                <a:gd name="connsiteX5" fmla="*/ 293862 w 6710860"/>
                <a:gd name="connsiteY5" fmla="*/ 4494848 h 4835007"/>
                <a:gd name="connsiteX6" fmla="*/ 1642214 w 6710860"/>
                <a:gd name="connsiteY6" fmla="*/ 4401858 h 4835007"/>
                <a:gd name="connsiteX7" fmla="*/ 3656994 w 6710860"/>
                <a:gd name="connsiteY7" fmla="*/ 4463851 h 4835007"/>
                <a:gd name="connsiteX8" fmla="*/ 5873251 w 6710860"/>
                <a:gd name="connsiteY8" fmla="*/ 4804814 h 4835007"/>
                <a:gd name="connsiteX9" fmla="*/ 6710160 w 6710860"/>
                <a:gd name="connsiteY9" fmla="*/ 3595946 h 4835007"/>
                <a:gd name="connsiteX10" fmla="*/ 6028235 w 6710860"/>
                <a:gd name="connsiteY10" fmla="*/ 2123607 h 4835007"/>
                <a:gd name="connsiteX11" fmla="*/ 6648167 w 6710860"/>
                <a:gd name="connsiteY11" fmla="*/ 651268 h 4835007"/>
                <a:gd name="connsiteX12" fmla="*/ 5516790 w 6710860"/>
                <a:gd name="connsiteY12" fmla="*/ 340 h 4835007"/>
                <a:gd name="connsiteX13" fmla="*/ 3641496 w 6710860"/>
                <a:gd name="connsiteY13" fmla="*/ 558279 h 4835007"/>
                <a:gd name="connsiteX14" fmla="*/ 1998675 w 6710860"/>
                <a:gd name="connsiteY14" fmla="*/ 325804 h 4835007"/>
                <a:gd name="connsiteX0" fmla="*/ 2060668 w 6710894"/>
                <a:gd name="connsiteY0" fmla="*/ 342059 h 4835764"/>
                <a:gd name="connsiteX1" fmla="*/ 758811 w 6710894"/>
                <a:gd name="connsiteY1" fmla="*/ 125083 h 4835764"/>
                <a:gd name="connsiteX2" fmla="*/ 61387 w 6710894"/>
                <a:gd name="connsiteY2" fmla="*/ 930995 h 4835764"/>
                <a:gd name="connsiteX3" fmla="*/ 479841 w 6710894"/>
                <a:gd name="connsiteY3" fmla="*/ 2248351 h 4835764"/>
                <a:gd name="connsiteX4" fmla="*/ 14892 w 6710894"/>
                <a:gd name="connsiteY4" fmla="*/ 3627700 h 4835764"/>
                <a:gd name="connsiteX5" fmla="*/ 293862 w 6710894"/>
                <a:gd name="connsiteY5" fmla="*/ 4495605 h 4835764"/>
                <a:gd name="connsiteX6" fmla="*/ 1642214 w 6710894"/>
                <a:gd name="connsiteY6" fmla="*/ 4402615 h 4835764"/>
                <a:gd name="connsiteX7" fmla="*/ 3656994 w 6710894"/>
                <a:gd name="connsiteY7" fmla="*/ 4464608 h 4835764"/>
                <a:gd name="connsiteX8" fmla="*/ 5873251 w 6710894"/>
                <a:gd name="connsiteY8" fmla="*/ 4805571 h 4835764"/>
                <a:gd name="connsiteX9" fmla="*/ 6710160 w 6710894"/>
                <a:gd name="connsiteY9" fmla="*/ 3596703 h 4835764"/>
                <a:gd name="connsiteX10" fmla="*/ 6028235 w 6710894"/>
                <a:gd name="connsiteY10" fmla="*/ 2124364 h 4835764"/>
                <a:gd name="connsiteX11" fmla="*/ 6446689 w 6710894"/>
                <a:gd name="connsiteY11" fmla="*/ 729517 h 4835764"/>
                <a:gd name="connsiteX12" fmla="*/ 5516790 w 6710894"/>
                <a:gd name="connsiteY12" fmla="*/ 1097 h 4835764"/>
                <a:gd name="connsiteX13" fmla="*/ 3641496 w 6710894"/>
                <a:gd name="connsiteY13" fmla="*/ 559036 h 4835764"/>
                <a:gd name="connsiteX14" fmla="*/ 1998675 w 6710894"/>
                <a:gd name="connsiteY14" fmla="*/ 326561 h 4835764"/>
                <a:gd name="connsiteX0" fmla="*/ 2060668 w 6710894"/>
                <a:gd name="connsiteY0" fmla="*/ 247366 h 4741071"/>
                <a:gd name="connsiteX1" fmla="*/ 758811 w 6710894"/>
                <a:gd name="connsiteY1" fmla="*/ 30390 h 4741071"/>
                <a:gd name="connsiteX2" fmla="*/ 61387 w 6710894"/>
                <a:gd name="connsiteY2" fmla="*/ 836302 h 4741071"/>
                <a:gd name="connsiteX3" fmla="*/ 479841 w 6710894"/>
                <a:gd name="connsiteY3" fmla="*/ 2153658 h 4741071"/>
                <a:gd name="connsiteX4" fmla="*/ 14892 w 6710894"/>
                <a:gd name="connsiteY4" fmla="*/ 3533007 h 4741071"/>
                <a:gd name="connsiteX5" fmla="*/ 293862 w 6710894"/>
                <a:gd name="connsiteY5" fmla="*/ 4400912 h 4741071"/>
                <a:gd name="connsiteX6" fmla="*/ 1642214 w 6710894"/>
                <a:gd name="connsiteY6" fmla="*/ 4307922 h 4741071"/>
                <a:gd name="connsiteX7" fmla="*/ 3656994 w 6710894"/>
                <a:gd name="connsiteY7" fmla="*/ 4369915 h 4741071"/>
                <a:gd name="connsiteX8" fmla="*/ 5873251 w 6710894"/>
                <a:gd name="connsiteY8" fmla="*/ 4710878 h 4741071"/>
                <a:gd name="connsiteX9" fmla="*/ 6710160 w 6710894"/>
                <a:gd name="connsiteY9" fmla="*/ 3502010 h 4741071"/>
                <a:gd name="connsiteX10" fmla="*/ 6028235 w 6710894"/>
                <a:gd name="connsiteY10" fmla="*/ 2029671 h 4741071"/>
                <a:gd name="connsiteX11" fmla="*/ 6446689 w 6710894"/>
                <a:gd name="connsiteY11" fmla="*/ 634824 h 4741071"/>
                <a:gd name="connsiteX12" fmla="*/ 5423800 w 6710894"/>
                <a:gd name="connsiteY12" fmla="*/ 138879 h 4741071"/>
                <a:gd name="connsiteX13" fmla="*/ 3641496 w 6710894"/>
                <a:gd name="connsiteY13" fmla="*/ 464343 h 4741071"/>
                <a:gd name="connsiteX14" fmla="*/ 1998675 w 6710894"/>
                <a:gd name="connsiteY14" fmla="*/ 231868 h 4741071"/>
                <a:gd name="connsiteX0" fmla="*/ 2060668 w 6710929"/>
                <a:gd name="connsiteY0" fmla="*/ 247366 h 4741071"/>
                <a:gd name="connsiteX1" fmla="*/ 758811 w 6710929"/>
                <a:gd name="connsiteY1" fmla="*/ 30390 h 4741071"/>
                <a:gd name="connsiteX2" fmla="*/ 61387 w 6710929"/>
                <a:gd name="connsiteY2" fmla="*/ 836302 h 4741071"/>
                <a:gd name="connsiteX3" fmla="*/ 479841 w 6710929"/>
                <a:gd name="connsiteY3" fmla="*/ 2153658 h 4741071"/>
                <a:gd name="connsiteX4" fmla="*/ 14892 w 6710929"/>
                <a:gd name="connsiteY4" fmla="*/ 3533007 h 4741071"/>
                <a:gd name="connsiteX5" fmla="*/ 293862 w 6710929"/>
                <a:gd name="connsiteY5" fmla="*/ 4400912 h 4741071"/>
                <a:gd name="connsiteX6" fmla="*/ 1642214 w 6710929"/>
                <a:gd name="connsiteY6" fmla="*/ 4307922 h 4741071"/>
                <a:gd name="connsiteX7" fmla="*/ 3656994 w 6710929"/>
                <a:gd name="connsiteY7" fmla="*/ 4369915 h 4741071"/>
                <a:gd name="connsiteX8" fmla="*/ 5873251 w 6710929"/>
                <a:gd name="connsiteY8" fmla="*/ 4710878 h 4741071"/>
                <a:gd name="connsiteX9" fmla="*/ 6710160 w 6710929"/>
                <a:gd name="connsiteY9" fmla="*/ 3502010 h 4741071"/>
                <a:gd name="connsiteX10" fmla="*/ 6028235 w 6710929"/>
                <a:gd name="connsiteY10" fmla="*/ 2029671 h 4741071"/>
                <a:gd name="connsiteX11" fmla="*/ 6260709 w 6710929"/>
                <a:gd name="connsiteY11" fmla="*/ 758810 h 4741071"/>
                <a:gd name="connsiteX12" fmla="*/ 5423800 w 6710929"/>
                <a:gd name="connsiteY12" fmla="*/ 138879 h 4741071"/>
                <a:gd name="connsiteX13" fmla="*/ 3641496 w 6710929"/>
                <a:gd name="connsiteY13" fmla="*/ 464343 h 4741071"/>
                <a:gd name="connsiteX14" fmla="*/ 1998675 w 6710929"/>
                <a:gd name="connsiteY14" fmla="*/ 231868 h 4741071"/>
                <a:gd name="connsiteX0" fmla="*/ 2060668 w 6279567"/>
                <a:gd name="connsiteY0" fmla="*/ 247366 h 4742729"/>
                <a:gd name="connsiteX1" fmla="*/ 758811 w 6279567"/>
                <a:gd name="connsiteY1" fmla="*/ 30390 h 4742729"/>
                <a:gd name="connsiteX2" fmla="*/ 61387 w 6279567"/>
                <a:gd name="connsiteY2" fmla="*/ 836302 h 4742729"/>
                <a:gd name="connsiteX3" fmla="*/ 479841 w 6279567"/>
                <a:gd name="connsiteY3" fmla="*/ 2153658 h 4742729"/>
                <a:gd name="connsiteX4" fmla="*/ 14892 w 6279567"/>
                <a:gd name="connsiteY4" fmla="*/ 3533007 h 4742729"/>
                <a:gd name="connsiteX5" fmla="*/ 293862 w 6279567"/>
                <a:gd name="connsiteY5" fmla="*/ 4400912 h 4742729"/>
                <a:gd name="connsiteX6" fmla="*/ 1642214 w 6279567"/>
                <a:gd name="connsiteY6" fmla="*/ 4307922 h 4742729"/>
                <a:gd name="connsiteX7" fmla="*/ 3656994 w 6279567"/>
                <a:gd name="connsiteY7" fmla="*/ 4369915 h 4742729"/>
                <a:gd name="connsiteX8" fmla="*/ 5873251 w 6279567"/>
                <a:gd name="connsiteY8" fmla="*/ 4710878 h 4742729"/>
                <a:gd name="connsiteX9" fmla="*/ 6276207 w 6279567"/>
                <a:gd name="connsiteY9" fmla="*/ 3471014 h 4742729"/>
                <a:gd name="connsiteX10" fmla="*/ 6028235 w 6279567"/>
                <a:gd name="connsiteY10" fmla="*/ 2029671 h 4742729"/>
                <a:gd name="connsiteX11" fmla="*/ 6260709 w 6279567"/>
                <a:gd name="connsiteY11" fmla="*/ 758810 h 4742729"/>
                <a:gd name="connsiteX12" fmla="*/ 5423800 w 6279567"/>
                <a:gd name="connsiteY12" fmla="*/ 138879 h 4742729"/>
                <a:gd name="connsiteX13" fmla="*/ 3641496 w 6279567"/>
                <a:gd name="connsiteY13" fmla="*/ 464343 h 4742729"/>
                <a:gd name="connsiteX14" fmla="*/ 1998675 w 6279567"/>
                <a:gd name="connsiteY14" fmla="*/ 231868 h 4742729"/>
                <a:gd name="connsiteX0" fmla="*/ 2060668 w 6291655"/>
                <a:gd name="connsiteY0" fmla="*/ 247366 h 4556087"/>
                <a:gd name="connsiteX1" fmla="*/ 758811 w 6291655"/>
                <a:gd name="connsiteY1" fmla="*/ 30390 h 4556087"/>
                <a:gd name="connsiteX2" fmla="*/ 61387 w 6291655"/>
                <a:gd name="connsiteY2" fmla="*/ 836302 h 4556087"/>
                <a:gd name="connsiteX3" fmla="*/ 479841 w 6291655"/>
                <a:gd name="connsiteY3" fmla="*/ 2153658 h 4556087"/>
                <a:gd name="connsiteX4" fmla="*/ 14892 w 6291655"/>
                <a:gd name="connsiteY4" fmla="*/ 3533007 h 4556087"/>
                <a:gd name="connsiteX5" fmla="*/ 293862 w 6291655"/>
                <a:gd name="connsiteY5" fmla="*/ 4400912 h 4556087"/>
                <a:gd name="connsiteX6" fmla="*/ 1642214 w 6291655"/>
                <a:gd name="connsiteY6" fmla="*/ 4307922 h 4556087"/>
                <a:gd name="connsiteX7" fmla="*/ 3656994 w 6291655"/>
                <a:gd name="connsiteY7" fmla="*/ 4369915 h 4556087"/>
                <a:gd name="connsiteX8" fmla="*/ 5485794 w 6291655"/>
                <a:gd name="connsiteY8" fmla="*/ 4509400 h 4556087"/>
                <a:gd name="connsiteX9" fmla="*/ 6276207 w 6291655"/>
                <a:gd name="connsiteY9" fmla="*/ 3471014 h 4556087"/>
                <a:gd name="connsiteX10" fmla="*/ 6028235 w 6291655"/>
                <a:gd name="connsiteY10" fmla="*/ 2029671 h 4556087"/>
                <a:gd name="connsiteX11" fmla="*/ 6260709 w 6291655"/>
                <a:gd name="connsiteY11" fmla="*/ 758810 h 4556087"/>
                <a:gd name="connsiteX12" fmla="*/ 5423800 w 6291655"/>
                <a:gd name="connsiteY12" fmla="*/ 138879 h 4556087"/>
                <a:gd name="connsiteX13" fmla="*/ 3641496 w 6291655"/>
                <a:gd name="connsiteY13" fmla="*/ 464343 h 4556087"/>
                <a:gd name="connsiteX14" fmla="*/ 1998675 w 6291655"/>
                <a:gd name="connsiteY14" fmla="*/ 231868 h 455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91655" h="4556087">
                  <a:moveTo>
                    <a:pt x="2060668" y="247366"/>
                  </a:moveTo>
                  <a:cubicBezTo>
                    <a:pt x="1576346" y="89800"/>
                    <a:pt x="1092024" y="-67766"/>
                    <a:pt x="758811" y="30390"/>
                  </a:cubicBezTo>
                  <a:cubicBezTo>
                    <a:pt x="425598" y="128546"/>
                    <a:pt x="92384" y="125963"/>
                    <a:pt x="61387" y="836302"/>
                  </a:cubicBezTo>
                  <a:cubicBezTo>
                    <a:pt x="30390" y="1546641"/>
                    <a:pt x="487590" y="1704207"/>
                    <a:pt x="479841" y="2153658"/>
                  </a:cubicBezTo>
                  <a:cubicBezTo>
                    <a:pt x="472092" y="2603109"/>
                    <a:pt x="61387" y="2972486"/>
                    <a:pt x="14892" y="3533007"/>
                  </a:cubicBezTo>
                  <a:cubicBezTo>
                    <a:pt x="-31603" y="4093528"/>
                    <a:pt x="22642" y="4271760"/>
                    <a:pt x="293862" y="4400912"/>
                  </a:cubicBezTo>
                  <a:cubicBezTo>
                    <a:pt x="565082" y="4530064"/>
                    <a:pt x="1081692" y="4313088"/>
                    <a:pt x="1642214" y="4307922"/>
                  </a:cubicBezTo>
                  <a:cubicBezTo>
                    <a:pt x="2202736" y="4302756"/>
                    <a:pt x="3016397" y="4336335"/>
                    <a:pt x="3656994" y="4369915"/>
                  </a:cubicBezTo>
                  <a:cubicBezTo>
                    <a:pt x="4297591" y="4403495"/>
                    <a:pt x="5049259" y="4659217"/>
                    <a:pt x="5485794" y="4509400"/>
                  </a:cubicBezTo>
                  <a:cubicBezTo>
                    <a:pt x="5922329" y="4359583"/>
                    <a:pt x="6185800" y="3884302"/>
                    <a:pt x="6276207" y="3471014"/>
                  </a:cubicBezTo>
                  <a:cubicBezTo>
                    <a:pt x="6366614" y="3057726"/>
                    <a:pt x="6030818" y="2481705"/>
                    <a:pt x="6028235" y="2029671"/>
                  </a:cubicBezTo>
                  <a:cubicBezTo>
                    <a:pt x="6025652" y="1577637"/>
                    <a:pt x="6361448" y="1073942"/>
                    <a:pt x="6260709" y="758810"/>
                  </a:cubicBezTo>
                  <a:cubicBezTo>
                    <a:pt x="6159970" y="443678"/>
                    <a:pt x="5860335" y="187957"/>
                    <a:pt x="5423800" y="138879"/>
                  </a:cubicBezTo>
                  <a:cubicBezTo>
                    <a:pt x="4987265" y="89801"/>
                    <a:pt x="4227849" y="410099"/>
                    <a:pt x="3641496" y="464343"/>
                  </a:cubicBezTo>
                  <a:cubicBezTo>
                    <a:pt x="3055143" y="518587"/>
                    <a:pt x="2526909" y="375227"/>
                    <a:pt x="1998675" y="231868"/>
                  </a:cubicBezTo>
                </a:path>
              </a:pathLst>
            </a:custGeom>
            <a:solidFill>
              <a:schemeClr val="bg1"/>
            </a:solidFill>
            <a:ln>
              <a:noFill/>
            </a:ln>
            <a:effectLst>
              <a:outerShdw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Group 6">
            <a:extLst>
              <a:ext uri="{FF2B5EF4-FFF2-40B4-BE49-F238E27FC236}">
                <a16:creationId xmlns:a16="http://schemas.microsoft.com/office/drawing/2014/main" id="{D7FDB35B-ED3B-6BAF-4AE5-B1A262CFFB60}"/>
              </a:ext>
            </a:extLst>
          </p:cNvPr>
          <p:cNvGrpSpPr/>
          <p:nvPr/>
        </p:nvGrpSpPr>
        <p:grpSpPr>
          <a:xfrm>
            <a:off x="1081423" y="370344"/>
            <a:ext cx="9650501" cy="1048347"/>
            <a:chOff x="248920" y="304897"/>
            <a:chExt cx="9650501" cy="2248528"/>
          </a:xfrm>
        </p:grpSpPr>
        <p:pic>
          <p:nvPicPr>
            <p:cNvPr id="8" name="Picture 7">
              <a:extLst>
                <a:ext uri="{FF2B5EF4-FFF2-40B4-BE49-F238E27FC236}">
                  <a16:creationId xmlns:a16="http://schemas.microsoft.com/office/drawing/2014/main" id="{1C7507EA-E346-0AC4-7D18-6E77F96D0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20" y="304897"/>
              <a:ext cx="9650501" cy="2248528"/>
            </a:xfrm>
            <a:prstGeom prst="rect">
              <a:avLst/>
            </a:prstGeom>
          </p:spPr>
        </p:pic>
        <p:sp>
          <p:nvSpPr>
            <p:cNvPr id="9" name="TextBox 8">
              <a:extLst>
                <a:ext uri="{FF2B5EF4-FFF2-40B4-BE49-F238E27FC236}">
                  <a16:creationId xmlns:a16="http://schemas.microsoft.com/office/drawing/2014/main" id="{FD2597D2-C742-4580-B78F-1B330A519D50}"/>
                </a:ext>
              </a:extLst>
            </p:cNvPr>
            <p:cNvSpPr txBox="1"/>
            <p:nvPr/>
          </p:nvSpPr>
          <p:spPr>
            <a:xfrm flipH="1">
              <a:off x="725690" y="719362"/>
              <a:ext cx="8696960" cy="1518296"/>
            </a:xfrm>
            <a:prstGeom prst="rect">
              <a:avLst/>
            </a:prstGeom>
            <a:noFill/>
          </p:spPr>
          <p:txBody>
            <a:bodyPr wrap="square" rtlCol="0">
              <a:spAutoFit/>
            </a:bodyPr>
            <a:lstStyle/>
            <a:p>
              <a:pPr algn="ctr"/>
              <a:r>
                <a:rPr lang="vi-VN" sz="4000">
                  <a:solidFill>
                    <a:srgbClr val="C00000"/>
                  </a:solidFill>
                  <a:latin typeface="iCiel Nabila" pitchFamily="2" charset="0"/>
                  <a:cs typeface="Pattaya" panose="00000500000000000000" pitchFamily="2" charset="-34"/>
                </a:rPr>
                <a:t>Bài chính tả nói về ai?</a:t>
              </a:r>
            </a:p>
          </p:txBody>
        </p:sp>
      </p:grpSp>
      <p:sp>
        <p:nvSpPr>
          <p:cNvPr id="12" name="TextBox 11">
            <a:extLst>
              <a:ext uri="{FF2B5EF4-FFF2-40B4-BE49-F238E27FC236}">
                <a16:creationId xmlns:a16="http://schemas.microsoft.com/office/drawing/2014/main" id="{6802F01F-5534-A93B-BCC3-319150F37AD4}"/>
              </a:ext>
            </a:extLst>
          </p:cNvPr>
          <p:cNvSpPr txBox="1"/>
          <p:nvPr/>
        </p:nvSpPr>
        <p:spPr>
          <a:xfrm flipH="1">
            <a:off x="6000459" y="2278838"/>
            <a:ext cx="5477013" cy="3785652"/>
          </a:xfrm>
          <a:prstGeom prst="rect">
            <a:avLst/>
          </a:prstGeom>
          <a:noFill/>
        </p:spPr>
        <p:txBody>
          <a:bodyPr wrap="square" rtlCol="0">
            <a:spAutoFit/>
          </a:bodyPr>
          <a:lstStyle/>
          <a:p>
            <a:pPr algn="ctr"/>
            <a:r>
              <a:rPr lang="vi-VN" sz="4000">
                <a:latin typeface="iCiel Nabila" pitchFamily="2" charset="0"/>
                <a:cs typeface="Pattaya" panose="00000500000000000000" pitchFamily="2" charset="-34"/>
              </a:rPr>
              <a:t>Bài chính tả nói về Lan Anh - một cô gái giỏi giang, thông minh, được xem là một trong những mẫu người của tương lai.</a:t>
            </a:r>
          </a:p>
        </p:txBody>
      </p:sp>
      <p:pic>
        <p:nvPicPr>
          <p:cNvPr id="18" name="Picture 2" descr="https://image3.tienphong.vn/w665/uploaded/oldimages/731/26731.jpg">
            <a:extLst>
              <a:ext uri="{FF2B5EF4-FFF2-40B4-BE49-F238E27FC236}">
                <a16:creationId xmlns:a16="http://schemas.microsoft.com/office/drawing/2014/main" id="{17B680CD-75D0-D52A-150D-EF81209B2E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230" b="6997"/>
          <a:stretch/>
        </p:blipFill>
        <p:spPr bwMode="auto">
          <a:xfrm>
            <a:off x="678957" y="2181279"/>
            <a:ext cx="4570128" cy="25706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2" name="图片 6">
            <a:extLst>
              <a:ext uri="{FF2B5EF4-FFF2-40B4-BE49-F238E27FC236}">
                <a16:creationId xmlns:a16="http://schemas.microsoft.com/office/drawing/2014/main" id="{DE729AE9-E35A-0861-2A4F-C7268BB9A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980" y="4613719"/>
            <a:ext cx="1667026" cy="2244281"/>
          </a:xfrm>
          <a:prstGeom prst="rect">
            <a:avLst/>
          </a:prstGeom>
        </p:spPr>
      </p:pic>
    </p:spTree>
    <p:extLst>
      <p:ext uri="{BB962C8B-B14F-4D97-AF65-F5344CB8AC3E}">
        <p14:creationId xmlns:p14="http://schemas.microsoft.com/office/powerpoint/2010/main" val="219137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a:extLst>
              <a:ext uri="{FF2B5EF4-FFF2-40B4-BE49-F238E27FC236}">
                <a16:creationId xmlns:a16="http://schemas.microsoft.com/office/drawing/2014/main" id="{C9317C4B-95C7-2DBE-89F6-A0E2F7D4B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7950F16B-521F-56A4-7CE5-D4B69DB765E8}"/>
              </a:ext>
            </a:extLst>
          </p:cNvPr>
          <p:cNvGrpSpPr/>
          <p:nvPr/>
        </p:nvGrpSpPr>
        <p:grpSpPr>
          <a:xfrm flipH="1">
            <a:off x="136995" y="2456395"/>
            <a:ext cx="2945828" cy="4401605"/>
            <a:chOff x="106987" y="2667000"/>
            <a:chExt cx="2095439" cy="3130968"/>
          </a:xfrm>
        </p:grpSpPr>
        <p:pic>
          <p:nvPicPr>
            <p:cNvPr id="8" name="Picture 16">
              <a:extLst>
                <a:ext uri="{FF2B5EF4-FFF2-40B4-BE49-F238E27FC236}">
                  <a16:creationId xmlns:a16="http://schemas.microsoft.com/office/drawing/2014/main" id="{CFC805A7-C08B-DDCB-5543-1201AC1A1384}"/>
                </a:ext>
              </a:extLst>
            </p:cNvPr>
            <p:cNvPicPr>
              <a:picLocks noChangeAspect="1"/>
            </p:cNvPicPr>
            <p:nvPr/>
          </p:nvPicPr>
          <p:blipFill rotWithShape="1">
            <a:blip r:embed="rId3"/>
            <a:srcRect b="23610"/>
            <a:stretch/>
          </p:blipFill>
          <p:spPr>
            <a:xfrm>
              <a:off x="106987" y="2667000"/>
              <a:ext cx="2095439" cy="3130968"/>
            </a:xfrm>
            <a:prstGeom prst="rect">
              <a:avLst/>
            </a:prstGeom>
          </p:spPr>
        </p:pic>
        <p:pic>
          <p:nvPicPr>
            <p:cNvPr id="9" name="Picture 8" descr="thiếu niên tiền phong quàng khăn đỏ minh họa">
              <a:extLst>
                <a:ext uri="{FF2B5EF4-FFF2-40B4-BE49-F238E27FC236}">
                  <a16:creationId xmlns:a16="http://schemas.microsoft.com/office/drawing/2014/main" id="{7C92F63F-6673-ED68-2557-70B7985E292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rot="21253066">
              <a:off x="983972" y="4253651"/>
              <a:ext cx="612400" cy="744076"/>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Rounded Corners 10">
            <a:extLst>
              <a:ext uri="{FF2B5EF4-FFF2-40B4-BE49-F238E27FC236}">
                <a16:creationId xmlns:a16="http://schemas.microsoft.com/office/drawing/2014/main" id="{BFC426AC-B3CD-3279-9B44-533AC1E8D2AE}"/>
              </a:ext>
            </a:extLst>
          </p:cNvPr>
          <p:cNvSpPr/>
          <p:nvPr/>
        </p:nvSpPr>
        <p:spPr>
          <a:xfrm>
            <a:off x="4470568" y="2196968"/>
            <a:ext cx="2947595" cy="742278"/>
          </a:xfrm>
          <a:prstGeom prst="roundRect">
            <a:avLst/>
          </a:prstGeom>
          <a:solidFill>
            <a:srgbClr val="FFC000">
              <a:alpha val="45000"/>
            </a:srgbClr>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C00000"/>
                </a:solidFill>
                <a:latin typeface="Calibri" panose="020F0502020204030204" pitchFamily="34" charset="0"/>
                <a:cs typeface="Calibri" panose="020F0502020204030204" pitchFamily="34" charset="0"/>
              </a:rPr>
              <a:t>in-</a:t>
            </a:r>
            <a:r>
              <a:rPr lang="en-US" sz="4800" dirty="0" err="1">
                <a:solidFill>
                  <a:srgbClr val="C00000"/>
                </a:solidFill>
                <a:latin typeface="Calibri" panose="020F0502020204030204" pitchFamily="34" charset="0"/>
                <a:cs typeface="Calibri" panose="020F0502020204030204" pitchFamily="34" charset="0"/>
              </a:rPr>
              <a:t>tơ</a:t>
            </a:r>
            <a:r>
              <a:rPr lang="en-US" sz="4800" dirty="0">
                <a:solidFill>
                  <a:srgbClr val="C00000"/>
                </a:solidFill>
                <a:latin typeface="Calibri" panose="020F0502020204030204" pitchFamily="34" charset="0"/>
                <a:cs typeface="Calibri" panose="020F0502020204030204" pitchFamily="34" charset="0"/>
              </a:rPr>
              <a:t>-</a:t>
            </a:r>
            <a:r>
              <a:rPr lang="en-US" sz="4800" dirty="0" err="1">
                <a:solidFill>
                  <a:srgbClr val="C00000"/>
                </a:solidFill>
                <a:latin typeface="Calibri" panose="020F0502020204030204" pitchFamily="34" charset="0"/>
                <a:cs typeface="Calibri" panose="020F0502020204030204" pitchFamily="34" charset="0"/>
              </a:rPr>
              <a:t>nét</a:t>
            </a:r>
            <a:endParaRPr lang="en-US" sz="4800" dirty="0">
              <a:solidFill>
                <a:srgbClr val="C00000"/>
              </a:solidFill>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D0EDF61D-AE6A-4C28-A319-0FFA8C77C177}"/>
              </a:ext>
            </a:extLst>
          </p:cNvPr>
          <p:cNvSpPr/>
          <p:nvPr/>
        </p:nvSpPr>
        <p:spPr>
          <a:xfrm>
            <a:off x="3082823" y="3120752"/>
            <a:ext cx="5555988" cy="742278"/>
          </a:xfrm>
          <a:prstGeom prst="roundRect">
            <a:avLst/>
          </a:prstGeom>
          <a:solidFill>
            <a:srgbClr val="FFC000">
              <a:alpha val="45000"/>
            </a:srgbClr>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C00000"/>
                </a:solidFill>
                <a:latin typeface="Calibri" panose="020F0502020204030204" pitchFamily="34" charset="0"/>
                <a:cs typeface="Calibri" panose="020F0502020204030204" pitchFamily="34" charset="0"/>
              </a:rPr>
              <a:t>Nghị</a:t>
            </a:r>
            <a:r>
              <a:rPr lang="en-US" sz="4800" dirty="0">
                <a:solidFill>
                  <a:srgbClr val="C00000"/>
                </a:solidFill>
                <a:latin typeface="Calibri" panose="020F0502020204030204" pitchFamily="34" charset="0"/>
                <a:cs typeface="Calibri" panose="020F0502020204030204" pitchFamily="34" charset="0"/>
              </a:rPr>
              <a:t> </a:t>
            </a:r>
            <a:r>
              <a:rPr lang="en-US" sz="4800" dirty="0" err="1">
                <a:solidFill>
                  <a:srgbClr val="C00000"/>
                </a:solidFill>
                <a:latin typeface="Calibri" panose="020F0502020204030204" pitchFamily="34" charset="0"/>
                <a:cs typeface="Calibri" panose="020F0502020204030204" pitchFamily="34" charset="0"/>
              </a:rPr>
              <a:t>viện</a:t>
            </a:r>
            <a:r>
              <a:rPr lang="en-US" sz="4800" dirty="0">
                <a:solidFill>
                  <a:srgbClr val="C00000"/>
                </a:solidFill>
                <a:latin typeface="Calibri" panose="020F0502020204030204" pitchFamily="34" charset="0"/>
                <a:cs typeface="Calibri" panose="020F0502020204030204" pitchFamily="34" charset="0"/>
              </a:rPr>
              <a:t> Thanh </a:t>
            </a:r>
            <a:r>
              <a:rPr lang="en-US" sz="4800" dirty="0" err="1">
                <a:solidFill>
                  <a:srgbClr val="C00000"/>
                </a:solidFill>
                <a:latin typeface="Calibri" panose="020F0502020204030204" pitchFamily="34" charset="0"/>
                <a:cs typeface="Calibri" panose="020F0502020204030204" pitchFamily="34" charset="0"/>
              </a:rPr>
              <a:t>niên</a:t>
            </a:r>
            <a:endParaRPr lang="en-US" sz="4800" dirty="0">
              <a:solidFill>
                <a:srgbClr val="C00000"/>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7A44FB91-1F0C-2284-30AB-AF233C8853F1}"/>
              </a:ext>
            </a:extLst>
          </p:cNvPr>
          <p:cNvSpPr/>
          <p:nvPr/>
        </p:nvSpPr>
        <p:spPr>
          <a:xfrm>
            <a:off x="4128835" y="4044536"/>
            <a:ext cx="3463963" cy="742278"/>
          </a:xfrm>
          <a:prstGeom prst="roundRect">
            <a:avLst/>
          </a:prstGeom>
          <a:solidFill>
            <a:srgbClr val="FFC000">
              <a:alpha val="45000"/>
            </a:srgbClr>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C00000"/>
                </a:solidFill>
                <a:latin typeface="Calibri" panose="020F0502020204030204" pitchFamily="34" charset="0"/>
                <a:cs typeface="Calibri" panose="020F0502020204030204" pitchFamily="34" charset="0"/>
              </a:rPr>
              <a:t>Ốt</a:t>
            </a:r>
            <a:r>
              <a:rPr lang="en-US" sz="4800" dirty="0">
                <a:solidFill>
                  <a:srgbClr val="C00000"/>
                </a:solidFill>
                <a:latin typeface="Calibri" panose="020F0502020204030204" pitchFamily="34" charset="0"/>
                <a:cs typeface="Calibri" panose="020F0502020204030204" pitchFamily="34" charset="0"/>
              </a:rPr>
              <a:t>-</a:t>
            </a:r>
            <a:r>
              <a:rPr lang="en-US" sz="4800" dirty="0" err="1">
                <a:solidFill>
                  <a:srgbClr val="C00000"/>
                </a:solidFill>
                <a:latin typeface="Calibri" panose="020F0502020204030204" pitchFamily="34" charset="0"/>
                <a:cs typeface="Calibri" panose="020F0502020204030204" pitchFamily="34" charset="0"/>
              </a:rPr>
              <a:t>xtrây</a:t>
            </a:r>
            <a:r>
              <a:rPr lang="en-US" sz="4800" dirty="0">
                <a:solidFill>
                  <a:srgbClr val="C00000"/>
                </a:solidFill>
                <a:latin typeface="Calibri" panose="020F0502020204030204" pitchFamily="34" charset="0"/>
                <a:cs typeface="Calibri" panose="020F0502020204030204" pitchFamily="34" charset="0"/>
              </a:rPr>
              <a:t>-li-a</a:t>
            </a:r>
          </a:p>
        </p:txBody>
      </p:sp>
      <p:grpSp>
        <p:nvGrpSpPr>
          <p:cNvPr id="14" name="Group 13">
            <a:extLst>
              <a:ext uri="{FF2B5EF4-FFF2-40B4-BE49-F238E27FC236}">
                <a16:creationId xmlns:a16="http://schemas.microsoft.com/office/drawing/2014/main" id="{2CDE66AF-93B1-F066-4793-73E7AB63237B}"/>
              </a:ext>
            </a:extLst>
          </p:cNvPr>
          <p:cNvGrpSpPr/>
          <p:nvPr/>
        </p:nvGrpSpPr>
        <p:grpSpPr>
          <a:xfrm>
            <a:off x="803211" y="351989"/>
            <a:ext cx="10829989" cy="1489359"/>
            <a:chOff x="803211" y="522574"/>
            <a:chExt cx="10829989" cy="1489359"/>
          </a:xfrm>
          <a:noFill/>
        </p:grpSpPr>
        <p:sp>
          <p:nvSpPr>
            <p:cNvPr id="15" name="TextBox 14">
              <a:extLst>
                <a:ext uri="{FF2B5EF4-FFF2-40B4-BE49-F238E27FC236}">
                  <a16:creationId xmlns:a16="http://schemas.microsoft.com/office/drawing/2014/main" id="{09312935-2E0C-7CF0-82EA-429A04780AC3}"/>
                </a:ext>
              </a:extLst>
            </p:cNvPr>
            <p:cNvSpPr txBox="1"/>
            <p:nvPr/>
          </p:nvSpPr>
          <p:spPr>
            <a:xfrm>
              <a:off x="880527" y="526205"/>
              <a:ext cx="10752673" cy="1485728"/>
            </a:xfrm>
            <a:prstGeom prst="rect">
              <a:avLst/>
            </a:prstGeom>
            <a:grpFill/>
          </p:spPr>
          <p:txBody>
            <a:bodyPr wrap="square">
              <a:spAutoFit/>
            </a:bodyPr>
            <a:lstStyle/>
            <a:p>
              <a:pPr algn="ctr">
                <a:lnSpc>
                  <a:spcPts val="10000"/>
                </a:lnSpc>
              </a:pPr>
              <a:r>
                <a:rPr lang="vi-VN" sz="12000">
                  <a:ln w="38100">
                    <a:solidFill>
                      <a:srgbClr val="FFCC99"/>
                    </a:solidFill>
                  </a:ln>
                  <a:solidFill>
                    <a:srgbClr val="FFCC99"/>
                  </a:solidFill>
                  <a:latin typeface="#9Slide05 SVNClementine" panose="020F0502020204030203" pitchFamily="34" charset="0"/>
                </a:rPr>
                <a:t>Luyện viết từ khó</a:t>
              </a:r>
            </a:p>
          </p:txBody>
        </p:sp>
        <p:sp>
          <p:nvSpPr>
            <p:cNvPr id="16" name="TextBox 15">
              <a:extLst>
                <a:ext uri="{FF2B5EF4-FFF2-40B4-BE49-F238E27FC236}">
                  <a16:creationId xmlns:a16="http://schemas.microsoft.com/office/drawing/2014/main" id="{46AC4FB7-3CB3-7DFA-2844-7105F995097D}"/>
                </a:ext>
              </a:extLst>
            </p:cNvPr>
            <p:cNvSpPr txBox="1"/>
            <p:nvPr/>
          </p:nvSpPr>
          <p:spPr>
            <a:xfrm>
              <a:off x="803211" y="522574"/>
              <a:ext cx="10752673" cy="1485728"/>
            </a:xfrm>
            <a:prstGeom prst="rect">
              <a:avLst/>
            </a:prstGeom>
            <a:grpFill/>
          </p:spPr>
          <p:txBody>
            <a:bodyPr wrap="square">
              <a:spAutoFit/>
            </a:bodyPr>
            <a:lstStyle/>
            <a:p>
              <a:pPr algn="ctr">
                <a:lnSpc>
                  <a:spcPts val="10000"/>
                </a:lnSpc>
              </a:pPr>
              <a:r>
                <a:rPr lang="vi-VN" sz="12000">
                  <a:ln w="38100">
                    <a:solidFill>
                      <a:srgbClr val="FF6600"/>
                    </a:solidFill>
                  </a:ln>
                  <a:solidFill>
                    <a:srgbClr val="FF6600"/>
                  </a:solidFill>
                  <a:latin typeface="#9Slide05 SVNClementine" panose="020F0502020204030203" pitchFamily="34" charset="0"/>
                </a:rPr>
                <a:t>Luyện viết từ khó</a:t>
              </a:r>
            </a:p>
          </p:txBody>
        </p:sp>
      </p:grpSp>
      <p:grpSp>
        <p:nvGrpSpPr>
          <p:cNvPr id="4" name="Group 3">
            <a:extLst>
              <a:ext uri="{FF2B5EF4-FFF2-40B4-BE49-F238E27FC236}">
                <a16:creationId xmlns:a16="http://schemas.microsoft.com/office/drawing/2014/main" id="{F3502BD3-6829-B67E-A2C3-54EFFD802000}"/>
              </a:ext>
            </a:extLst>
          </p:cNvPr>
          <p:cNvGrpSpPr/>
          <p:nvPr/>
        </p:nvGrpSpPr>
        <p:grpSpPr>
          <a:xfrm>
            <a:off x="8147213" y="2560321"/>
            <a:ext cx="3952464" cy="4297680"/>
            <a:chOff x="9365295" y="2452646"/>
            <a:chExt cx="2709293" cy="2945928"/>
          </a:xfrm>
        </p:grpSpPr>
        <p:pic>
          <p:nvPicPr>
            <p:cNvPr id="5" name="Picture 3">
              <a:extLst>
                <a:ext uri="{FF2B5EF4-FFF2-40B4-BE49-F238E27FC236}">
                  <a16:creationId xmlns:a16="http://schemas.microsoft.com/office/drawing/2014/main" id="{5B7CAEFD-23E2-607F-98AE-395E387E5A1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0" b="68569" l="0" r="100000">
                          <a14:foregroundMark x1="26442" y1="63684" x2="59423" y2="64764"/>
                        </a14:backgroundRemoval>
                      </a14:imgEffect>
                    </a14:imgLayer>
                  </a14:imgProps>
                </a:ext>
              </a:extLst>
            </a:blip>
            <a:srcRect b="33128"/>
            <a:stretch/>
          </p:blipFill>
          <p:spPr>
            <a:xfrm>
              <a:off x="9365295" y="2452646"/>
              <a:ext cx="2709293" cy="2945928"/>
            </a:xfrm>
            <a:prstGeom prst="rect">
              <a:avLst/>
            </a:prstGeom>
          </p:spPr>
        </p:pic>
        <p:pic>
          <p:nvPicPr>
            <p:cNvPr id="6" name="Picture 5" descr="thiếu niên tiền phong quàng khăn đỏ minh họa">
              <a:extLst>
                <a:ext uri="{FF2B5EF4-FFF2-40B4-BE49-F238E27FC236}">
                  <a16:creationId xmlns:a16="http://schemas.microsoft.com/office/drawing/2014/main" id="{B27FA802-862C-C8FE-B2A9-BDB313F256C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rot="21253066">
              <a:off x="10279541" y="4087424"/>
              <a:ext cx="612400" cy="7440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3598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C8ACBF77-B3F3-CA49-DE0E-DB30369F5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0">
            <a:extLst>
              <a:ext uri="{FF2B5EF4-FFF2-40B4-BE49-F238E27FC236}">
                <a16:creationId xmlns:a16="http://schemas.microsoft.com/office/drawing/2014/main" id="{9C959472-6D16-EE14-92FA-FCC92919D9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368270" y="1338163"/>
            <a:ext cx="5112748" cy="5519837"/>
          </a:xfrm>
          <a:prstGeom prst="rect">
            <a:avLst/>
          </a:prstGeom>
        </p:spPr>
      </p:pic>
      <p:grpSp>
        <p:nvGrpSpPr>
          <p:cNvPr id="10" name="Group 9">
            <a:extLst>
              <a:ext uri="{FF2B5EF4-FFF2-40B4-BE49-F238E27FC236}">
                <a16:creationId xmlns:a16="http://schemas.microsoft.com/office/drawing/2014/main" id="{E1956011-95C0-3E1C-9F6B-680234793C2E}"/>
              </a:ext>
            </a:extLst>
          </p:cNvPr>
          <p:cNvGrpSpPr/>
          <p:nvPr/>
        </p:nvGrpSpPr>
        <p:grpSpPr>
          <a:xfrm>
            <a:off x="616106" y="208823"/>
            <a:ext cx="10822597" cy="1413785"/>
            <a:chOff x="985383" y="1328047"/>
            <a:chExt cx="10822597" cy="1413785"/>
          </a:xfrm>
        </p:grpSpPr>
        <p:sp>
          <p:nvSpPr>
            <p:cNvPr id="11" name="TextBox 10">
              <a:extLst>
                <a:ext uri="{FF2B5EF4-FFF2-40B4-BE49-F238E27FC236}">
                  <a16:creationId xmlns:a16="http://schemas.microsoft.com/office/drawing/2014/main" id="{F2A829DD-983B-931E-F198-53331C9BD1D2}"/>
                </a:ext>
              </a:extLst>
            </p:cNvPr>
            <p:cNvSpPr txBox="1"/>
            <p:nvPr/>
          </p:nvSpPr>
          <p:spPr>
            <a:xfrm>
              <a:off x="1055307" y="1328047"/>
              <a:ext cx="10752673" cy="1413785"/>
            </a:xfrm>
            <a:prstGeom prst="rect">
              <a:avLst/>
            </a:prstGeom>
            <a:noFill/>
          </p:spPr>
          <p:txBody>
            <a:bodyPr wrap="square">
              <a:spAutoFit/>
            </a:bodyPr>
            <a:lstStyle/>
            <a:p>
              <a:pPr algn="ctr">
                <a:lnSpc>
                  <a:spcPts val="10000"/>
                </a:lnSpc>
              </a:pPr>
              <a:r>
                <a:rPr lang="vi-VN" sz="10000">
                  <a:ln w="38100">
                    <a:solidFill>
                      <a:srgbClr val="FFCC99"/>
                    </a:solidFill>
                  </a:ln>
                  <a:solidFill>
                    <a:srgbClr val="FFCC99"/>
                  </a:solidFill>
                  <a:latin typeface="#9Slide05 SVNClementine" panose="020F0502020204030203" pitchFamily="34" charset="0"/>
                </a:rPr>
                <a:t>Tư thế ngồi viết</a:t>
              </a:r>
            </a:p>
          </p:txBody>
        </p:sp>
        <p:sp>
          <p:nvSpPr>
            <p:cNvPr id="12" name="TextBox 11">
              <a:extLst>
                <a:ext uri="{FF2B5EF4-FFF2-40B4-BE49-F238E27FC236}">
                  <a16:creationId xmlns:a16="http://schemas.microsoft.com/office/drawing/2014/main" id="{1F22CF4C-3E54-51DE-844A-4D470D294710}"/>
                </a:ext>
              </a:extLst>
            </p:cNvPr>
            <p:cNvSpPr txBox="1"/>
            <p:nvPr/>
          </p:nvSpPr>
          <p:spPr>
            <a:xfrm>
              <a:off x="985383" y="1328047"/>
              <a:ext cx="10752673" cy="1413785"/>
            </a:xfrm>
            <a:prstGeom prst="rect">
              <a:avLst/>
            </a:prstGeom>
            <a:noFill/>
          </p:spPr>
          <p:txBody>
            <a:bodyPr wrap="square">
              <a:spAutoFit/>
            </a:bodyPr>
            <a:lstStyle/>
            <a:p>
              <a:pPr algn="ctr">
                <a:lnSpc>
                  <a:spcPts val="10000"/>
                </a:lnSpc>
              </a:pPr>
              <a:r>
                <a:rPr lang="vi-VN" sz="10000">
                  <a:ln w="38100">
                    <a:solidFill>
                      <a:srgbClr val="FF6600"/>
                    </a:solidFill>
                  </a:ln>
                  <a:solidFill>
                    <a:srgbClr val="FF6600"/>
                  </a:solidFill>
                  <a:latin typeface="#9Slide05 SVNClementine" panose="020F0502020204030203" pitchFamily="34" charset="0"/>
                </a:rPr>
                <a:t>Tư thế ngồi viết</a:t>
              </a:r>
            </a:p>
          </p:txBody>
        </p:sp>
      </p:grpSp>
      <p:grpSp>
        <p:nvGrpSpPr>
          <p:cNvPr id="23" name="Group 22">
            <a:extLst>
              <a:ext uri="{FF2B5EF4-FFF2-40B4-BE49-F238E27FC236}">
                <a16:creationId xmlns:a16="http://schemas.microsoft.com/office/drawing/2014/main" id="{DF027C33-C6E6-69D3-60C0-E5D01A6B3E41}"/>
              </a:ext>
            </a:extLst>
          </p:cNvPr>
          <p:cNvGrpSpPr/>
          <p:nvPr/>
        </p:nvGrpSpPr>
        <p:grpSpPr>
          <a:xfrm>
            <a:off x="1248390" y="1770062"/>
            <a:ext cx="6572216" cy="1413784"/>
            <a:chOff x="1413402" y="1917497"/>
            <a:chExt cx="6572216" cy="1293975"/>
          </a:xfrm>
        </p:grpSpPr>
        <p:sp>
          <p:nvSpPr>
            <p:cNvPr id="22" name="Rectangle: Rounded Corners 21">
              <a:extLst>
                <a:ext uri="{FF2B5EF4-FFF2-40B4-BE49-F238E27FC236}">
                  <a16:creationId xmlns:a16="http://schemas.microsoft.com/office/drawing/2014/main" id="{06598C09-0DBC-8FE4-03A5-775D57FBE45D}"/>
                </a:ext>
              </a:extLst>
            </p:cNvPr>
            <p:cNvSpPr/>
            <p:nvPr/>
          </p:nvSpPr>
          <p:spPr>
            <a:xfrm>
              <a:off x="1413402" y="1917497"/>
              <a:ext cx="4410329" cy="1278741"/>
            </a:xfrm>
            <a:prstGeom prst="roundRect">
              <a:avLst/>
            </a:prstGeom>
            <a:solidFill>
              <a:srgbClr val="FFC000"/>
            </a:solidFill>
            <a:ln w="76200">
              <a:solidFill>
                <a:srgbClr val="2F1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a:extLst>
                <a:ext uri="{FF2B5EF4-FFF2-40B4-BE49-F238E27FC236}">
                  <a16:creationId xmlns:a16="http://schemas.microsoft.com/office/drawing/2014/main" id="{D416272C-50F4-5942-84F7-089AE48C2A9C}"/>
                </a:ext>
              </a:extLst>
            </p:cNvPr>
            <p:cNvSpPr/>
            <p:nvPr/>
          </p:nvSpPr>
          <p:spPr>
            <a:xfrm>
              <a:off x="1486921" y="1981104"/>
              <a:ext cx="6498697" cy="1230368"/>
            </a:xfrm>
            <a:prstGeom prst="roundRect">
              <a:avLst/>
            </a:prstGeom>
            <a:noFill/>
            <a:ln w="57150" cap="flat" cmpd="sng" algn="ctr">
              <a:noFill/>
              <a:prstDash val="solid"/>
              <a:miter lim="800000"/>
            </a:ln>
            <a:effectLst/>
          </p:spPr>
          <p:txBody>
            <a:bodyPr rtlCol="0" anchor="ctr"/>
            <a:lstStyle/>
            <a:p>
              <a:pPr marL="0" marR="0" lvl="0" indent="0" defTabSz="914378" eaLnBrk="1" fontAlgn="auto" latinLnBrk="0" hangingPunct="1">
                <a:spcBef>
                  <a:spcPts val="0"/>
                </a:spcBef>
                <a:spcAft>
                  <a:spcPts val="0"/>
                </a:spcAft>
                <a:buClrTx/>
                <a:buSzTx/>
                <a:buFontTx/>
                <a:buNone/>
                <a:tabLst/>
                <a:defRPr/>
              </a:pPr>
              <a:r>
                <a:rPr kumimoji="0" lang="en-US" sz="3600" b="0" i="0" u="none" strike="noStrike" kern="0" cap="none" spc="0" normalizeH="0" baseline="0" noProof="0" dirty="0" err="1">
                  <a:ln>
                    <a:noFill/>
                  </a:ln>
                  <a:solidFill>
                    <a:srgbClr val="002060"/>
                  </a:solidFill>
                  <a:effectLst/>
                  <a:uLnTx/>
                  <a:uFillTx/>
                  <a:latin typeface="iCiel Baliho Script" pitchFamily="2" charset="0"/>
                  <a:ea typeface="Cambria" panose="02040503050406030204" pitchFamily="18" charset="0"/>
                  <a:cs typeface="Arial" panose="020B0604020202020204" pitchFamily="34" charset="0"/>
                </a:rPr>
                <a:t>Khoảng</a:t>
              </a:r>
              <a:r>
                <a:rPr kumimoji="0" lang="en-US" sz="3600" b="0" i="0" u="none" strike="noStrike" kern="0" cap="none" spc="0" normalizeH="0" baseline="0" noProof="0" dirty="0">
                  <a:ln>
                    <a:noFill/>
                  </a:ln>
                  <a:solidFill>
                    <a:srgbClr val="002060"/>
                  </a:solidFill>
                  <a:effectLst/>
                  <a:uLnTx/>
                  <a:uFillTx/>
                  <a:latin typeface="iCiel Baliho Script" pitchFamily="2" charset="0"/>
                  <a:ea typeface="Cambria" panose="02040503050406030204" pitchFamily="18" charset="0"/>
                  <a:cs typeface="Arial" panose="020B0604020202020204" pitchFamily="34" charset="0"/>
                </a:rPr>
                <a:t> </a:t>
              </a:r>
              <a:r>
                <a:rPr kumimoji="0" lang="en-US" sz="3600" b="0" i="0" u="none" strike="noStrike" kern="0" cap="none" spc="0" normalizeH="0" baseline="0" noProof="0" dirty="0" err="1">
                  <a:ln>
                    <a:noFill/>
                  </a:ln>
                  <a:solidFill>
                    <a:srgbClr val="002060"/>
                  </a:solidFill>
                  <a:effectLst/>
                  <a:uLnTx/>
                  <a:uFillTx/>
                  <a:latin typeface="iCiel Baliho Script" pitchFamily="2" charset="0"/>
                  <a:ea typeface="Cambria" panose="02040503050406030204" pitchFamily="18" charset="0"/>
                  <a:cs typeface="Arial" panose="020B0604020202020204" pitchFamily="34" charset="0"/>
                </a:rPr>
                <a:t>cách</a:t>
              </a:r>
              <a:r>
                <a:rPr kumimoji="0" lang="en-US" sz="3600" b="0" i="0" u="none" strike="noStrike" kern="0" cap="none" spc="0" normalizeH="0" baseline="0" noProof="0" dirty="0">
                  <a:ln>
                    <a:noFill/>
                  </a:ln>
                  <a:solidFill>
                    <a:srgbClr val="002060"/>
                  </a:solidFill>
                  <a:effectLst/>
                  <a:uLnTx/>
                  <a:uFillTx/>
                  <a:latin typeface="iCiel Baliho Script" pitchFamily="2" charset="0"/>
                  <a:ea typeface="Cambria" panose="02040503050406030204" pitchFamily="18" charset="0"/>
                  <a:cs typeface="Arial" panose="020B0604020202020204" pitchFamily="34" charset="0"/>
                </a:rPr>
                <a:t> </a:t>
              </a:r>
              <a:r>
                <a:rPr kumimoji="0" lang="en-US" sz="3600" b="0" i="0" u="none" strike="noStrike" kern="0" cap="none" spc="0" normalizeH="0" baseline="0" noProof="0" dirty="0" err="1">
                  <a:ln>
                    <a:noFill/>
                  </a:ln>
                  <a:solidFill>
                    <a:srgbClr val="002060"/>
                  </a:solidFill>
                  <a:effectLst/>
                  <a:uLnTx/>
                  <a:uFillTx/>
                  <a:latin typeface="iCiel Baliho Script" pitchFamily="2" charset="0"/>
                  <a:ea typeface="Cambria" panose="02040503050406030204" pitchFamily="18" charset="0"/>
                  <a:cs typeface="Arial" panose="020B0604020202020204" pitchFamily="34" charset="0"/>
                </a:rPr>
                <a:t>từ</a:t>
              </a:r>
              <a:r>
                <a:rPr kumimoji="0" lang="en-US" sz="3600" b="0" i="0" u="none" strike="noStrike" kern="0" cap="none" spc="0" normalizeH="0" baseline="0" noProof="0" dirty="0">
                  <a:ln>
                    <a:noFill/>
                  </a:ln>
                  <a:solidFill>
                    <a:srgbClr val="002060"/>
                  </a:solidFill>
                  <a:effectLst/>
                  <a:uLnTx/>
                  <a:uFillTx/>
                  <a:latin typeface="iCiel Baliho Script" pitchFamily="2" charset="0"/>
                  <a:ea typeface="Cambria" panose="02040503050406030204" pitchFamily="18" charset="0"/>
                  <a:cs typeface="Arial" panose="020B0604020202020204" pitchFamily="34" charset="0"/>
                </a:rPr>
                <a:t> </a:t>
              </a:r>
              <a:r>
                <a:rPr kumimoji="0" lang="en-US" sz="3600" b="0" i="0" u="none" strike="noStrike" kern="0" cap="none" spc="0" normalizeH="0" baseline="0" noProof="0" err="1">
                  <a:ln>
                    <a:noFill/>
                  </a:ln>
                  <a:solidFill>
                    <a:srgbClr val="002060"/>
                  </a:solidFill>
                  <a:effectLst/>
                  <a:uLnTx/>
                  <a:uFillTx/>
                  <a:latin typeface="iCiel Baliho Script" pitchFamily="2" charset="0"/>
                  <a:ea typeface="Cambria" panose="02040503050406030204" pitchFamily="18" charset="0"/>
                  <a:cs typeface="Arial" panose="020B0604020202020204" pitchFamily="34" charset="0"/>
                </a:rPr>
                <a:t>mắt</a:t>
              </a:r>
              <a:r>
                <a:rPr kumimoji="0" lang="en-US" sz="3600" b="0" i="0" u="none" strike="noStrike" kern="0" cap="none" spc="0" normalizeH="0" baseline="0" noProof="0">
                  <a:ln>
                    <a:noFill/>
                  </a:ln>
                  <a:solidFill>
                    <a:srgbClr val="002060"/>
                  </a:solidFill>
                  <a:effectLst/>
                  <a:uLnTx/>
                  <a:uFillTx/>
                  <a:latin typeface="iCiel Baliho Script" pitchFamily="2" charset="0"/>
                  <a:ea typeface="Cambria" panose="02040503050406030204" pitchFamily="18" charset="0"/>
                  <a:cs typeface="Arial" panose="020B0604020202020204" pitchFamily="34" charset="0"/>
                </a:rPr>
                <a:t> đến</a:t>
              </a:r>
            </a:p>
            <a:p>
              <a:pPr marL="0" marR="0" lvl="0" indent="0" defTabSz="914378" eaLnBrk="1" fontAlgn="auto" latinLnBrk="0" hangingPunct="1">
                <a:spcBef>
                  <a:spcPts val="0"/>
                </a:spcBef>
                <a:spcAft>
                  <a:spcPts val="0"/>
                </a:spcAft>
                <a:buClrTx/>
                <a:buSzTx/>
                <a:buFontTx/>
                <a:buNone/>
                <a:tabLst/>
                <a:defRPr/>
              </a:pPr>
              <a:r>
                <a:rPr kumimoji="0" lang="en-US" sz="3600" b="0" i="0" u="none" strike="noStrike" kern="0" cap="none" spc="0" normalizeH="0" baseline="0" noProof="0">
                  <a:ln>
                    <a:noFill/>
                  </a:ln>
                  <a:solidFill>
                    <a:srgbClr val="002060"/>
                  </a:solidFill>
                  <a:effectLst/>
                  <a:uLnTx/>
                  <a:uFillTx/>
                  <a:latin typeface="iCiel Baliho Script" pitchFamily="2" charset="0"/>
                  <a:ea typeface="Cambria" panose="02040503050406030204" pitchFamily="18" charset="0"/>
                  <a:cs typeface="Arial" panose="020B0604020202020204" pitchFamily="34" charset="0"/>
                </a:rPr>
                <a:t>vở </a:t>
              </a:r>
              <a:r>
                <a:rPr kumimoji="0" lang="en-US" sz="3600" b="0" i="0" u="none" strike="noStrike" kern="0" cap="none" spc="0" normalizeH="0" baseline="0" noProof="0" dirty="0">
                  <a:ln>
                    <a:noFill/>
                  </a:ln>
                  <a:solidFill>
                    <a:srgbClr val="002060"/>
                  </a:solidFill>
                  <a:effectLst/>
                  <a:uLnTx/>
                  <a:uFillTx/>
                  <a:latin typeface="iCiel Baliho Script" pitchFamily="2" charset="0"/>
                  <a:ea typeface="Cambria" panose="02040503050406030204" pitchFamily="18" charset="0"/>
                  <a:cs typeface="Arial" panose="020B0604020202020204" pitchFamily="34" charset="0"/>
                </a:rPr>
                <a:t>25 – 30cm</a:t>
              </a:r>
            </a:p>
          </p:txBody>
        </p:sp>
      </p:grpSp>
      <p:grpSp>
        <p:nvGrpSpPr>
          <p:cNvPr id="24" name="Group 23">
            <a:extLst>
              <a:ext uri="{FF2B5EF4-FFF2-40B4-BE49-F238E27FC236}">
                <a16:creationId xmlns:a16="http://schemas.microsoft.com/office/drawing/2014/main" id="{BC4FFC43-5E06-8ADE-7EBB-1C2E33D1C845}"/>
              </a:ext>
            </a:extLst>
          </p:cNvPr>
          <p:cNvGrpSpPr/>
          <p:nvPr/>
        </p:nvGrpSpPr>
        <p:grpSpPr>
          <a:xfrm>
            <a:off x="1174871" y="3400796"/>
            <a:ext cx="6572216" cy="1413784"/>
            <a:chOff x="1413402" y="1917497"/>
            <a:chExt cx="6572216" cy="1293975"/>
          </a:xfrm>
        </p:grpSpPr>
        <p:sp>
          <p:nvSpPr>
            <p:cNvPr id="25" name="Rectangle: Rounded Corners 24">
              <a:extLst>
                <a:ext uri="{FF2B5EF4-FFF2-40B4-BE49-F238E27FC236}">
                  <a16:creationId xmlns:a16="http://schemas.microsoft.com/office/drawing/2014/main" id="{910C6FEF-6D51-8635-778D-C526CDBA9664}"/>
                </a:ext>
              </a:extLst>
            </p:cNvPr>
            <p:cNvSpPr/>
            <p:nvPr/>
          </p:nvSpPr>
          <p:spPr>
            <a:xfrm>
              <a:off x="1413402" y="1917497"/>
              <a:ext cx="4410329" cy="1278741"/>
            </a:xfrm>
            <a:prstGeom prst="roundRect">
              <a:avLst/>
            </a:prstGeom>
            <a:solidFill>
              <a:srgbClr val="FFC000"/>
            </a:solidFill>
            <a:ln w="76200">
              <a:solidFill>
                <a:srgbClr val="2F1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ular Callout 6">
              <a:extLst>
                <a:ext uri="{FF2B5EF4-FFF2-40B4-BE49-F238E27FC236}">
                  <a16:creationId xmlns:a16="http://schemas.microsoft.com/office/drawing/2014/main" id="{379DAE32-DA63-E184-41A3-9C7BD1C500E9}"/>
                </a:ext>
              </a:extLst>
            </p:cNvPr>
            <p:cNvSpPr/>
            <p:nvPr/>
          </p:nvSpPr>
          <p:spPr>
            <a:xfrm>
              <a:off x="1486921" y="1981104"/>
              <a:ext cx="6498697" cy="1230368"/>
            </a:xfrm>
            <a:prstGeom prst="roundRect">
              <a:avLst/>
            </a:prstGeom>
            <a:noFill/>
            <a:ln w="57150" cap="flat" cmpd="sng" algn="ctr">
              <a:noFill/>
              <a:prstDash val="solid"/>
              <a:miter lim="800000"/>
            </a:ln>
            <a:effectLst/>
          </p:spPr>
          <p:txBody>
            <a:bodyPr rtlCol="0" anchor="ctr"/>
            <a:lstStyle/>
            <a:p>
              <a:pPr marL="0" marR="0" lvl="0" indent="0" defTabSz="457200" eaLnBrk="1" fontAlgn="auto" latinLnBrk="0" hangingPunct="1">
                <a:spcBef>
                  <a:spcPts val="0"/>
                </a:spcBef>
                <a:spcAft>
                  <a:spcPts val="0"/>
                </a:spcAft>
                <a:buClrTx/>
                <a:buSzTx/>
                <a:buFontTx/>
                <a:buNone/>
                <a:tabLst/>
                <a:defRPr/>
              </a:pPr>
              <a:r>
                <a:rPr kumimoji="0" lang="en-US" sz="3600" b="0" i="0" u="none" strike="noStrike" kern="0" cap="none" spc="0" normalizeH="0" baseline="0" noProof="0">
                  <a:ln>
                    <a:noFill/>
                  </a:ln>
                  <a:solidFill>
                    <a:srgbClr val="002060"/>
                  </a:solidFill>
                  <a:effectLst/>
                  <a:uLnTx/>
                  <a:uFillTx/>
                  <a:latin typeface="iCiel Baliho Script" pitchFamily="2" charset="0"/>
                  <a:ea typeface="Cambria" panose="02040503050406030204" pitchFamily="18" charset="0"/>
                  <a:cs typeface="Arial" panose="020B0604020202020204" pitchFamily="34" charset="0"/>
                </a:rPr>
                <a:t>1 tay cầm viết</a:t>
              </a:r>
            </a:p>
            <a:p>
              <a:pPr marL="0" marR="0" lvl="0" indent="0" defTabSz="457200" eaLnBrk="1" fontAlgn="auto" latinLnBrk="0" hangingPunct="1">
                <a:spcBef>
                  <a:spcPts val="0"/>
                </a:spcBef>
                <a:spcAft>
                  <a:spcPts val="0"/>
                </a:spcAft>
                <a:buClrTx/>
                <a:buSzTx/>
                <a:buFontTx/>
                <a:buNone/>
                <a:tabLst/>
                <a:defRPr/>
              </a:pPr>
              <a:r>
                <a:rPr kumimoji="0" lang="en-US" sz="3600" b="0" i="0" u="none" strike="noStrike" kern="0" cap="none" spc="0" normalizeH="0" baseline="0" noProof="0">
                  <a:ln>
                    <a:noFill/>
                  </a:ln>
                  <a:solidFill>
                    <a:srgbClr val="002060"/>
                  </a:solidFill>
                  <a:effectLst/>
                  <a:uLnTx/>
                  <a:uFillTx/>
                  <a:latin typeface="iCiel Baliho Script" pitchFamily="2" charset="0"/>
                  <a:ea typeface="Cambria" panose="02040503050406030204" pitchFamily="18" charset="0"/>
                  <a:cs typeface="Arial" panose="020B0604020202020204" pitchFamily="34" charset="0"/>
                </a:rPr>
                <a:t>1 tay giữ trang vở</a:t>
              </a:r>
              <a:endParaRPr kumimoji="0" lang="en-US" sz="3600" b="0" i="0" u="none" strike="noStrike" kern="0" cap="none" spc="0" normalizeH="0" baseline="0" noProof="0" dirty="0">
                <a:ln>
                  <a:noFill/>
                </a:ln>
                <a:solidFill>
                  <a:srgbClr val="002060"/>
                </a:solidFill>
                <a:effectLst/>
                <a:uLnTx/>
                <a:uFillTx/>
                <a:latin typeface="iCiel Baliho Script" pitchFamily="2" charset="0"/>
                <a:ea typeface="Cambria" panose="02040503050406030204" pitchFamily="18" charset="0"/>
                <a:cs typeface="Arial" panose="020B0604020202020204" pitchFamily="34" charset="0"/>
              </a:endParaRPr>
            </a:p>
          </p:txBody>
        </p:sp>
      </p:grpSp>
      <p:grpSp>
        <p:nvGrpSpPr>
          <p:cNvPr id="27" name="Group 26">
            <a:extLst>
              <a:ext uri="{FF2B5EF4-FFF2-40B4-BE49-F238E27FC236}">
                <a16:creationId xmlns:a16="http://schemas.microsoft.com/office/drawing/2014/main" id="{69453C46-F664-CEA2-1893-70DC437ACDE3}"/>
              </a:ext>
            </a:extLst>
          </p:cNvPr>
          <p:cNvGrpSpPr/>
          <p:nvPr/>
        </p:nvGrpSpPr>
        <p:grpSpPr>
          <a:xfrm>
            <a:off x="1165717" y="5011382"/>
            <a:ext cx="6572216" cy="1413784"/>
            <a:chOff x="1413402" y="1917497"/>
            <a:chExt cx="6572216" cy="1293975"/>
          </a:xfrm>
        </p:grpSpPr>
        <p:sp>
          <p:nvSpPr>
            <p:cNvPr id="28" name="Rectangle: Rounded Corners 27">
              <a:extLst>
                <a:ext uri="{FF2B5EF4-FFF2-40B4-BE49-F238E27FC236}">
                  <a16:creationId xmlns:a16="http://schemas.microsoft.com/office/drawing/2014/main" id="{05C454DD-D1AF-8806-4EAB-8D0BC984804A}"/>
                </a:ext>
              </a:extLst>
            </p:cNvPr>
            <p:cNvSpPr/>
            <p:nvPr/>
          </p:nvSpPr>
          <p:spPr>
            <a:xfrm>
              <a:off x="1413402" y="1917497"/>
              <a:ext cx="4410329" cy="1278741"/>
            </a:xfrm>
            <a:prstGeom prst="roundRect">
              <a:avLst/>
            </a:prstGeom>
            <a:solidFill>
              <a:srgbClr val="FFC000"/>
            </a:solidFill>
            <a:ln w="76200">
              <a:solidFill>
                <a:srgbClr val="2F1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ular Callout 6">
              <a:extLst>
                <a:ext uri="{FF2B5EF4-FFF2-40B4-BE49-F238E27FC236}">
                  <a16:creationId xmlns:a16="http://schemas.microsoft.com/office/drawing/2014/main" id="{3A63F37F-AA6D-A114-0169-D567D950D7B1}"/>
                </a:ext>
              </a:extLst>
            </p:cNvPr>
            <p:cNvSpPr/>
            <p:nvPr/>
          </p:nvSpPr>
          <p:spPr>
            <a:xfrm>
              <a:off x="1486921" y="1981104"/>
              <a:ext cx="6498697" cy="1230368"/>
            </a:xfrm>
            <a:prstGeom prst="roundRect">
              <a:avLst/>
            </a:prstGeom>
            <a:noFill/>
            <a:ln w="57150" cap="flat" cmpd="sng" algn="ctr">
              <a:noFill/>
              <a:prstDash val="solid"/>
              <a:miter lim="800000"/>
            </a:ln>
            <a:effectLst/>
          </p:spPr>
          <p:txBody>
            <a:bodyPr rtlCol="0" anchor="ctr"/>
            <a:lstStyle/>
            <a:p>
              <a:pPr marL="0" marR="0" lvl="0" indent="0" defTabSz="457200" eaLnBrk="1" fontAlgn="auto" latinLnBrk="0" hangingPunct="1">
                <a:spcBef>
                  <a:spcPts val="0"/>
                </a:spcBef>
                <a:spcAft>
                  <a:spcPts val="0"/>
                </a:spcAft>
                <a:buClrTx/>
                <a:buSzTx/>
                <a:buFontTx/>
                <a:buNone/>
                <a:tabLst/>
                <a:defRPr/>
              </a:pPr>
              <a:r>
                <a:rPr kumimoji="0" lang="vi-VN" sz="3600" b="0" i="0" u="none" strike="noStrike" kern="0" cap="none" spc="0" normalizeH="0" baseline="0" noProof="0">
                  <a:ln>
                    <a:noFill/>
                  </a:ln>
                  <a:solidFill>
                    <a:srgbClr val="002060"/>
                  </a:solidFill>
                  <a:effectLst/>
                  <a:uLnTx/>
                  <a:uFillTx/>
                  <a:latin typeface="iCiel Baliho Script" pitchFamily="2" charset="0"/>
                  <a:ea typeface="Cambria" panose="02040503050406030204" pitchFamily="18" charset="0"/>
                  <a:cs typeface="Arial" panose="020B0604020202020204" pitchFamily="34" charset="0"/>
                </a:rPr>
                <a:t>Thẳng lưng</a:t>
              </a:r>
              <a:r>
                <a:rPr kumimoji="0" lang="en-US" sz="3600" b="0" i="0" u="none" strike="noStrike" kern="0" cap="none" spc="0" normalizeH="0" baseline="0" noProof="0">
                  <a:ln>
                    <a:noFill/>
                  </a:ln>
                  <a:solidFill>
                    <a:srgbClr val="002060"/>
                  </a:solidFill>
                  <a:effectLst/>
                  <a:uLnTx/>
                  <a:uFillTx/>
                  <a:latin typeface="iCiel Baliho Script" pitchFamily="2" charset="0"/>
                  <a:ea typeface="Cambria" panose="02040503050406030204" pitchFamily="18" charset="0"/>
                  <a:cs typeface="Arial" panose="020B0604020202020204" pitchFamily="34" charset="0"/>
                </a:rPr>
                <a:t> </a:t>
              </a:r>
            </a:p>
            <a:p>
              <a:pPr marL="0" marR="0" lvl="0" indent="0" defTabSz="457200" eaLnBrk="1" fontAlgn="auto" latinLnBrk="0" hangingPunct="1">
                <a:spcBef>
                  <a:spcPts val="0"/>
                </a:spcBef>
                <a:spcAft>
                  <a:spcPts val="0"/>
                </a:spcAft>
                <a:buClrTx/>
                <a:buSzTx/>
                <a:buFontTx/>
                <a:buNone/>
                <a:tabLst/>
                <a:defRPr/>
              </a:pPr>
              <a:r>
                <a:rPr kumimoji="0" lang="vi-VN" sz="3600" b="0" i="0" u="none" strike="noStrike" kern="0" cap="none" spc="0" normalizeH="0" baseline="0" noProof="0">
                  <a:ln>
                    <a:noFill/>
                  </a:ln>
                  <a:solidFill>
                    <a:srgbClr val="002060"/>
                  </a:solidFill>
                  <a:effectLst/>
                  <a:uLnTx/>
                  <a:uFillTx/>
                  <a:latin typeface="iCiel Baliho Script" pitchFamily="2" charset="0"/>
                  <a:ea typeface="Cambria" panose="02040503050406030204" pitchFamily="18" charset="0"/>
                  <a:cs typeface="Arial" panose="020B0604020202020204" pitchFamily="34" charset="0"/>
                </a:rPr>
                <a:t>Chân đặt đúng vị trí</a:t>
              </a:r>
              <a:endParaRPr kumimoji="0" lang="vi-VN" sz="3600" b="0" i="0" u="none" strike="noStrike" kern="0" cap="none" spc="0" normalizeH="0" baseline="0" noProof="0" dirty="0">
                <a:ln>
                  <a:noFill/>
                </a:ln>
                <a:solidFill>
                  <a:srgbClr val="002060"/>
                </a:solidFill>
                <a:effectLst/>
                <a:uLnTx/>
                <a:uFillTx/>
                <a:latin typeface="iCiel Baliho Script" pitchFamily="2"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416586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ẫu giấy 5 ô ly - Mẫu giấy luyện viết chữ - Download.vn">
            <a:extLst>
              <a:ext uri="{FF2B5EF4-FFF2-40B4-BE49-F238E27FC236}">
                <a16:creationId xmlns:a16="http://schemas.microsoft.com/office/drawing/2014/main" id="{1430A055-FFB6-4A5E-AF91-0AC4217D60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05"/>
          <a:stretch/>
        </p:blipFill>
        <p:spPr bwMode="auto">
          <a:xfrm>
            <a:off x="1046177" y="26442"/>
            <a:ext cx="11163299" cy="68051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39DF4B-830B-41E8-8DCB-DD4FF889DFD9}"/>
              </a:ext>
            </a:extLst>
          </p:cNvPr>
          <p:cNvSpPr/>
          <p:nvPr/>
        </p:nvSpPr>
        <p:spPr>
          <a:xfrm>
            <a:off x="1160476" y="-26442"/>
            <a:ext cx="11049000"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 name="Straight Connector 3">
            <a:extLst>
              <a:ext uri="{FF2B5EF4-FFF2-40B4-BE49-F238E27FC236}">
                <a16:creationId xmlns:a16="http://schemas.microsoft.com/office/drawing/2014/main" id="{CE64239B-4E43-4533-A9AD-A2090AD57BE2}"/>
              </a:ext>
            </a:extLst>
          </p:cNvPr>
          <p:cNvCxnSpPr>
            <a:cxnSpLocks/>
          </p:cNvCxnSpPr>
          <p:nvPr/>
        </p:nvCxnSpPr>
        <p:spPr>
          <a:xfrm>
            <a:off x="1092200" y="0"/>
            <a:ext cx="0" cy="6858000"/>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1F8A531-7EB4-45D1-A9E2-E7DF1A8B8E06}"/>
              </a:ext>
            </a:extLst>
          </p:cNvPr>
          <p:cNvSpPr/>
          <p:nvPr/>
        </p:nvSpPr>
        <p:spPr>
          <a:xfrm>
            <a:off x="1755865" y="400252"/>
            <a:ext cx="10010369" cy="830997"/>
          </a:xfrm>
          <a:prstGeom prst="rect">
            <a:avLst/>
          </a:prstGeom>
          <a:noFill/>
        </p:spPr>
        <p:txBody>
          <a:bodyPr wrap="none" lIns="91440" tIns="45720" rIns="91440" bIns="45720">
            <a:spAutoFit/>
          </a:bodyPr>
          <a:lstStyle/>
          <a:p>
            <a:pPr algn="ctr"/>
            <a:r>
              <a:rPr lang="en-US" sz="4800" b="1">
                <a:ln w="3175">
                  <a:solidFill>
                    <a:srgbClr val="9900FF"/>
                  </a:solidFill>
                </a:ln>
                <a:solidFill>
                  <a:srgbClr val="9900FF"/>
                </a:solidFill>
                <a:latin typeface="HP001 4 hàng" panose="020B0603050302020204" pitchFamily="34" charset="0"/>
              </a:rPr>
              <a:t>Thứ … ngày … tháng … năm </a:t>
            </a:r>
            <a:r>
              <a:rPr lang="vi-VN" sz="4800" b="1">
                <a:ln w="3175">
                  <a:solidFill>
                    <a:srgbClr val="9900FF"/>
                  </a:solidFill>
                </a:ln>
                <a:solidFill>
                  <a:srgbClr val="9900FF"/>
                </a:solidFill>
                <a:latin typeface="HP001 4 hàng" panose="020B0603050302020204" pitchFamily="34" charset="0"/>
              </a:rPr>
              <a:t>2023</a:t>
            </a:r>
            <a:endParaRPr lang="en-US" sz="4800" b="1">
              <a:ln w="3175">
                <a:solidFill>
                  <a:srgbClr val="9900FF"/>
                </a:solidFill>
              </a:ln>
              <a:solidFill>
                <a:srgbClr val="9900FF"/>
              </a:solidFill>
              <a:latin typeface="HP001 4 hàng" panose="020B0603050302020204" pitchFamily="34" charset="0"/>
            </a:endParaRPr>
          </a:p>
        </p:txBody>
      </p:sp>
      <p:sp>
        <p:nvSpPr>
          <p:cNvPr id="9" name="Rectangle 8">
            <a:extLst>
              <a:ext uri="{FF2B5EF4-FFF2-40B4-BE49-F238E27FC236}">
                <a16:creationId xmlns:a16="http://schemas.microsoft.com/office/drawing/2014/main" id="{5B24C9FC-7A91-4513-8907-B053F4CF9494}"/>
              </a:ext>
            </a:extLst>
          </p:cNvPr>
          <p:cNvSpPr/>
          <p:nvPr/>
        </p:nvSpPr>
        <p:spPr>
          <a:xfrm>
            <a:off x="6094908" y="1237398"/>
            <a:ext cx="2703882" cy="830997"/>
          </a:xfrm>
          <a:prstGeom prst="rect">
            <a:avLst/>
          </a:prstGeom>
          <a:noFill/>
        </p:spPr>
        <p:txBody>
          <a:bodyPr wrap="none" lIns="91440" tIns="45720" rIns="91440" bIns="45720">
            <a:spAutoFit/>
          </a:bodyPr>
          <a:lstStyle/>
          <a:p>
            <a:pPr algn="ctr"/>
            <a:r>
              <a:rPr lang="en-US" sz="4800" b="1">
                <a:ln w="3175">
                  <a:solidFill>
                    <a:srgbClr val="9900FF"/>
                  </a:solidFill>
                </a:ln>
                <a:solidFill>
                  <a:srgbClr val="9900FF"/>
                </a:solidFill>
                <a:latin typeface="HP001 4 hàng" panose="020B0603050302020204" pitchFamily="34" charset="0"/>
              </a:rPr>
              <a:t>Chính tả</a:t>
            </a:r>
          </a:p>
        </p:txBody>
      </p:sp>
      <p:cxnSp>
        <p:nvCxnSpPr>
          <p:cNvPr id="10" name="Straight Connector 9">
            <a:extLst>
              <a:ext uri="{FF2B5EF4-FFF2-40B4-BE49-F238E27FC236}">
                <a16:creationId xmlns:a16="http://schemas.microsoft.com/office/drawing/2014/main" id="{489A4BCC-11BF-4F55-8442-48B6510E958C}"/>
              </a:ext>
            </a:extLst>
          </p:cNvPr>
          <p:cNvCxnSpPr/>
          <p:nvPr/>
        </p:nvCxnSpPr>
        <p:spPr>
          <a:xfrm>
            <a:off x="6171108" y="1905000"/>
            <a:ext cx="2591893" cy="0"/>
          </a:xfrm>
          <a:prstGeom prst="line">
            <a:avLst/>
          </a:prstGeom>
          <a:ln w="57150">
            <a:solidFill>
              <a:srgbClr val="9900FF"/>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1870B22-23F7-4132-8CF2-10340C3BBF20}"/>
              </a:ext>
            </a:extLst>
          </p:cNvPr>
          <p:cNvSpPr/>
          <p:nvPr/>
        </p:nvSpPr>
        <p:spPr>
          <a:xfrm>
            <a:off x="4695556" y="2086277"/>
            <a:ext cx="5622053" cy="830997"/>
          </a:xfrm>
          <a:prstGeom prst="rect">
            <a:avLst/>
          </a:prstGeom>
          <a:noFill/>
        </p:spPr>
        <p:txBody>
          <a:bodyPr wrap="none" lIns="91440" tIns="45720" rIns="91440" bIns="45720">
            <a:spAutoFit/>
          </a:bodyPr>
          <a:lstStyle/>
          <a:p>
            <a:pPr algn="ctr"/>
            <a:r>
              <a:rPr lang="vi-VN" sz="4800" b="1">
                <a:ln w="3175">
                  <a:solidFill>
                    <a:srgbClr val="9900FF"/>
                  </a:solidFill>
                </a:ln>
                <a:solidFill>
                  <a:srgbClr val="9900FF"/>
                </a:solidFill>
                <a:latin typeface="HP001 4 hàng" panose="020B0603050302020204" pitchFamily="34" charset="0"/>
              </a:rPr>
              <a:t>Cô gái của tương lai</a:t>
            </a:r>
            <a:endParaRPr lang="en-US" sz="4800" b="1">
              <a:ln w="3175">
                <a:solidFill>
                  <a:srgbClr val="9900FF"/>
                </a:solidFill>
              </a:ln>
              <a:solidFill>
                <a:srgbClr val="9900FF"/>
              </a:solidFill>
              <a:latin typeface="HP001 4 hàng" panose="020B0603050302020204" pitchFamily="34" charset="0"/>
            </a:endParaRPr>
          </a:p>
        </p:txBody>
      </p:sp>
      <p:sp>
        <p:nvSpPr>
          <p:cNvPr id="18" name="Rectangle 17">
            <a:extLst>
              <a:ext uri="{FF2B5EF4-FFF2-40B4-BE49-F238E27FC236}">
                <a16:creationId xmlns:a16="http://schemas.microsoft.com/office/drawing/2014/main" id="{AEB8EEF4-0B5A-40E3-92D0-38E7BB8BD6B1}"/>
              </a:ext>
            </a:extLst>
          </p:cNvPr>
          <p:cNvSpPr/>
          <p:nvPr/>
        </p:nvSpPr>
        <p:spPr>
          <a:xfrm>
            <a:off x="4400922" y="2937039"/>
            <a:ext cx="5298246" cy="830997"/>
          </a:xfrm>
          <a:prstGeom prst="rect">
            <a:avLst/>
          </a:prstGeom>
          <a:noFill/>
        </p:spPr>
        <p:txBody>
          <a:bodyPr wrap="none" lIns="91440" tIns="45720" rIns="91440" bIns="45720">
            <a:spAutoFit/>
          </a:bodyPr>
          <a:lstStyle/>
          <a:p>
            <a:pPr algn="ctr"/>
            <a:r>
              <a:rPr lang="en-US" altLang="en-US" sz="4800" b="1">
                <a:ln w="3175">
                  <a:solidFill>
                    <a:srgbClr val="9900FF"/>
                  </a:solidFill>
                </a:ln>
                <a:solidFill>
                  <a:srgbClr val="9900FF"/>
                </a:solidFill>
                <a:latin typeface="HP001 4 hàng" panose="020B0603050302020204" pitchFamily="34" charset="0"/>
                <a:cs typeface="Times New Roman" panose="02020603050405020304" pitchFamily="18" charset="0"/>
              </a:rPr>
              <a:t>Qua một cuộc thi</a:t>
            </a:r>
            <a:r>
              <a:rPr lang="vi-VN" altLang="en-US" sz="4800" b="1">
                <a:ln w="3175">
                  <a:solidFill>
                    <a:srgbClr val="9900FF"/>
                  </a:solidFill>
                </a:ln>
                <a:solidFill>
                  <a:srgbClr val="9900FF"/>
                </a:solidFill>
                <a:latin typeface="HP001 4 hàng" panose="020B0603050302020204" pitchFamily="34" charset="0"/>
                <a:cs typeface="Times New Roman" panose="02020603050405020304" pitchFamily="18" charset="0"/>
              </a:rPr>
              <a:t> ...</a:t>
            </a:r>
            <a:endParaRPr lang="en-US" sz="4800" b="1">
              <a:ln w="3175">
                <a:solidFill>
                  <a:srgbClr val="9900FF"/>
                </a:solidFill>
              </a:ln>
              <a:solidFill>
                <a:srgbClr val="9900FF"/>
              </a:solidFill>
              <a:latin typeface="HP001 4 hàng" panose="020B0603050302020204" pitchFamily="34" charset="0"/>
            </a:endParaRPr>
          </a:p>
        </p:txBody>
      </p:sp>
      <p:sp>
        <p:nvSpPr>
          <p:cNvPr id="19" name="Rectangle 18">
            <a:extLst>
              <a:ext uri="{FF2B5EF4-FFF2-40B4-BE49-F238E27FC236}">
                <a16:creationId xmlns:a16="http://schemas.microsoft.com/office/drawing/2014/main" id="{DF5F9916-E64E-4A65-B403-E2A6C2CFE2DE}"/>
              </a:ext>
            </a:extLst>
          </p:cNvPr>
          <p:cNvSpPr/>
          <p:nvPr/>
        </p:nvSpPr>
        <p:spPr>
          <a:xfrm>
            <a:off x="6094908" y="5452670"/>
            <a:ext cx="4886274" cy="830997"/>
          </a:xfrm>
          <a:prstGeom prst="rect">
            <a:avLst/>
          </a:prstGeom>
          <a:noFill/>
        </p:spPr>
        <p:txBody>
          <a:bodyPr wrap="none" lIns="91440" tIns="45720" rIns="91440" bIns="45720">
            <a:spAutoFit/>
          </a:bodyPr>
          <a:lstStyle/>
          <a:p>
            <a:pPr algn="ctr"/>
            <a:r>
              <a:rPr lang="en-US" sz="4800" b="1">
                <a:ln w="3175">
                  <a:solidFill>
                    <a:srgbClr val="9900FF"/>
                  </a:solidFill>
                </a:ln>
                <a:solidFill>
                  <a:srgbClr val="9900FF"/>
                </a:solidFill>
                <a:latin typeface="HP001 4 hàng" panose="020B0603050302020204" pitchFamily="34" charset="0"/>
              </a:rPr>
              <a:t>Theo Hoàng Duy</a:t>
            </a:r>
          </a:p>
        </p:txBody>
      </p:sp>
      <p:pic>
        <p:nvPicPr>
          <p:cNvPr id="6" name="Picture 5">
            <a:extLst>
              <a:ext uri="{FF2B5EF4-FFF2-40B4-BE49-F238E27FC236}">
                <a16:creationId xmlns:a16="http://schemas.microsoft.com/office/drawing/2014/main" id="{018DBFEC-FCBB-4D29-992C-371E22C0A1D9}"/>
              </a:ext>
            </a:extLst>
          </p:cNvPr>
          <p:cNvPicPr>
            <a:picLocks noChangeAspect="1"/>
          </p:cNvPicPr>
          <p:nvPr/>
        </p:nvPicPr>
        <p:blipFill>
          <a:blip r:embed="rId4"/>
          <a:stretch>
            <a:fillRect/>
          </a:stretch>
        </p:blipFill>
        <p:spPr>
          <a:xfrm>
            <a:off x="13407470" y="-24888"/>
            <a:ext cx="12203792" cy="6882888"/>
          </a:xfrm>
          <a:prstGeom prst="rect">
            <a:avLst/>
          </a:prstGeom>
        </p:spPr>
      </p:pic>
      <p:sp>
        <p:nvSpPr>
          <p:cNvPr id="20" name="Rectangle 19">
            <a:extLst>
              <a:ext uri="{FF2B5EF4-FFF2-40B4-BE49-F238E27FC236}">
                <a16:creationId xmlns:a16="http://schemas.microsoft.com/office/drawing/2014/main" id="{F3C1945D-90AD-4DE0-83A5-F316EE4AA37B}"/>
              </a:ext>
            </a:extLst>
          </p:cNvPr>
          <p:cNvSpPr/>
          <p:nvPr/>
        </p:nvSpPr>
        <p:spPr>
          <a:xfrm>
            <a:off x="1348797" y="2922436"/>
            <a:ext cx="1077538" cy="830997"/>
          </a:xfrm>
          <a:prstGeom prst="rect">
            <a:avLst/>
          </a:prstGeom>
          <a:noFill/>
        </p:spPr>
        <p:txBody>
          <a:bodyPr wrap="none" lIns="91440" tIns="45720" rIns="91440" bIns="45720">
            <a:spAutoFit/>
          </a:bodyPr>
          <a:lstStyle/>
          <a:p>
            <a:pPr algn="ctr"/>
            <a:r>
              <a:rPr lang="en-US" sz="4800" b="1">
                <a:ln w="3175">
                  <a:solidFill>
                    <a:srgbClr val="9900FF"/>
                  </a:solidFill>
                </a:ln>
                <a:solidFill>
                  <a:srgbClr val="9900FF"/>
                </a:solidFill>
                <a:latin typeface="HP001 4 hàng" panose="020B0603050302020204" pitchFamily="34" charset="0"/>
              </a:rPr>
              <a:t>Lỗ</a:t>
            </a:r>
            <a:r>
              <a:rPr lang="en-US" sz="900" b="1">
                <a:ln w="3175">
                  <a:solidFill>
                    <a:srgbClr val="9900FF"/>
                  </a:solidFill>
                </a:ln>
                <a:solidFill>
                  <a:srgbClr val="9900FF"/>
                </a:solidFill>
                <a:latin typeface="HP001 4 hàng" panose="020B0603050302020204" pitchFamily="34" charset="0"/>
              </a:rPr>
              <a:t> </a:t>
            </a:r>
            <a:r>
              <a:rPr lang="en-US" sz="4800" b="1">
                <a:ln w="3175">
                  <a:solidFill>
                    <a:srgbClr val="9900FF"/>
                  </a:solidFill>
                </a:ln>
                <a:solidFill>
                  <a:srgbClr val="9900FF"/>
                </a:solidFill>
                <a:latin typeface="HP001 4 hàng" panose="020B0603050302020204" pitchFamily="34" charset="0"/>
              </a:rPr>
              <a:t>i</a:t>
            </a:r>
          </a:p>
        </p:txBody>
      </p:sp>
      <p:cxnSp>
        <p:nvCxnSpPr>
          <p:cNvPr id="21" name="Straight Connector 20">
            <a:extLst>
              <a:ext uri="{FF2B5EF4-FFF2-40B4-BE49-F238E27FC236}">
                <a16:creationId xmlns:a16="http://schemas.microsoft.com/office/drawing/2014/main" id="{0DA080C7-1E05-477A-8D1C-358809033683}"/>
              </a:ext>
            </a:extLst>
          </p:cNvPr>
          <p:cNvCxnSpPr>
            <a:cxnSpLocks/>
          </p:cNvCxnSpPr>
          <p:nvPr/>
        </p:nvCxnSpPr>
        <p:spPr>
          <a:xfrm>
            <a:off x="1364847" y="3569366"/>
            <a:ext cx="982615" cy="0"/>
          </a:xfrm>
          <a:prstGeom prst="line">
            <a:avLst/>
          </a:prstGeom>
          <a:ln w="57150">
            <a:solidFill>
              <a:srgbClr val="9900FF"/>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013395A-5CF0-45E5-A356-1A6B75F215AB}"/>
              </a:ext>
            </a:extLst>
          </p:cNvPr>
          <p:cNvSpPr/>
          <p:nvPr/>
        </p:nvSpPr>
        <p:spPr>
          <a:xfrm>
            <a:off x="16480923" y="4058956"/>
            <a:ext cx="8432800" cy="6056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Nếu bị lỗi font thì bạn có thể lấy hình này</a:t>
            </a:r>
          </a:p>
        </p:txBody>
      </p:sp>
      <p:cxnSp>
        <p:nvCxnSpPr>
          <p:cNvPr id="5" name="Straight Connector 4">
            <a:extLst>
              <a:ext uri="{FF2B5EF4-FFF2-40B4-BE49-F238E27FC236}">
                <a16:creationId xmlns:a16="http://schemas.microsoft.com/office/drawing/2014/main" id="{5106737A-6EFE-4562-9CDC-E42238C1AA7A}"/>
              </a:ext>
            </a:extLst>
          </p:cNvPr>
          <p:cNvCxnSpPr>
            <a:cxnSpLocks/>
          </p:cNvCxnSpPr>
          <p:nvPr/>
        </p:nvCxnSpPr>
        <p:spPr>
          <a:xfrm>
            <a:off x="2801712" y="2556387"/>
            <a:ext cx="0" cy="4301613"/>
          </a:xfrm>
          <a:prstGeom prst="line">
            <a:avLst/>
          </a:prstGeom>
          <a:ln w="76200">
            <a:solidFill>
              <a:srgbClr val="9D09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3169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形状 34">
            <a:extLst>
              <a:ext uri="{FF2B5EF4-FFF2-40B4-BE49-F238E27FC236}">
                <a16:creationId xmlns:a16="http://schemas.microsoft.com/office/drawing/2014/main" id="{A3CA2B78-2E03-6354-552A-2600533496FB}"/>
              </a:ext>
            </a:extLst>
          </p:cNvPr>
          <p:cNvSpPr/>
          <p:nvPr/>
        </p:nvSpPr>
        <p:spPr>
          <a:xfrm>
            <a:off x="868861" y="558842"/>
            <a:ext cx="10454278" cy="5858359"/>
          </a:xfrm>
          <a:custGeom>
            <a:avLst/>
            <a:gdLst>
              <a:gd name="connsiteX0" fmla="*/ 2047536 w 6697728"/>
              <a:gd name="connsiteY0" fmla="*/ 341302 h 4835007"/>
              <a:gd name="connsiteX1" fmla="*/ 745679 w 6697728"/>
              <a:gd name="connsiteY1" fmla="*/ 124326 h 4835007"/>
              <a:gd name="connsiteX2" fmla="*/ 48255 w 6697728"/>
              <a:gd name="connsiteY2" fmla="*/ 930238 h 4835007"/>
              <a:gd name="connsiteX3" fmla="*/ 156743 w 6697728"/>
              <a:gd name="connsiteY3" fmla="*/ 2108109 h 4835007"/>
              <a:gd name="connsiteX4" fmla="*/ 1760 w 6697728"/>
              <a:gd name="connsiteY4" fmla="*/ 3626943 h 4835007"/>
              <a:gd name="connsiteX5" fmla="*/ 280730 w 6697728"/>
              <a:gd name="connsiteY5" fmla="*/ 4494848 h 4835007"/>
              <a:gd name="connsiteX6" fmla="*/ 1629082 w 6697728"/>
              <a:gd name="connsiteY6" fmla="*/ 4401858 h 4835007"/>
              <a:gd name="connsiteX7" fmla="*/ 3643862 w 6697728"/>
              <a:gd name="connsiteY7" fmla="*/ 4463851 h 4835007"/>
              <a:gd name="connsiteX8" fmla="*/ 5860119 w 6697728"/>
              <a:gd name="connsiteY8" fmla="*/ 4804814 h 4835007"/>
              <a:gd name="connsiteX9" fmla="*/ 6697028 w 6697728"/>
              <a:gd name="connsiteY9" fmla="*/ 3595946 h 4835007"/>
              <a:gd name="connsiteX10" fmla="*/ 6015103 w 6697728"/>
              <a:gd name="connsiteY10" fmla="*/ 2123607 h 4835007"/>
              <a:gd name="connsiteX11" fmla="*/ 6635035 w 6697728"/>
              <a:gd name="connsiteY11" fmla="*/ 651268 h 4835007"/>
              <a:gd name="connsiteX12" fmla="*/ 5503658 w 6697728"/>
              <a:gd name="connsiteY12" fmla="*/ 340 h 4835007"/>
              <a:gd name="connsiteX13" fmla="*/ 3628364 w 6697728"/>
              <a:gd name="connsiteY13" fmla="*/ 558279 h 4835007"/>
              <a:gd name="connsiteX14" fmla="*/ 1985543 w 6697728"/>
              <a:gd name="connsiteY14" fmla="*/ 325804 h 4835007"/>
              <a:gd name="connsiteX0" fmla="*/ 2054788 w 6704980"/>
              <a:gd name="connsiteY0" fmla="*/ 341302 h 4835007"/>
              <a:gd name="connsiteX1" fmla="*/ 752931 w 6704980"/>
              <a:gd name="connsiteY1" fmla="*/ 124326 h 4835007"/>
              <a:gd name="connsiteX2" fmla="*/ 55507 w 6704980"/>
              <a:gd name="connsiteY2" fmla="*/ 930238 h 4835007"/>
              <a:gd name="connsiteX3" fmla="*/ 473961 w 6704980"/>
              <a:gd name="connsiteY3" fmla="*/ 2247594 h 4835007"/>
              <a:gd name="connsiteX4" fmla="*/ 9012 w 6704980"/>
              <a:gd name="connsiteY4" fmla="*/ 3626943 h 4835007"/>
              <a:gd name="connsiteX5" fmla="*/ 287982 w 6704980"/>
              <a:gd name="connsiteY5" fmla="*/ 4494848 h 4835007"/>
              <a:gd name="connsiteX6" fmla="*/ 1636334 w 6704980"/>
              <a:gd name="connsiteY6" fmla="*/ 4401858 h 4835007"/>
              <a:gd name="connsiteX7" fmla="*/ 3651114 w 6704980"/>
              <a:gd name="connsiteY7" fmla="*/ 4463851 h 4835007"/>
              <a:gd name="connsiteX8" fmla="*/ 5867371 w 6704980"/>
              <a:gd name="connsiteY8" fmla="*/ 4804814 h 4835007"/>
              <a:gd name="connsiteX9" fmla="*/ 6704280 w 6704980"/>
              <a:gd name="connsiteY9" fmla="*/ 3595946 h 4835007"/>
              <a:gd name="connsiteX10" fmla="*/ 6022355 w 6704980"/>
              <a:gd name="connsiteY10" fmla="*/ 2123607 h 4835007"/>
              <a:gd name="connsiteX11" fmla="*/ 6642287 w 6704980"/>
              <a:gd name="connsiteY11" fmla="*/ 651268 h 4835007"/>
              <a:gd name="connsiteX12" fmla="*/ 5510910 w 6704980"/>
              <a:gd name="connsiteY12" fmla="*/ 340 h 4835007"/>
              <a:gd name="connsiteX13" fmla="*/ 3635616 w 6704980"/>
              <a:gd name="connsiteY13" fmla="*/ 558279 h 4835007"/>
              <a:gd name="connsiteX14" fmla="*/ 1992795 w 6704980"/>
              <a:gd name="connsiteY14" fmla="*/ 325804 h 4835007"/>
              <a:gd name="connsiteX0" fmla="*/ 2054788 w 6704980"/>
              <a:gd name="connsiteY0" fmla="*/ 341302 h 4835007"/>
              <a:gd name="connsiteX1" fmla="*/ 752931 w 6704980"/>
              <a:gd name="connsiteY1" fmla="*/ 124326 h 4835007"/>
              <a:gd name="connsiteX2" fmla="*/ 55507 w 6704980"/>
              <a:gd name="connsiteY2" fmla="*/ 930238 h 4835007"/>
              <a:gd name="connsiteX3" fmla="*/ 473961 w 6704980"/>
              <a:gd name="connsiteY3" fmla="*/ 2247594 h 4835007"/>
              <a:gd name="connsiteX4" fmla="*/ 9012 w 6704980"/>
              <a:gd name="connsiteY4" fmla="*/ 3626943 h 4835007"/>
              <a:gd name="connsiteX5" fmla="*/ 287982 w 6704980"/>
              <a:gd name="connsiteY5" fmla="*/ 4494848 h 4835007"/>
              <a:gd name="connsiteX6" fmla="*/ 1636334 w 6704980"/>
              <a:gd name="connsiteY6" fmla="*/ 4401858 h 4835007"/>
              <a:gd name="connsiteX7" fmla="*/ 3651114 w 6704980"/>
              <a:gd name="connsiteY7" fmla="*/ 4463851 h 4835007"/>
              <a:gd name="connsiteX8" fmla="*/ 5867371 w 6704980"/>
              <a:gd name="connsiteY8" fmla="*/ 4804814 h 4835007"/>
              <a:gd name="connsiteX9" fmla="*/ 6704280 w 6704980"/>
              <a:gd name="connsiteY9" fmla="*/ 3595946 h 4835007"/>
              <a:gd name="connsiteX10" fmla="*/ 6022355 w 6704980"/>
              <a:gd name="connsiteY10" fmla="*/ 2123607 h 4835007"/>
              <a:gd name="connsiteX11" fmla="*/ 6642287 w 6704980"/>
              <a:gd name="connsiteY11" fmla="*/ 651268 h 4835007"/>
              <a:gd name="connsiteX12" fmla="*/ 5510910 w 6704980"/>
              <a:gd name="connsiteY12" fmla="*/ 340 h 4835007"/>
              <a:gd name="connsiteX13" fmla="*/ 3635616 w 6704980"/>
              <a:gd name="connsiteY13" fmla="*/ 558279 h 4835007"/>
              <a:gd name="connsiteX14" fmla="*/ 1992795 w 6704980"/>
              <a:gd name="connsiteY14" fmla="*/ 325804 h 4835007"/>
              <a:gd name="connsiteX0" fmla="*/ 2060668 w 6710860"/>
              <a:gd name="connsiteY0" fmla="*/ 341302 h 4835007"/>
              <a:gd name="connsiteX1" fmla="*/ 758811 w 6710860"/>
              <a:gd name="connsiteY1" fmla="*/ 124326 h 4835007"/>
              <a:gd name="connsiteX2" fmla="*/ 61387 w 6710860"/>
              <a:gd name="connsiteY2" fmla="*/ 930238 h 4835007"/>
              <a:gd name="connsiteX3" fmla="*/ 479841 w 6710860"/>
              <a:gd name="connsiteY3" fmla="*/ 2247594 h 4835007"/>
              <a:gd name="connsiteX4" fmla="*/ 14892 w 6710860"/>
              <a:gd name="connsiteY4" fmla="*/ 3626943 h 4835007"/>
              <a:gd name="connsiteX5" fmla="*/ 293862 w 6710860"/>
              <a:gd name="connsiteY5" fmla="*/ 4494848 h 4835007"/>
              <a:gd name="connsiteX6" fmla="*/ 1642214 w 6710860"/>
              <a:gd name="connsiteY6" fmla="*/ 4401858 h 4835007"/>
              <a:gd name="connsiteX7" fmla="*/ 3656994 w 6710860"/>
              <a:gd name="connsiteY7" fmla="*/ 4463851 h 4835007"/>
              <a:gd name="connsiteX8" fmla="*/ 5873251 w 6710860"/>
              <a:gd name="connsiteY8" fmla="*/ 4804814 h 4835007"/>
              <a:gd name="connsiteX9" fmla="*/ 6710160 w 6710860"/>
              <a:gd name="connsiteY9" fmla="*/ 3595946 h 4835007"/>
              <a:gd name="connsiteX10" fmla="*/ 6028235 w 6710860"/>
              <a:gd name="connsiteY10" fmla="*/ 2123607 h 4835007"/>
              <a:gd name="connsiteX11" fmla="*/ 6648167 w 6710860"/>
              <a:gd name="connsiteY11" fmla="*/ 651268 h 4835007"/>
              <a:gd name="connsiteX12" fmla="*/ 5516790 w 6710860"/>
              <a:gd name="connsiteY12" fmla="*/ 340 h 4835007"/>
              <a:gd name="connsiteX13" fmla="*/ 3641496 w 6710860"/>
              <a:gd name="connsiteY13" fmla="*/ 558279 h 4835007"/>
              <a:gd name="connsiteX14" fmla="*/ 1998675 w 6710860"/>
              <a:gd name="connsiteY14" fmla="*/ 325804 h 4835007"/>
              <a:gd name="connsiteX0" fmla="*/ 2060668 w 6710894"/>
              <a:gd name="connsiteY0" fmla="*/ 342059 h 4835764"/>
              <a:gd name="connsiteX1" fmla="*/ 758811 w 6710894"/>
              <a:gd name="connsiteY1" fmla="*/ 125083 h 4835764"/>
              <a:gd name="connsiteX2" fmla="*/ 61387 w 6710894"/>
              <a:gd name="connsiteY2" fmla="*/ 930995 h 4835764"/>
              <a:gd name="connsiteX3" fmla="*/ 479841 w 6710894"/>
              <a:gd name="connsiteY3" fmla="*/ 2248351 h 4835764"/>
              <a:gd name="connsiteX4" fmla="*/ 14892 w 6710894"/>
              <a:gd name="connsiteY4" fmla="*/ 3627700 h 4835764"/>
              <a:gd name="connsiteX5" fmla="*/ 293862 w 6710894"/>
              <a:gd name="connsiteY5" fmla="*/ 4495605 h 4835764"/>
              <a:gd name="connsiteX6" fmla="*/ 1642214 w 6710894"/>
              <a:gd name="connsiteY6" fmla="*/ 4402615 h 4835764"/>
              <a:gd name="connsiteX7" fmla="*/ 3656994 w 6710894"/>
              <a:gd name="connsiteY7" fmla="*/ 4464608 h 4835764"/>
              <a:gd name="connsiteX8" fmla="*/ 5873251 w 6710894"/>
              <a:gd name="connsiteY8" fmla="*/ 4805571 h 4835764"/>
              <a:gd name="connsiteX9" fmla="*/ 6710160 w 6710894"/>
              <a:gd name="connsiteY9" fmla="*/ 3596703 h 4835764"/>
              <a:gd name="connsiteX10" fmla="*/ 6028235 w 6710894"/>
              <a:gd name="connsiteY10" fmla="*/ 2124364 h 4835764"/>
              <a:gd name="connsiteX11" fmla="*/ 6446689 w 6710894"/>
              <a:gd name="connsiteY11" fmla="*/ 729517 h 4835764"/>
              <a:gd name="connsiteX12" fmla="*/ 5516790 w 6710894"/>
              <a:gd name="connsiteY12" fmla="*/ 1097 h 4835764"/>
              <a:gd name="connsiteX13" fmla="*/ 3641496 w 6710894"/>
              <a:gd name="connsiteY13" fmla="*/ 559036 h 4835764"/>
              <a:gd name="connsiteX14" fmla="*/ 1998675 w 6710894"/>
              <a:gd name="connsiteY14" fmla="*/ 326561 h 4835764"/>
              <a:gd name="connsiteX0" fmla="*/ 2060668 w 6710894"/>
              <a:gd name="connsiteY0" fmla="*/ 247366 h 4741071"/>
              <a:gd name="connsiteX1" fmla="*/ 758811 w 6710894"/>
              <a:gd name="connsiteY1" fmla="*/ 30390 h 4741071"/>
              <a:gd name="connsiteX2" fmla="*/ 61387 w 6710894"/>
              <a:gd name="connsiteY2" fmla="*/ 836302 h 4741071"/>
              <a:gd name="connsiteX3" fmla="*/ 479841 w 6710894"/>
              <a:gd name="connsiteY3" fmla="*/ 2153658 h 4741071"/>
              <a:gd name="connsiteX4" fmla="*/ 14892 w 6710894"/>
              <a:gd name="connsiteY4" fmla="*/ 3533007 h 4741071"/>
              <a:gd name="connsiteX5" fmla="*/ 293862 w 6710894"/>
              <a:gd name="connsiteY5" fmla="*/ 4400912 h 4741071"/>
              <a:gd name="connsiteX6" fmla="*/ 1642214 w 6710894"/>
              <a:gd name="connsiteY6" fmla="*/ 4307922 h 4741071"/>
              <a:gd name="connsiteX7" fmla="*/ 3656994 w 6710894"/>
              <a:gd name="connsiteY7" fmla="*/ 4369915 h 4741071"/>
              <a:gd name="connsiteX8" fmla="*/ 5873251 w 6710894"/>
              <a:gd name="connsiteY8" fmla="*/ 4710878 h 4741071"/>
              <a:gd name="connsiteX9" fmla="*/ 6710160 w 6710894"/>
              <a:gd name="connsiteY9" fmla="*/ 3502010 h 4741071"/>
              <a:gd name="connsiteX10" fmla="*/ 6028235 w 6710894"/>
              <a:gd name="connsiteY10" fmla="*/ 2029671 h 4741071"/>
              <a:gd name="connsiteX11" fmla="*/ 6446689 w 6710894"/>
              <a:gd name="connsiteY11" fmla="*/ 634824 h 4741071"/>
              <a:gd name="connsiteX12" fmla="*/ 5423800 w 6710894"/>
              <a:gd name="connsiteY12" fmla="*/ 138879 h 4741071"/>
              <a:gd name="connsiteX13" fmla="*/ 3641496 w 6710894"/>
              <a:gd name="connsiteY13" fmla="*/ 464343 h 4741071"/>
              <a:gd name="connsiteX14" fmla="*/ 1998675 w 6710894"/>
              <a:gd name="connsiteY14" fmla="*/ 231868 h 4741071"/>
              <a:gd name="connsiteX0" fmla="*/ 2060668 w 6710929"/>
              <a:gd name="connsiteY0" fmla="*/ 247366 h 4741071"/>
              <a:gd name="connsiteX1" fmla="*/ 758811 w 6710929"/>
              <a:gd name="connsiteY1" fmla="*/ 30390 h 4741071"/>
              <a:gd name="connsiteX2" fmla="*/ 61387 w 6710929"/>
              <a:gd name="connsiteY2" fmla="*/ 836302 h 4741071"/>
              <a:gd name="connsiteX3" fmla="*/ 479841 w 6710929"/>
              <a:gd name="connsiteY3" fmla="*/ 2153658 h 4741071"/>
              <a:gd name="connsiteX4" fmla="*/ 14892 w 6710929"/>
              <a:gd name="connsiteY4" fmla="*/ 3533007 h 4741071"/>
              <a:gd name="connsiteX5" fmla="*/ 293862 w 6710929"/>
              <a:gd name="connsiteY5" fmla="*/ 4400912 h 4741071"/>
              <a:gd name="connsiteX6" fmla="*/ 1642214 w 6710929"/>
              <a:gd name="connsiteY6" fmla="*/ 4307922 h 4741071"/>
              <a:gd name="connsiteX7" fmla="*/ 3656994 w 6710929"/>
              <a:gd name="connsiteY7" fmla="*/ 4369915 h 4741071"/>
              <a:gd name="connsiteX8" fmla="*/ 5873251 w 6710929"/>
              <a:gd name="connsiteY8" fmla="*/ 4710878 h 4741071"/>
              <a:gd name="connsiteX9" fmla="*/ 6710160 w 6710929"/>
              <a:gd name="connsiteY9" fmla="*/ 3502010 h 4741071"/>
              <a:gd name="connsiteX10" fmla="*/ 6028235 w 6710929"/>
              <a:gd name="connsiteY10" fmla="*/ 2029671 h 4741071"/>
              <a:gd name="connsiteX11" fmla="*/ 6260709 w 6710929"/>
              <a:gd name="connsiteY11" fmla="*/ 758810 h 4741071"/>
              <a:gd name="connsiteX12" fmla="*/ 5423800 w 6710929"/>
              <a:gd name="connsiteY12" fmla="*/ 138879 h 4741071"/>
              <a:gd name="connsiteX13" fmla="*/ 3641496 w 6710929"/>
              <a:gd name="connsiteY13" fmla="*/ 464343 h 4741071"/>
              <a:gd name="connsiteX14" fmla="*/ 1998675 w 6710929"/>
              <a:gd name="connsiteY14" fmla="*/ 231868 h 4741071"/>
              <a:gd name="connsiteX0" fmla="*/ 2060668 w 6279567"/>
              <a:gd name="connsiteY0" fmla="*/ 247366 h 4742729"/>
              <a:gd name="connsiteX1" fmla="*/ 758811 w 6279567"/>
              <a:gd name="connsiteY1" fmla="*/ 30390 h 4742729"/>
              <a:gd name="connsiteX2" fmla="*/ 61387 w 6279567"/>
              <a:gd name="connsiteY2" fmla="*/ 836302 h 4742729"/>
              <a:gd name="connsiteX3" fmla="*/ 479841 w 6279567"/>
              <a:gd name="connsiteY3" fmla="*/ 2153658 h 4742729"/>
              <a:gd name="connsiteX4" fmla="*/ 14892 w 6279567"/>
              <a:gd name="connsiteY4" fmla="*/ 3533007 h 4742729"/>
              <a:gd name="connsiteX5" fmla="*/ 293862 w 6279567"/>
              <a:gd name="connsiteY5" fmla="*/ 4400912 h 4742729"/>
              <a:gd name="connsiteX6" fmla="*/ 1642214 w 6279567"/>
              <a:gd name="connsiteY6" fmla="*/ 4307922 h 4742729"/>
              <a:gd name="connsiteX7" fmla="*/ 3656994 w 6279567"/>
              <a:gd name="connsiteY7" fmla="*/ 4369915 h 4742729"/>
              <a:gd name="connsiteX8" fmla="*/ 5873251 w 6279567"/>
              <a:gd name="connsiteY8" fmla="*/ 4710878 h 4742729"/>
              <a:gd name="connsiteX9" fmla="*/ 6276207 w 6279567"/>
              <a:gd name="connsiteY9" fmla="*/ 3471014 h 4742729"/>
              <a:gd name="connsiteX10" fmla="*/ 6028235 w 6279567"/>
              <a:gd name="connsiteY10" fmla="*/ 2029671 h 4742729"/>
              <a:gd name="connsiteX11" fmla="*/ 6260709 w 6279567"/>
              <a:gd name="connsiteY11" fmla="*/ 758810 h 4742729"/>
              <a:gd name="connsiteX12" fmla="*/ 5423800 w 6279567"/>
              <a:gd name="connsiteY12" fmla="*/ 138879 h 4742729"/>
              <a:gd name="connsiteX13" fmla="*/ 3641496 w 6279567"/>
              <a:gd name="connsiteY13" fmla="*/ 464343 h 4742729"/>
              <a:gd name="connsiteX14" fmla="*/ 1998675 w 6279567"/>
              <a:gd name="connsiteY14" fmla="*/ 231868 h 4742729"/>
              <a:gd name="connsiteX0" fmla="*/ 2060668 w 6291655"/>
              <a:gd name="connsiteY0" fmla="*/ 247366 h 4556087"/>
              <a:gd name="connsiteX1" fmla="*/ 758811 w 6291655"/>
              <a:gd name="connsiteY1" fmla="*/ 30390 h 4556087"/>
              <a:gd name="connsiteX2" fmla="*/ 61387 w 6291655"/>
              <a:gd name="connsiteY2" fmla="*/ 836302 h 4556087"/>
              <a:gd name="connsiteX3" fmla="*/ 479841 w 6291655"/>
              <a:gd name="connsiteY3" fmla="*/ 2153658 h 4556087"/>
              <a:gd name="connsiteX4" fmla="*/ 14892 w 6291655"/>
              <a:gd name="connsiteY4" fmla="*/ 3533007 h 4556087"/>
              <a:gd name="connsiteX5" fmla="*/ 293862 w 6291655"/>
              <a:gd name="connsiteY5" fmla="*/ 4400912 h 4556087"/>
              <a:gd name="connsiteX6" fmla="*/ 1642214 w 6291655"/>
              <a:gd name="connsiteY6" fmla="*/ 4307922 h 4556087"/>
              <a:gd name="connsiteX7" fmla="*/ 3656994 w 6291655"/>
              <a:gd name="connsiteY7" fmla="*/ 4369915 h 4556087"/>
              <a:gd name="connsiteX8" fmla="*/ 5485794 w 6291655"/>
              <a:gd name="connsiteY8" fmla="*/ 4509400 h 4556087"/>
              <a:gd name="connsiteX9" fmla="*/ 6276207 w 6291655"/>
              <a:gd name="connsiteY9" fmla="*/ 3471014 h 4556087"/>
              <a:gd name="connsiteX10" fmla="*/ 6028235 w 6291655"/>
              <a:gd name="connsiteY10" fmla="*/ 2029671 h 4556087"/>
              <a:gd name="connsiteX11" fmla="*/ 6260709 w 6291655"/>
              <a:gd name="connsiteY11" fmla="*/ 758810 h 4556087"/>
              <a:gd name="connsiteX12" fmla="*/ 5423800 w 6291655"/>
              <a:gd name="connsiteY12" fmla="*/ 138879 h 4556087"/>
              <a:gd name="connsiteX13" fmla="*/ 3641496 w 6291655"/>
              <a:gd name="connsiteY13" fmla="*/ 464343 h 4556087"/>
              <a:gd name="connsiteX14" fmla="*/ 1998675 w 6291655"/>
              <a:gd name="connsiteY14" fmla="*/ 231868 h 455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91655" h="4556087">
                <a:moveTo>
                  <a:pt x="2060668" y="247366"/>
                </a:moveTo>
                <a:cubicBezTo>
                  <a:pt x="1576346" y="89800"/>
                  <a:pt x="1092024" y="-67766"/>
                  <a:pt x="758811" y="30390"/>
                </a:cubicBezTo>
                <a:cubicBezTo>
                  <a:pt x="425598" y="128546"/>
                  <a:pt x="92384" y="125963"/>
                  <a:pt x="61387" y="836302"/>
                </a:cubicBezTo>
                <a:cubicBezTo>
                  <a:pt x="30390" y="1546641"/>
                  <a:pt x="487590" y="1704207"/>
                  <a:pt x="479841" y="2153658"/>
                </a:cubicBezTo>
                <a:cubicBezTo>
                  <a:pt x="472092" y="2603109"/>
                  <a:pt x="61387" y="2972486"/>
                  <a:pt x="14892" y="3533007"/>
                </a:cubicBezTo>
                <a:cubicBezTo>
                  <a:pt x="-31603" y="4093528"/>
                  <a:pt x="22642" y="4271760"/>
                  <a:pt x="293862" y="4400912"/>
                </a:cubicBezTo>
                <a:cubicBezTo>
                  <a:pt x="565082" y="4530064"/>
                  <a:pt x="1081692" y="4313088"/>
                  <a:pt x="1642214" y="4307922"/>
                </a:cubicBezTo>
                <a:cubicBezTo>
                  <a:pt x="2202736" y="4302756"/>
                  <a:pt x="3016397" y="4336335"/>
                  <a:pt x="3656994" y="4369915"/>
                </a:cubicBezTo>
                <a:cubicBezTo>
                  <a:pt x="4297591" y="4403495"/>
                  <a:pt x="5049259" y="4659217"/>
                  <a:pt x="5485794" y="4509400"/>
                </a:cubicBezTo>
                <a:cubicBezTo>
                  <a:pt x="5922329" y="4359583"/>
                  <a:pt x="6185800" y="3884302"/>
                  <a:pt x="6276207" y="3471014"/>
                </a:cubicBezTo>
                <a:cubicBezTo>
                  <a:pt x="6366614" y="3057726"/>
                  <a:pt x="6030818" y="2481705"/>
                  <a:pt x="6028235" y="2029671"/>
                </a:cubicBezTo>
                <a:cubicBezTo>
                  <a:pt x="6025652" y="1577637"/>
                  <a:pt x="6361448" y="1073942"/>
                  <a:pt x="6260709" y="758810"/>
                </a:cubicBezTo>
                <a:cubicBezTo>
                  <a:pt x="6159970" y="443678"/>
                  <a:pt x="5860335" y="187957"/>
                  <a:pt x="5423800" y="138879"/>
                </a:cubicBezTo>
                <a:cubicBezTo>
                  <a:pt x="4987265" y="89801"/>
                  <a:pt x="4227849" y="410099"/>
                  <a:pt x="3641496" y="464343"/>
                </a:cubicBezTo>
                <a:cubicBezTo>
                  <a:pt x="3055143" y="518587"/>
                  <a:pt x="2526909" y="375227"/>
                  <a:pt x="1998675" y="231868"/>
                </a:cubicBezTo>
              </a:path>
            </a:pathLst>
          </a:custGeom>
          <a:solidFill>
            <a:srgbClr val="72378D"/>
          </a:solidFill>
          <a:ln>
            <a:noFill/>
          </a:ln>
          <a:effectLst>
            <a:outerShdw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5">
            <a:extLst>
              <a:ext uri="{FF2B5EF4-FFF2-40B4-BE49-F238E27FC236}">
                <a16:creationId xmlns:a16="http://schemas.microsoft.com/office/drawing/2014/main" id="{B86308F6-A83C-856F-36B3-5652A49D3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568" y="1194946"/>
            <a:ext cx="7933432" cy="5018176"/>
          </a:xfrm>
          <a:prstGeom prst="rect">
            <a:avLst/>
          </a:prstGeom>
        </p:spPr>
      </p:pic>
      <p:pic>
        <p:nvPicPr>
          <p:cNvPr id="5" name="图片 6">
            <a:extLst>
              <a:ext uri="{FF2B5EF4-FFF2-40B4-BE49-F238E27FC236}">
                <a16:creationId xmlns:a16="http://schemas.microsoft.com/office/drawing/2014/main" id="{4754F8F1-F4FE-995E-174F-E898406D4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41" y="2238187"/>
            <a:ext cx="3409989" cy="4590794"/>
          </a:xfrm>
          <a:prstGeom prst="rect">
            <a:avLst/>
          </a:prstGeom>
        </p:spPr>
      </p:pic>
      <p:pic>
        <p:nvPicPr>
          <p:cNvPr id="6" name="图片 7">
            <a:extLst>
              <a:ext uri="{FF2B5EF4-FFF2-40B4-BE49-F238E27FC236}">
                <a16:creationId xmlns:a16="http://schemas.microsoft.com/office/drawing/2014/main" id="{08D9F311-E13E-9AB2-E90A-4411B383B0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4097" y="3955942"/>
            <a:ext cx="2089876" cy="2785397"/>
          </a:xfrm>
          <a:prstGeom prst="rect">
            <a:avLst/>
          </a:prstGeom>
        </p:spPr>
      </p:pic>
      <p:pic>
        <p:nvPicPr>
          <p:cNvPr id="7" name="图片 8">
            <a:extLst>
              <a:ext uri="{FF2B5EF4-FFF2-40B4-BE49-F238E27FC236}">
                <a16:creationId xmlns:a16="http://schemas.microsoft.com/office/drawing/2014/main" id="{C3971410-1A80-14B7-FDA6-0A1C6CF3A609}"/>
              </a:ext>
            </a:extLst>
          </p:cNvPr>
          <p:cNvPicPr>
            <a:picLocks noChangeAspect="1"/>
          </p:cNvPicPr>
          <p:nvPr/>
        </p:nvPicPr>
        <p:blipFill rotWithShape="1">
          <a:blip r:embed="rId5">
            <a:extLst>
              <a:ext uri="{28A0092B-C50C-407E-A947-70E740481C1C}">
                <a14:useLocalDpi xmlns:a14="http://schemas.microsoft.com/office/drawing/2010/main" val="0"/>
              </a:ext>
            </a:extLst>
          </a:blip>
          <a:srcRect t="31161"/>
          <a:stretch/>
        </p:blipFill>
        <p:spPr>
          <a:xfrm>
            <a:off x="5883965" y="0"/>
            <a:ext cx="6308035" cy="1082903"/>
          </a:xfrm>
          <a:prstGeom prst="rect">
            <a:avLst/>
          </a:prstGeom>
        </p:spPr>
      </p:pic>
      <p:pic>
        <p:nvPicPr>
          <p:cNvPr id="8" name="图片 9">
            <a:extLst>
              <a:ext uri="{FF2B5EF4-FFF2-40B4-BE49-F238E27FC236}">
                <a16:creationId xmlns:a16="http://schemas.microsoft.com/office/drawing/2014/main" id="{F9DD811E-AD29-9325-F0D2-77C61BCBC63D}"/>
              </a:ext>
            </a:extLst>
          </p:cNvPr>
          <p:cNvPicPr>
            <a:picLocks noChangeAspect="1"/>
          </p:cNvPicPr>
          <p:nvPr/>
        </p:nvPicPr>
        <p:blipFill rotWithShape="1">
          <a:blip r:embed="rId5">
            <a:extLst>
              <a:ext uri="{28A0092B-C50C-407E-A947-70E740481C1C}">
                <a14:useLocalDpi xmlns:a14="http://schemas.microsoft.com/office/drawing/2010/main" val="0"/>
              </a:ext>
            </a:extLst>
          </a:blip>
          <a:srcRect t="31161"/>
          <a:stretch/>
        </p:blipFill>
        <p:spPr>
          <a:xfrm flipH="1">
            <a:off x="0" y="0"/>
            <a:ext cx="6308035" cy="1082903"/>
          </a:xfrm>
          <a:prstGeom prst="rect">
            <a:avLst/>
          </a:prstGeom>
        </p:spPr>
      </p:pic>
      <p:pic>
        <p:nvPicPr>
          <p:cNvPr id="9" name="图片 10">
            <a:extLst>
              <a:ext uri="{FF2B5EF4-FFF2-40B4-BE49-F238E27FC236}">
                <a16:creationId xmlns:a16="http://schemas.microsoft.com/office/drawing/2014/main" id="{BEDADE22-CB26-C8C9-1E22-90131D8F75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3862" y="1194946"/>
            <a:ext cx="1388706" cy="3213609"/>
          </a:xfrm>
          <a:prstGeom prst="rect">
            <a:avLst/>
          </a:prstGeom>
        </p:spPr>
      </p:pic>
      <p:sp>
        <p:nvSpPr>
          <p:cNvPr id="11" name="文本框 1">
            <a:extLst>
              <a:ext uri="{FF2B5EF4-FFF2-40B4-BE49-F238E27FC236}">
                <a16:creationId xmlns:a16="http://schemas.microsoft.com/office/drawing/2014/main" id="{15C4A447-2304-0537-8545-43C5975F2C4D}"/>
              </a:ext>
            </a:extLst>
          </p:cNvPr>
          <p:cNvSpPr txBox="1"/>
          <p:nvPr/>
        </p:nvSpPr>
        <p:spPr>
          <a:xfrm>
            <a:off x="3634483" y="3098310"/>
            <a:ext cx="6773362" cy="2250330"/>
          </a:xfrm>
          <a:prstGeom prst="rect">
            <a:avLst/>
          </a:prstGeom>
          <a:noFill/>
        </p:spPr>
        <p:txBody>
          <a:bodyPr wrap="square" rtlCol="0">
            <a:prstTxWarp prst="textPlain">
              <a:avLst/>
            </a:prstTxWarp>
            <a:spAutoFit/>
          </a:bodyPr>
          <a:lstStyle>
            <a:defPPr>
              <a:defRPr lang="zh-CN"/>
            </a:defPPr>
            <a:lvl1pPr algn="ctr">
              <a:defRPr sz="5400">
                <a:solidFill>
                  <a:schemeClr val="bg1"/>
                </a:solidFill>
                <a:latin typeface="Abril Fatface" panose="02000503000000020003" pitchFamily="2" charset="0"/>
              </a:defRPr>
            </a:lvl1pPr>
          </a:lstStyle>
          <a:p>
            <a:pPr>
              <a:lnSpc>
                <a:spcPct val="80000"/>
              </a:lnSpc>
            </a:pPr>
            <a:r>
              <a:rPr lang="vi-VN" altLang="zh-CN" sz="8000">
                <a:ln w="38100">
                  <a:solidFill>
                    <a:schemeClr val="bg1"/>
                  </a:solidFill>
                </a:ln>
                <a:solidFill>
                  <a:srgbClr val="8942A9"/>
                </a:solidFill>
                <a:effectLst>
                  <a:outerShdw dist="38100" dir="2700000" algn="tl" rotWithShape="0">
                    <a:schemeClr val="bg1"/>
                  </a:outerShdw>
                </a:effectLst>
                <a:latin typeface="iCiel Pony" panose="02000000000000000000" pitchFamily="2" charset="0"/>
              </a:rPr>
              <a:t>Bài tập</a:t>
            </a:r>
          </a:p>
          <a:p>
            <a:pPr>
              <a:lnSpc>
                <a:spcPct val="80000"/>
              </a:lnSpc>
            </a:pPr>
            <a:r>
              <a:rPr lang="vi-VN" altLang="zh-CN" sz="8000">
                <a:ln w="38100">
                  <a:solidFill>
                    <a:schemeClr val="bg1"/>
                  </a:solidFill>
                </a:ln>
                <a:solidFill>
                  <a:srgbClr val="8942A9"/>
                </a:solidFill>
                <a:effectLst>
                  <a:outerShdw dist="38100" dir="2700000" algn="tl" rotWithShape="0">
                    <a:schemeClr val="bg1"/>
                  </a:outerShdw>
                </a:effectLst>
                <a:latin typeface="iCiel Pony" panose="02000000000000000000" pitchFamily="2" charset="0"/>
              </a:rPr>
              <a:t>Chính tả</a:t>
            </a:r>
            <a:endParaRPr lang="en-US" altLang="zh-CN" sz="8000" dirty="0">
              <a:ln w="38100">
                <a:solidFill>
                  <a:schemeClr val="bg1"/>
                </a:solidFill>
              </a:ln>
              <a:solidFill>
                <a:srgbClr val="8942A9"/>
              </a:solidFill>
              <a:effectLst>
                <a:outerShdw dist="38100" dir="2700000" algn="tl" rotWithShape="0">
                  <a:schemeClr val="bg1"/>
                </a:outerShdw>
              </a:effectLst>
              <a:latin typeface="iCiel Pony" panose="02000000000000000000" pitchFamily="2" charset="0"/>
            </a:endParaRPr>
          </a:p>
        </p:txBody>
      </p:sp>
      <p:sp>
        <p:nvSpPr>
          <p:cNvPr id="12" name="文本框 1">
            <a:extLst>
              <a:ext uri="{FF2B5EF4-FFF2-40B4-BE49-F238E27FC236}">
                <a16:creationId xmlns:a16="http://schemas.microsoft.com/office/drawing/2014/main" id="{7460BFAB-9832-4452-9D27-A1DC9EEDC844}"/>
              </a:ext>
            </a:extLst>
          </p:cNvPr>
          <p:cNvSpPr txBox="1"/>
          <p:nvPr/>
        </p:nvSpPr>
        <p:spPr>
          <a:xfrm>
            <a:off x="4189155" y="1651460"/>
            <a:ext cx="5518684" cy="1167429"/>
          </a:xfrm>
          <a:prstGeom prst="rect">
            <a:avLst/>
          </a:prstGeom>
          <a:noFill/>
        </p:spPr>
        <p:txBody>
          <a:bodyPr wrap="square" rtlCol="0">
            <a:prstTxWarp prst="textPlain">
              <a:avLst/>
            </a:prstTxWarp>
            <a:spAutoFit/>
          </a:bodyPr>
          <a:lstStyle>
            <a:defPPr>
              <a:defRPr lang="zh-CN"/>
            </a:defPPr>
            <a:lvl1pPr algn="ctr">
              <a:defRPr sz="5400">
                <a:solidFill>
                  <a:schemeClr val="bg1"/>
                </a:solidFill>
                <a:latin typeface="Abril Fatface" panose="02000503000000020003" pitchFamily="2" charset="0"/>
              </a:defRPr>
            </a:lvl1pPr>
          </a:lstStyle>
          <a:p>
            <a:pPr>
              <a:lnSpc>
                <a:spcPct val="80000"/>
              </a:lnSpc>
            </a:pPr>
            <a:r>
              <a:rPr lang="vi-VN" altLang="zh-CN" sz="8000">
                <a:ln w="57150">
                  <a:solidFill>
                    <a:schemeClr val="tx1"/>
                  </a:solidFill>
                </a:ln>
                <a:solidFill>
                  <a:srgbClr val="FFFF00"/>
                </a:solidFill>
                <a:effectLst>
                  <a:outerShdw dist="38100" dir="2700000" algn="tl" rotWithShape="0">
                    <a:schemeClr val="bg1"/>
                  </a:outerShdw>
                </a:effectLst>
                <a:latin typeface="iCiel Baliho Script" pitchFamily="2" charset="0"/>
              </a:rPr>
              <a:t>Hoạt động 2</a:t>
            </a:r>
            <a:endParaRPr lang="en-US" altLang="zh-CN" sz="8000" dirty="0">
              <a:ln w="57150">
                <a:solidFill>
                  <a:schemeClr val="tx1"/>
                </a:solidFill>
              </a:ln>
              <a:solidFill>
                <a:srgbClr val="FFFF00"/>
              </a:solidFill>
              <a:effectLst>
                <a:outerShdw dist="38100" dir="2700000" algn="tl" rotWithShape="0">
                  <a:schemeClr val="bg1"/>
                </a:outerShdw>
              </a:effectLst>
              <a:latin typeface="iCiel Baliho Script" pitchFamily="2" charset="0"/>
            </a:endParaRPr>
          </a:p>
        </p:txBody>
      </p:sp>
    </p:spTree>
    <p:extLst>
      <p:ext uri="{BB962C8B-B14F-4D97-AF65-F5344CB8AC3E}">
        <p14:creationId xmlns:p14="http://schemas.microsoft.com/office/powerpoint/2010/main" val="394112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barn(inVertical)">
                                      <p:cBhvr>
                                        <p:cTn id="10" dur="500"/>
                                        <p:tgtEl>
                                          <p:spTgt spid="11">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barn(inVertical)">
                                      <p:cBhvr>
                                        <p:cTn id="13" dur="500"/>
                                        <p:tgtEl>
                                          <p:spTgt spid="12">
                                            <p:txEl>
                                              <p:pRg st="0" end="0"/>
                                            </p:txEl>
                                          </p:spTgt>
                                        </p:tgtEl>
                                      </p:cBhvr>
                                    </p:animEffect>
                                  </p:childTnLst>
                                </p:cTn>
                              </p:par>
                            </p:childTnLst>
                          </p:cTn>
                        </p:par>
                        <p:par>
                          <p:cTn id="14" fill="hold">
                            <p:stCondLst>
                              <p:cond delay="500"/>
                            </p:stCondLst>
                            <p:childTnLst>
                              <p:par>
                                <p:cTn id="15" presetID="26" presetClass="emph" presetSubtype="0" fill="hold" grpId="0" nodeType="afterEffect">
                                  <p:stCondLst>
                                    <p:cond delay="0"/>
                                  </p:stCondLst>
                                  <p:childTnLst>
                                    <p:animEffect transition="out" filter="fade">
                                      <p:cBhvr>
                                        <p:cTn id="16" dur="500" tmFilter="0, 0; .2, .5; .8, .5; 1, 0"/>
                                        <p:tgtEl>
                                          <p:spTgt spid="12">
                                            <p:txEl>
                                              <p:pRg st="0" end="0"/>
                                            </p:txEl>
                                          </p:spTgt>
                                        </p:tgtEl>
                                      </p:cBhvr>
                                    </p:animEffect>
                                    <p:animScale>
                                      <p:cBhvr>
                                        <p:cTn id="17" dur="250" autoRev="1" fill="hold"/>
                                        <p:tgtEl>
                                          <p:spTgt spid="12">
                                            <p:txEl>
                                              <p:pRg st="0" end="0"/>
                                            </p:txEl>
                                          </p:spTgt>
                                        </p:tgtEl>
                                      </p:cBhvr>
                                      <p:by x="105000" y="105000"/>
                                    </p:animScale>
                                  </p:childTnLst>
                                </p:cTn>
                              </p:par>
                              <p:par>
                                <p:cTn id="18" presetID="26" presetClass="emph" presetSubtype="0" fill="hold" grpId="0" nodeType="withEffect">
                                  <p:stCondLst>
                                    <p:cond delay="0"/>
                                  </p:stCondLst>
                                  <p:childTnLst>
                                    <p:animEffect transition="out" filter="fade">
                                      <p:cBhvr>
                                        <p:cTn id="19" dur="500" tmFilter="0, 0; .2, .5; .8, .5; 1, 0"/>
                                        <p:tgtEl>
                                          <p:spTgt spid="11">
                                            <p:txEl>
                                              <p:pRg st="0" end="0"/>
                                            </p:txEl>
                                          </p:spTgt>
                                        </p:tgtEl>
                                      </p:cBhvr>
                                    </p:animEffect>
                                    <p:animScale>
                                      <p:cBhvr>
                                        <p:cTn id="20" dur="250" autoRev="1" fill="hold"/>
                                        <p:tgtEl>
                                          <p:spTgt spid="11">
                                            <p:txEl>
                                              <p:pRg st="0" end="0"/>
                                            </p:txEl>
                                          </p:spTgt>
                                        </p:tgtEl>
                                      </p:cBhvr>
                                      <p:by x="105000" y="105000"/>
                                    </p:animScale>
                                  </p:childTnLst>
                                </p:cTn>
                              </p:par>
                              <p:par>
                                <p:cTn id="21" presetID="26" presetClass="emph" presetSubtype="0" fill="hold" grpId="0" nodeType="withEffect">
                                  <p:stCondLst>
                                    <p:cond delay="0"/>
                                  </p:stCondLst>
                                  <p:childTnLst>
                                    <p:animEffect transition="out" filter="fade">
                                      <p:cBhvr>
                                        <p:cTn id="22" dur="500" tmFilter="0, 0; .2, .5; .8, .5; 1, 0"/>
                                        <p:tgtEl>
                                          <p:spTgt spid="11">
                                            <p:txEl>
                                              <p:pRg st="1" end="1"/>
                                            </p:txEl>
                                          </p:spTgt>
                                        </p:tgtEl>
                                      </p:cBhvr>
                                    </p:animEffect>
                                    <p:animScale>
                                      <p:cBhvr>
                                        <p:cTn id="23" dur="250" autoRev="1" fill="hold"/>
                                        <p:tgtEl>
                                          <p:spTgt spid="11">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1168</Words>
  <Application>Microsoft Office PowerPoint</Application>
  <PresentationFormat>Widescreen</PresentationFormat>
  <Paragraphs>102</Paragraphs>
  <Slides>18</Slides>
  <Notes>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18</vt:i4>
      </vt:variant>
    </vt:vector>
  </HeadingPairs>
  <TitlesOfParts>
    <vt:vector size="34" baseType="lpstr">
      <vt:lpstr>#9Slide05 SVNClementine</vt:lpstr>
      <vt:lpstr>Arial</vt:lpstr>
      <vt:lpstr>AvantGarde</vt:lpstr>
      <vt:lpstr>Calibri</vt:lpstr>
      <vt:lpstr>Calibri Light</vt:lpstr>
      <vt:lpstr>HP001 4 hàng</vt:lpstr>
      <vt:lpstr>iCiel Baliho Script</vt:lpstr>
      <vt:lpstr>iCiel Cadena</vt:lpstr>
      <vt:lpstr>iCiel Gotham Ultra</vt:lpstr>
      <vt:lpstr>iCiel Mijas</vt:lpstr>
      <vt:lpstr>iCiel Nabila</vt:lpstr>
      <vt:lpstr>iCiel Pequena</vt:lpstr>
      <vt:lpstr>iCiel Pony</vt:lpstr>
      <vt:lpstr>inpin heiti</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19</cp:revision>
  <dcterms:created xsi:type="dcterms:W3CDTF">2023-04-05T13:10:06Z</dcterms:created>
  <dcterms:modified xsi:type="dcterms:W3CDTF">2023-04-05T17:02:37Z</dcterms:modified>
</cp:coreProperties>
</file>