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5" r:id="rId2"/>
  </p:sldMasterIdLst>
  <p:notesMasterIdLst>
    <p:notesMasterId r:id="rId27"/>
  </p:notesMasterIdLst>
  <p:sldIdLst>
    <p:sldId id="256" r:id="rId3"/>
    <p:sldId id="258" r:id="rId4"/>
    <p:sldId id="311" r:id="rId5"/>
    <p:sldId id="257" r:id="rId6"/>
    <p:sldId id="259" r:id="rId7"/>
    <p:sldId id="312" r:id="rId8"/>
    <p:sldId id="313" r:id="rId9"/>
    <p:sldId id="314" r:id="rId10"/>
    <p:sldId id="315" r:id="rId11"/>
    <p:sldId id="260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264" r:id="rId23"/>
    <p:sldId id="326" r:id="rId24"/>
    <p:sldId id="327" r:id="rId25"/>
    <p:sldId id="328" r:id="rId26"/>
  </p:sldIdLst>
  <p:sldSz cx="9144000" cy="5143500" type="screen16x9"/>
  <p:notesSz cx="6858000" cy="9144000"/>
  <p:embeddedFontLst>
    <p:embeddedFont>
      <p:font typeface="Anaheim" panose="020B0604020202020204" charset="0"/>
      <p:regular r:id="rId28"/>
    </p:embeddedFont>
    <p:embeddedFont>
      <p:font typeface="Bebas Neue" panose="020B0604020202020204" charset="0"/>
      <p:regular r:id="rId29"/>
    </p:embeddedFont>
    <p:embeddedFont>
      <p:font typeface="Cambria Math" panose="02040503050406030204" pitchFamily="18" charset="0"/>
      <p:regular r:id="rId30"/>
    </p:embeddedFont>
    <p:embeddedFont>
      <p:font typeface="Chelsea Market" panose="020B0604020202020204" charset="0"/>
      <p:regular r:id="rId31"/>
    </p:embeddedFont>
    <p:embeddedFont>
      <p:font typeface="iCiel Cadena" panose="02000503000000020004" pitchFamily="50" charset="0"/>
      <p:bold r:id="rId32"/>
    </p:embeddedFont>
    <p:embeddedFont>
      <p:font typeface="iCiel Soup of Justice" pitchFamily="2" charset="0"/>
      <p:regular r:id="rId33"/>
    </p:embeddedFont>
    <p:embeddedFont>
      <p:font typeface="Montserrat Black" panose="00000A00000000000000" pitchFamily="2" charset="0"/>
      <p:bold r:id="rId34"/>
      <p:boldItalic r:id="rId35"/>
    </p:embeddedFont>
    <p:embeddedFont>
      <p:font typeface="Montserrat Medium" panose="00000600000000000000" pitchFamily="2" charset="0"/>
      <p:regular r:id="rId36"/>
      <p:bold r:id="rId37"/>
      <p:italic r:id="rId38"/>
      <p:boldItalic r:id="rId39"/>
    </p:embeddedFont>
    <p:embeddedFont>
      <p:font typeface="Nunito Light" panose="00000400000000000000" pitchFamily="2" charset="0"/>
      <p:regular r:id="rId40"/>
      <p:italic r:id="rId41"/>
    </p:embeddedFont>
    <p:embeddedFont>
      <p:font typeface="Roboto Condensed Light" panose="02000000000000000000" pitchFamily="2" charset="0"/>
      <p:regular r:id="rId42"/>
      <p:italic r:id="rId43"/>
    </p:embeddedFont>
    <p:embeddedFont>
      <p:font typeface="SVN-Gretoon" panose="02040603050506020204" pitchFamily="18" charset="0"/>
      <p:regular r:id="rId44"/>
    </p:embeddedFont>
    <p:embeddedFont>
      <p:font typeface="SVN-Standly" pitchFamily="50" charset="0"/>
      <p:regular r:id="rId45"/>
    </p:embeddedFont>
    <p:embeddedFont>
      <p:font typeface="SVN-Ziclets" panose="02000603000000000000" pitchFamily="2" charset="0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9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E1F1"/>
    <a:srgbClr val="FFFFFF"/>
    <a:srgbClr val="FEC410"/>
    <a:srgbClr val="000000"/>
    <a:srgbClr val="A27B00"/>
    <a:srgbClr val="F1C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07ED8F-74C9-43CC-9E43-390759493CD1}">
  <a:tblStyle styleId="{E607ED8F-74C9-43CC-9E43-390759493CD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368" y="636"/>
      </p:cViewPr>
      <p:guideLst>
        <p:guide orient="horz" pos="15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1b89389a81d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5" name="Google Shape;1855;g1b89389a81d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Google Shape;215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2" name="Google Shape;215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Google Shape;215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2" name="Google Shape;215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6613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2342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6681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5754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Google Shape;231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0" name="Google Shape;232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0809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3200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7816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13803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0879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" name="Google Shape;202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0" name="Google Shape;203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33596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3" name="Google Shape;2453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4" name="Google Shape;2454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3" name="Google Shape;2453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4" name="Google Shape;2454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94155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83411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1b89389a81d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5" name="Google Shape;1855;g1b89389a81d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14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9" name="Google Shape;2019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2494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220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6496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" name="Google Shape;202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0" name="Google Shape;203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0267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275" y="2332903"/>
            <a:ext cx="9150778" cy="2011527"/>
          </a:xfrm>
          <a:custGeom>
            <a:avLst/>
            <a:gdLst/>
            <a:ahLst/>
            <a:cxnLst/>
            <a:rect l="l" t="t" r="r" b="b"/>
            <a:pathLst>
              <a:path w="284960" h="62640" extrusionOk="0">
                <a:moveTo>
                  <a:pt x="28810" y="1"/>
                </a:moveTo>
                <a:cubicBezTo>
                  <a:pt x="27913" y="1"/>
                  <a:pt x="27012" y="28"/>
                  <a:pt x="26110" y="85"/>
                </a:cubicBezTo>
                <a:cubicBezTo>
                  <a:pt x="15502" y="754"/>
                  <a:pt x="4681" y="6985"/>
                  <a:pt x="0" y="16043"/>
                </a:cubicBezTo>
                <a:lnTo>
                  <a:pt x="0" y="62639"/>
                </a:lnTo>
                <a:cubicBezTo>
                  <a:pt x="39125" y="55163"/>
                  <a:pt x="87712" y="49080"/>
                  <a:pt x="143535" y="49080"/>
                </a:cubicBezTo>
                <a:cubicBezTo>
                  <a:pt x="144221" y="49080"/>
                  <a:pt x="144908" y="49081"/>
                  <a:pt x="145595" y="49083"/>
                </a:cubicBezTo>
                <a:cubicBezTo>
                  <a:pt x="199517" y="49235"/>
                  <a:pt x="246631" y="55101"/>
                  <a:pt x="284960" y="62305"/>
                </a:cubicBezTo>
                <a:lnTo>
                  <a:pt x="284960" y="19113"/>
                </a:lnTo>
                <a:cubicBezTo>
                  <a:pt x="278715" y="20017"/>
                  <a:pt x="272444" y="20512"/>
                  <a:pt x="266170" y="20512"/>
                </a:cubicBezTo>
                <a:cubicBezTo>
                  <a:pt x="260839" y="20512"/>
                  <a:pt x="255507" y="20154"/>
                  <a:pt x="250187" y="19386"/>
                </a:cubicBezTo>
                <a:cubicBezTo>
                  <a:pt x="226936" y="15985"/>
                  <a:pt x="204335" y="4871"/>
                  <a:pt x="181288" y="4871"/>
                </a:cubicBezTo>
                <a:cubicBezTo>
                  <a:pt x="177972" y="4871"/>
                  <a:pt x="174647" y="5101"/>
                  <a:pt x="171310" y="5617"/>
                </a:cubicBezTo>
                <a:cubicBezTo>
                  <a:pt x="148984" y="9080"/>
                  <a:pt x="129266" y="25087"/>
                  <a:pt x="106775" y="25087"/>
                </a:cubicBezTo>
                <a:cubicBezTo>
                  <a:pt x="106362" y="25087"/>
                  <a:pt x="105948" y="25081"/>
                  <a:pt x="105534" y="25070"/>
                </a:cubicBezTo>
                <a:cubicBezTo>
                  <a:pt x="91521" y="24736"/>
                  <a:pt x="78573" y="17988"/>
                  <a:pt x="66019" y="11666"/>
                </a:cubicBezTo>
                <a:cubicBezTo>
                  <a:pt x="54305" y="5780"/>
                  <a:pt x="41819" y="1"/>
                  <a:pt x="28810" y="1"/>
                </a:cubicBezTo>
                <a:close/>
              </a:path>
            </a:pathLst>
          </a:cu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74761" y="2546803"/>
            <a:ext cx="2982653" cy="1583709"/>
            <a:chOff x="2051275" y="3803825"/>
            <a:chExt cx="548050" cy="291000"/>
          </a:xfrm>
        </p:grpSpPr>
        <p:sp>
          <p:nvSpPr>
            <p:cNvPr id="11" name="Google Shape;11;p2"/>
            <p:cNvSpPr/>
            <p:nvPr/>
          </p:nvSpPr>
          <p:spPr>
            <a:xfrm>
              <a:off x="2051275" y="3803825"/>
              <a:ext cx="548050" cy="291000"/>
            </a:xfrm>
            <a:custGeom>
              <a:avLst/>
              <a:gdLst/>
              <a:ahLst/>
              <a:cxnLst/>
              <a:rect l="l" t="t" r="r" b="b"/>
              <a:pathLst>
                <a:path w="21922" h="11640" extrusionOk="0">
                  <a:moveTo>
                    <a:pt x="8946" y="1"/>
                  </a:moveTo>
                  <a:cubicBezTo>
                    <a:pt x="8236" y="1"/>
                    <a:pt x="7532" y="269"/>
                    <a:pt x="7087" y="824"/>
                  </a:cubicBezTo>
                  <a:cubicBezTo>
                    <a:pt x="6393" y="1687"/>
                    <a:pt x="6487" y="2934"/>
                    <a:pt x="6615" y="4040"/>
                  </a:cubicBezTo>
                  <a:cubicBezTo>
                    <a:pt x="6358" y="3842"/>
                    <a:pt x="6038" y="3744"/>
                    <a:pt x="5716" y="3744"/>
                  </a:cubicBezTo>
                  <a:cubicBezTo>
                    <a:pt x="5371" y="3744"/>
                    <a:pt x="5026" y="3857"/>
                    <a:pt x="4761" y="4080"/>
                  </a:cubicBezTo>
                  <a:cubicBezTo>
                    <a:pt x="4242" y="4519"/>
                    <a:pt x="4080" y="5328"/>
                    <a:pt x="4377" y="5935"/>
                  </a:cubicBezTo>
                  <a:cubicBezTo>
                    <a:pt x="3811" y="5669"/>
                    <a:pt x="3187" y="5535"/>
                    <a:pt x="2563" y="5535"/>
                  </a:cubicBezTo>
                  <a:cubicBezTo>
                    <a:pt x="2362" y="5535"/>
                    <a:pt x="2161" y="5549"/>
                    <a:pt x="1963" y="5577"/>
                  </a:cubicBezTo>
                  <a:cubicBezTo>
                    <a:pt x="1632" y="5624"/>
                    <a:pt x="1288" y="5719"/>
                    <a:pt x="1032" y="5941"/>
                  </a:cubicBezTo>
                  <a:cubicBezTo>
                    <a:pt x="762" y="6177"/>
                    <a:pt x="621" y="6541"/>
                    <a:pt x="513" y="6892"/>
                  </a:cubicBezTo>
                  <a:cubicBezTo>
                    <a:pt x="48" y="8423"/>
                    <a:pt x="0" y="10081"/>
                    <a:pt x="378" y="11639"/>
                  </a:cubicBezTo>
                  <a:lnTo>
                    <a:pt x="21922" y="8834"/>
                  </a:lnTo>
                  <a:cubicBezTo>
                    <a:pt x="21827" y="7276"/>
                    <a:pt x="21173" y="3231"/>
                    <a:pt x="20357" y="1916"/>
                  </a:cubicBezTo>
                  <a:cubicBezTo>
                    <a:pt x="19932" y="1228"/>
                    <a:pt x="19386" y="574"/>
                    <a:pt x="18645" y="277"/>
                  </a:cubicBezTo>
                  <a:cubicBezTo>
                    <a:pt x="18417" y="188"/>
                    <a:pt x="18168" y="143"/>
                    <a:pt x="17920" y="143"/>
                  </a:cubicBezTo>
                  <a:cubicBezTo>
                    <a:pt x="17359" y="143"/>
                    <a:pt x="16804" y="374"/>
                    <a:pt x="16514" y="850"/>
                  </a:cubicBezTo>
                  <a:cubicBezTo>
                    <a:pt x="16163" y="1417"/>
                    <a:pt x="16264" y="2145"/>
                    <a:pt x="16379" y="2799"/>
                  </a:cubicBezTo>
                  <a:cubicBezTo>
                    <a:pt x="16069" y="2199"/>
                    <a:pt x="15691" y="1619"/>
                    <a:pt x="15158" y="1208"/>
                  </a:cubicBezTo>
                  <a:cubicBezTo>
                    <a:pt x="14761" y="897"/>
                    <a:pt x="14259" y="698"/>
                    <a:pt x="13761" y="698"/>
                  </a:cubicBezTo>
                  <a:cubicBezTo>
                    <a:pt x="13601" y="698"/>
                    <a:pt x="13440" y="718"/>
                    <a:pt x="13284" y="763"/>
                  </a:cubicBezTo>
                  <a:cubicBezTo>
                    <a:pt x="12637" y="945"/>
                    <a:pt x="12111" y="1585"/>
                    <a:pt x="12171" y="2260"/>
                  </a:cubicBezTo>
                  <a:cubicBezTo>
                    <a:pt x="11645" y="1356"/>
                    <a:pt x="10897" y="534"/>
                    <a:pt x="9926" y="176"/>
                  </a:cubicBezTo>
                  <a:cubicBezTo>
                    <a:pt x="9616" y="60"/>
                    <a:pt x="9280" y="1"/>
                    <a:pt x="8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498075" y="3839450"/>
              <a:ext cx="15950" cy="36075"/>
            </a:xfrm>
            <a:custGeom>
              <a:avLst/>
              <a:gdLst/>
              <a:ahLst/>
              <a:cxnLst/>
              <a:rect l="l" t="t" r="r" b="b"/>
              <a:pathLst>
                <a:path w="638" h="1443" extrusionOk="0">
                  <a:moveTo>
                    <a:pt x="123" y="1"/>
                  </a:moveTo>
                  <a:cubicBezTo>
                    <a:pt x="62" y="1"/>
                    <a:pt x="0" y="42"/>
                    <a:pt x="4" y="120"/>
                  </a:cubicBezTo>
                  <a:cubicBezTo>
                    <a:pt x="17" y="376"/>
                    <a:pt x="71" y="626"/>
                    <a:pt x="152" y="868"/>
                  </a:cubicBezTo>
                  <a:cubicBezTo>
                    <a:pt x="220" y="1077"/>
                    <a:pt x="287" y="1307"/>
                    <a:pt x="476" y="1428"/>
                  </a:cubicBezTo>
                  <a:cubicBezTo>
                    <a:pt x="492" y="1438"/>
                    <a:pt x="508" y="1442"/>
                    <a:pt x="524" y="1442"/>
                  </a:cubicBezTo>
                  <a:cubicBezTo>
                    <a:pt x="575" y="1442"/>
                    <a:pt x="619" y="1399"/>
                    <a:pt x="624" y="1347"/>
                  </a:cubicBezTo>
                  <a:cubicBezTo>
                    <a:pt x="638" y="1131"/>
                    <a:pt x="503" y="943"/>
                    <a:pt x="429" y="747"/>
                  </a:cubicBezTo>
                  <a:cubicBezTo>
                    <a:pt x="348" y="531"/>
                    <a:pt x="301" y="309"/>
                    <a:pt x="240" y="86"/>
                  </a:cubicBezTo>
                  <a:cubicBezTo>
                    <a:pt x="225" y="29"/>
                    <a:pt x="174" y="1"/>
                    <a:pt x="12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481600" y="3922000"/>
              <a:ext cx="13550" cy="27400"/>
            </a:xfrm>
            <a:custGeom>
              <a:avLst/>
              <a:gdLst/>
              <a:ahLst/>
              <a:cxnLst/>
              <a:rect l="l" t="t" r="r" b="b"/>
              <a:pathLst>
                <a:path w="542" h="1096" extrusionOk="0">
                  <a:moveTo>
                    <a:pt x="140" y="1"/>
                  </a:moveTo>
                  <a:cubicBezTo>
                    <a:pt x="70" y="1"/>
                    <a:pt x="1" y="57"/>
                    <a:pt x="29" y="142"/>
                  </a:cubicBezTo>
                  <a:cubicBezTo>
                    <a:pt x="76" y="311"/>
                    <a:pt x="130" y="486"/>
                    <a:pt x="184" y="655"/>
                  </a:cubicBezTo>
                  <a:cubicBezTo>
                    <a:pt x="225" y="796"/>
                    <a:pt x="245" y="972"/>
                    <a:pt x="359" y="1073"/>
                  </a:cubicBezTo>
                  <a:cubicBezTo>
                    <a:pt x="377" y="1088"/>
                    <a:pt x="400" y="1095"/>
                    <a:pt x="422" y="1095"/>
                  </a:cubicBezTo>
                  <a:cubicBezTo>
                    <a:pt x="459" y="1095"/>
                    <a:pt x="495" y="1074"/>
                    <a:pt x="508" y="1032"/>
                  </a:cubicBezTo>
                  <a:cubicBezTo>
                    <a:pt x="541" y="884"/>
                    <a:pt x="461" y="736"/>
                    <a:pt x="413" y="587"/>
                  </a:cubicBezTo>
                  <a:lnTo>
                    <a:pt x="420" y="587"/>
                  </a:lnTo>
                  <a:cubicBezTo>
                    <a:pt x="359" y="419"/>
                    <a:pt x="305" y="250"/>
                    <a:pt x="252" y="82"/>
                  </a:cubicBezTo>
                  <a:cubicBezTo>
                    <a:pt x="233" y="25"/>
                    <a:pt x="186" y="1"/>
                    <a:pt x="140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34675" y="3941450"/>
              <a:ext cx="15775" cy="26550"/>
            </a:xfrm>
            <a:custGeom>
              <a:avLst/>
              <a:gdLst/>
              <a:ahLst/>
              <a:cxnLst/>
              <a:rect l="l" t="t" r="r" b="b"/>
              <a:pathLst>
                <a:path w="631" h="1062" extrusionOk="0">
                  <a:moveTo>
                    <a:pt x="176" y="1"/>
                  </a:moveTo>
                  <a:cubicBezTo>
                    <a:pt x="87" y="1"/>
                    <a:pt x="1" y="71"/>
                    <a:pt x="37" y="180"/>
                  </a:cubicBezTo>
                  <a:cubicBezTo>
                    <a:pt x="97" y="376"/>
                    <a:pt x="165" y="571"/>
                    <a:pt x="226" y="767"/>
                  </a:cubicBezTo>
                  <a:cubicBezTo>
                    <a:pt x="257" y="866"/>
                    <a:pt x="305" y="1062"/>
                    <a:pt x="443" y="1062"/>
                  </a:cubicBezTo>
                  <a:cubicBezTo>
                    <a:pt x="455" y="1062"/>
                    <a:pt x="468" y="1060"/>
                    <a:pt x="482" y="1057"/>
                  </a:cubicBezTo>
                  <a:cubicBezTo>
                    <a:pt x="630" y="1009"/>
                    <a:pt x="576" y="814"/>
                    <a:pt x="536" y="713"/>
                  </a:cubicBezTo>
                  <a:lnTo>
                    <a:pt x="320" y="106"/>
                  </a:lnTo>
                  <a:cubicBezTo>
                    <a:pt x="296" y="33"/>
                    <a:pt x="235" y="1"/>
                    <a:pt x="17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432375" y="3945475"/>
              <a:ext cx="18050" cy="42700"/>
            </a:xfrm>
            <a:custGeom>
              <a:avLst/>
              <a:gdLst/>
              <a:ahLst/>
              <a:cxnLst/>
              <a:rect l="l" t="t" r="r" b="b"/>
              <a:pathLst>
                <a:path w="722" h="1708" extrusionOk="0">
                  <a:moveTo>
                    <a:pt x="128" y="1"/>
                  </a:moveTo>
                  <a:cubicBezTo>
                    <a:pt x="67" y="1"/>
                    <a:pt x="1" y="56"/>
                    <a:pt x="9" y="134"/>
                  </a:cubicBezTo>
                  <a:cubicBezTo>
                    <a:pt x="76" y="612"/>
                    <a:pt x="150" y="1246"/>
                    <a:pt x="447" y="1644"/>
                  </a:cubicBezTo>
                  <a:cubicBezTo>
                    <a:pt x="480" y="1688"/>
                    <a:pt x="523" y="1708"/>
                    <a:pt x="566" y="1708"/>
                  </a:cubicBezTo>
                  <a:cubicBezTo>
                    <a:pt x="646" y="1708"/>
                    <a:pt x="721" y="1638"/>
                    <a:pt x="703" y="1536"/>
                  </a:cubicBezTo>
                  <a:cubicBezTo>
                    <a:pt x="656" y="1287"/>
                    <a:pt x="528" y="1051"/>
                    <a:pt x="440" y="815"/>
                  </a:cubicBezTo>
                  <a:cubicBezTo>
                    <a:pt x="360" y="572"/>
                    <a:pt x="279" y="329"/>
                    <a:pt x="218" y="80"/>
                  </a:cubicBezTo>
                  <a:cubicBezTo>
                    <a:pt x="205" y="24"/>
                    <a:pt x="167" y="1"/>
                    <a:pt x="12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261350" y="3853350"/>
              <a:ext cx="20050" cy="34650"/>
            </a:xfrm>
            <a:custGeom>
              <a:avLst/>
              <a:gdLst/>
              <a:ahLst/>
              <a:cxnLst/>
              <a:rect l="l" t="t" r="r" b="b"/>
              <a:pathLst>
                <a:path w="802" h="1386" extrusionOk="0">
                  <a:moveTo>
                    <a:pt x="173" y="1"/>
                  </a:moveTo>
                  <a:cubicBezTo>
                    <a:pt x="90" y="1"/>
                    <a:pt x="0" y="96"/>
                    <a:pt x="46" y="198"/>
                  </a:cubicBezTo>
                  <a:lnTo>
                    <a:pt x="343" y="872"/>
                  </a:lnTo>
                  <a:cubicBezTo>
                    <a:pt x="424" y="1054"/>
                    <a:pt x="478" y="1277"/>
                    <a:pt x="653" y="1378"/>
                  </a:cubicBezTo>
                  <a:cubicBezTo>
                    <a:pt x="664" y="1383"/>
                    <a:pt x="676" y="1386"/>
                    <a:pt x="688" y="1386"/>
                  </a:cubicBezTo>
                  <a:cubicBezTo>
                    <a:pt x="722" y="1386"/>
                    <a:pt x="758" y="1365"/>
                    <a:pt x="768" y="1331"/>
                  </a:cubicBezTo>
                  <a:cubicBezTo>
                    <a:pt x="802" y="1135"/>
                    <a:pt x="680" y="953"/>
                    <a:pt x="599" y="778"/>
                  </a:cubicBezTo>
                  <a:cubicBezTo>
                    <a:pt x="491" y="542"/>
                    <a:pt x="383" y="306"/>
                    <a:pt x="269" y="70"/>
                  </a:cubicBezTo>
                  <a:cubicBezTo>
                    <a:pt x="248" y="21"/>
                    <a:pt x="211" y="1"/>
                    <a:pt x="17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249650" y="3942700"/>
              <a:ext cx="20450" cy="37375"/>
            </a:xfrm>
            <a:custGeom>
              <a:avLst/>
              <a:gdLst/>
              <a:ahLst/>
              <a:cxnLst/>
              <a:rect l="l" t="t" r="r" b="b"/>
              <a:pathLst>
                <a:path w="818" h="1495" extrusionOk="0">
                  <a:moveTo>
                    <a:pt x="170" y="1"/>
                  </a:moveTo>
                  <a:cubicBezTo>
                    <a:pt x="89" y="1"/>
                    <a:pt x="1" y="96"/>
                    <a:pt x="42" y="198"/>
                  </a:cubicBezTo>
                  <a:cubicBezTo>
                    <a:pt x="143" y="427"/>
                    <a:pt x="245" y="649"/>
                    <a:pt x="339" y="879"/>
                  </a:cubicBezTo>
                  <a:cubicBezTo>
                    <a:pt x="427" y="1074"/>
                    <a:pt x="487" y="1317"/>
                    <a:pt x="642" y="1465"/>
                  </a:cubicBezTo>
                  <a:cubicBezTo>
                    <a:pt x="665" y="1485"/>
                    <a:pt x="691" y="1494"/>
                    <a:pt x="717" y="1494"/>
                  </a:cubicBezTo>
                  <a:cubicBezTo>
                    <a:pt x="769" y="1494"/>
                    <a:pt x="818" y="1457"/>
                    <a:pt x="818" y="1398"/>
                  </a:cubicBezTo>
                  <a:cubicBezTo>
                    <a:pt x="811" y="1182"/>
                    <a:pt x="683" y="980"/>
                    <a:pt x="595" y="784"/>
                  </a:cubicBezTo>
                  <a:cubicBezTo>
                    <a:pt x="487" y="548"/>
                    <a:pt x="373" y="305"/>
                    <a:pt x="265" y="69"/>
                  </a:cubicBezTo>
                  <a:cubicBezTo>
                    <a:pt x="244" y="21"/>
                    <a:pt x="208" y="1"/>
                    <a:pt x="170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88825" y="4005675"/>
              <a:ext cx="25000" cy="36825"/>
            </a:xfrm>
            <a:custGeom>
              <a:avLst/>
              <a:gdLst/>
              <a:ahLst/>
              <a:cxnLst/>
              <a:rect l="l" t="t" r="r" b="b"/>
              <a:pathLst>
                <a:path w="1000" h="1473" extrusionOk="0">
                  <a:moveTo>
                    <a:pt x="186" y="1"/>
                  </a:moveTo>
                  <a:cubicBezTo>
                    <a:pt x="97" y="1"/>
                    <a:pt x="1" y="75"/>
                    <a:pt x="41" y="173"/>
                  </a:cubicBezTo>
                  <a:cubicBezTo>
                    <a:pt x="129" y="396"/>
                    <a:pt x="223" y="618"/>
                    <a:pt x="331" y="827"/>
                  </a:cubicBezTo>
                  <a:cubicBezTo>
                    <a:pt x="439" y="1030"/>
                    <a:pt x="540" y="1272"/>
                    <a:pt x="709" y="1434"/>
                  </a:cubicBezTo>
                  <a:cubicBezTo>
                    <a:pt x="739" y="1460"/>
                    <a:pt x="775" y="1472"/>
                    <a:pt x="812" y="1472"/>
                  </a:cubicBezTo>
                  <a:cubicBezTo>
                    <a:pt x="906" y="1472"/>
                    <a:pt x="999" y="1393"/>
                    <a:pt x="965" y="1286"/>
                  </a:cubicBezTo>
                  <a:cubicBezTo>
                    <a:pt x="904" y="1077"/>
                    <a:pt x="749" y="888"/>
                    <a:pt x="641" y="693"/>
                  </a:cubicBezTo>
                  <a:cubicBezTo>
                    <a:pt x="527" y="484"/>
                    <a:pt x="405" y="281"/>
                    <a:pt x="297" y="66"/>
                  </a:cubicBezTo>
                  <a:cubicBezTo>
                    <a:pt x="275" y="20"/>
                    <a:pt x="231" y="1"/>
                    <a:pt x="18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183075" y="3935075"/>
              <a:ext cx="19775" cy="35075"/>
            </a:xfrm>
            <a:custGeom>
              <a:avLst/>
              <a:gdLst/>
              <a:ahLst/>
              <a:cxnLst/>
              <a:rect l="l" t="t" r="r" b="b"/>
              <a:pathLst>
                <a:path w="791" h="1403" extrusionOk="0">
                  <a:moveTo>
                    <a:pt x="137" y="0"/>
                  </a:moveTo>
                  <a:cubicBezTo>
                    <a:pt x="66" y="0"/>
                    <a:pt x="0" y="53"/>
                    <a:pt x="28" y="138"/>
                  </a:cubicBezTo>
                  <a:cubicBezTo>
                    <a:pt x="109" y="368"/>
                    <a:pt x="197" y="597"/>
                    <a:pt x="298" y="819"/>
                  </a:cubicBezTo>
                  <a:cubicBezTo>
                    <a:pt x="386" y="1022"/>
                    <a:pt x="453" y="1251"/>
                    <a:pt x="635" y="1386"/>
                  </a:cubicBezTo>
                  <a:cubicBezTo>
                    <a:pt x="650" y="1397"/>
                    <a:pt x="667" y="1402"/>
                    <a:pt x="684" y="1402"/>
                  </a:cubicBezTo>
                  <a:cubicBezTo>
                    <a:pt x="737" y="1402"/>
                    <a:pt x="790" y="1354"/>
                    <a:pt x="790" y="1298"/>
                  </a:cubicBezTo>
                  <a:cubicBezTo>
                    <a:pt x="784" y="1103"/>
                    <a:pt x="662" y="934"/>
                    <a:pt x="568" y="759"/>
                  </a:cubicBezTo>
                  <a:lnTo>
                    <a:pt x="575" y="759"/>
                  </a:lnTo>
                  <a:cubicBezTo>
                    <a:pt x="460" y="536"/>
                    <a:pt x="352" y="307"/>
                    <a:pt x="258" y="78"/>
                  </a:cubicBezTo>
                  <a:cubicBezTo>
                    <a:pt x="233" y="24"/>
                    <a:pt x="184" y="0"/>
                    <a:pt x="13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89725" y="4015575"/>
              <a:ext cx="19050" cy="30825"/>
            </a:xfrm>
            <a:custGeom>
              <a:avLst/>
              <a:gdLst/>
              <a:ahLst/>
              <a:cxnLst/>
              <a:rect l="l" t="t" r="r" b="b"/>
              <a:pathLst>
                <a:path w="762" h="1233" extrusionOk="0">
                  <a:moveTo>
                    <a:pt x="207" y="0"/>
                  </a:moveTo>
                  <a:cubicBezTo>
                    <a:pt x="107" y="0"/>
                    <a:pt x="0" y="108"/>
                    <a:pt x="61" y="229"/>
                  </a:cubicBezTo>
                  <a:cubicBezTo>
                    <a:pt x="148" y="398"/>
                    <a:pt x="229" y="573"/>
                    <a:pt x="310" y="742"/>
                  </a:cubicBezTo>
                  <a:cubicBezTo>
                    <a:pt x="377" y="897"/>
                    <a:pt x="425" y="1099"/>
                    <a:pt x="560" y="1207"/>
                  </a:cubicBezTo>
                  <a:cubicBezTo>
                    <a:pt x="581" y="1223"/>
                    <a:pt x="612" y="1233"/>
                    <a:pt x="642" y="1233"/>
                  </a:cubicBezTo>
                  <a:cubicBezTo>
                    <a:pt x="685" y="1233"/>
                    <a:pt x="727" y="1212"/>
                    <a:pt x="735" y="1160"/>
                  </a:cubicBezTo>
                  <a:cubicBezTo>
                    <a:pt x="762" y="978"/>
                    <a:pt x="674" y="823"/>
                    <a:pt x="600" y="661"/>
                  </a:cubicBezTo>
                  <a:cubicBezTo>
                    <a:pt x="512" y="458"/>
                    <a:pt x="418" y="270"/>
                    <a:pt x="324" y="74"/>
                  </a:cubicBezTo>
                  <a:cubicBezTo>
                    <a:pt x="296" y="22"/>
                    <a:pt x="252" y="0"/>
                    <a:pt x="20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112700" y="3964975"/>
              <a:ext cx="19400" cy="28150"/>
            </a:xfrm>
            <a:custGeom>
              <a:avLst/>
              <a:gdLst/>
              <a:ahLst/>
              <a:cxnLst/>
              <a:rect l="l" t="t" r="r" b="b"/>
              <a:pathLst>
                <a:path w="776" h="1126" extrusionOk="0">
                  <a:moveTo>
                    <a:pt x="138" y="0"/>
                  </a:moveTo>
                  <a:cubicBezTo>
                    <a:pt x="74" y="0"/>
                    <a:pt x="0" y="57"/>
                    <a:pt x="32" y="129"/>
                  </a:cubicBezTo>
                  <a:cubicBezTo>
                    <a:pt x="99" y="311"/>
                    <a:pt x="187" y="493"/>
                    <a:pt x="281" y="669"/>
                  </a:cubicBezTo>
                  <a:cubicBezTo>
                    <a:pt x="369" y="817"/>
                    <a:pt x="463" y="1026"/>
                    <a:pt x="618" y="1114"/>
                  </a:cubicBezTo>
                  <a:cubicBezTo>
                    <a:pt x="634" y="1122"/>
                    <a:pt x="649" y="1126"/>
                    <a:pt x="665" y="1126"/>
                  </a:cubicBezTo>
                  <a:cubicBezTo>
                    <a:pt x="724" y="1126"/>
                    <a:pt x="776" y="1070"/>
                    <a:pt x="760" y="1006"/>
                  </a:cubicBezTo>
                  <a:cubicBezTo>
                    <a:pt x="719" y="837"/>
                    <a:pt x="571" y="696"/>
                    <a:pt x="483" y="554"/>
                  </a:cubicBezTo>
                  <a:cubicBezTo>
                    <a:pt x="382" y="392"/>
                    <a:pt x="295" y="224"/>
                    <a:pt x="214" y="48"/>
                  </a:cubicBezTo>
                  <a:cubicBezTo>
                    <a:pt x="200" y="15"/>
                    <a:pt x="170" y="0"/>
                    <a:pt x="138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6075154" y="3049305"/>
            <a:ext cx="3145045" cy="1838162"/>
            <a:chOff x="4246750" y="3914450"/>
            <a:chExt cx="533900" cy="312050"/>
          </a:xfrm>
        </p:grpSpPr>
        <p:sp>
          <p:nvSpPr>
            <p:cNvPr id="23" name="Google Shape;23;p2"/>
            <p:cNvSpPr/>
            <p:nvPr/>
          </p:nvSpPr>
          <p:spPr>
            <a:xfrm>
              <a:off x="4246750" y="3914450"/>
              <a:ext cx="533900" cy="312050"/>
            </a:xfrm>
            <a:custGeom>
              <a:avLst/>
              <a:gdLst/>
              <a:ahLst/>
              <a:cxnLst/>
              <a:rect l="l" t="t" r="r" b="b"/>
              <a:pathLst>
                <a:path w="21356" h="12482" extrusionOk="0">
                  <a:moveTo>
                    <a:pt x="17428" y="0"/>
                  </a:moveTo>
                  <a:cubicBezTo>
                    <a:pt x="16612" y="0"/>
                    <a:pt x="15790" y="271"/>
                    <a:pt x="15145" y="775"/>
                  </a:cubicBezTo>
                  <a:cubicBezTo>
                    <a:pt x="14052" y="1629"/>
                    <a:pt x="13486" y="3070"/>
                    <a:pt x="13595" y="4457"/>
                  </a:cubicBezTo>
                  <a:lnTo>
                    <a:pt x="13595" y="4457"/>
                  </a:lnTo>
                  <a:cubicBezTo>
                    <a:pt x="13523" y="3903"/>
                    <a:pt x="12942" y="3528"/>
                    <a:pt x="12373" y="3528"/>
                  </a:cubicBezTo>
                  <a:cubicBezTo>
                    <a:pt x="12226" y="3528"/>
                    <a:pt x="12079" y="3553"/>
                    <a:pt x="11942" y="3607"/>
                  </a:cubicBezTo>
                  <a:cubicBezTo>
                    <a:pt x="11255" y="3883"/>
                    <a:pt x="10870" y="4658"/>
                    <a:pt x="10837" y="5393"/>
                  </a:cubicBezTo>
                  <a:cubicBezTo>
                    <a:pt x="10783" y="4645"/>
                    <a:pt x="10729" y="3883"/>
                    <a:pt x="10439" y="3189"/>
                  </a:cubicBezTo>
                  <a:cubicBezTo>
                    <a:pt x="10149" y="2501"/>
                    <a:pt x="9589" y="1874"/>
                    <a:pt x="8854" y="1712"/>
                  </a:cubicBezTo>
                  <a:cubicBezTo>
                    <a:pt x="8721" y="1682"/>
                    <a:pt x="8587" y="1669"/>
                    <a:pt x="8452" y="1669"/>
                  </a:cubicBezTo>
                  <a:cubicBezTo>
                    <a:pt x="7974" y="1669"/>
                    <a:pt x="7497" y="1842"/>
                    <a:pt x="7081" y="2089"/>
                  </a:cubicBezTo>
                  <a:cubicBezTo>
                    <a:pt x="5840" y="2824"/>
                    <a:pt x="5031" y="4234"/>
                    <a:pt x="5024" y="5670"/>
                  </a:cubicBezTo>
                  <a:cubicBezTo>
                    <a:pt x="4517" y="5379"/>
                    <a:pt x="3932" y="5232"/>
                    <a:pt x="3347" y="5232"/>
                  </a:cubicBezTo>
                  <a:cubicBezTo>
                    <a:pt x="2765" y="5232"/>
                    <a:pt x="2184" y="5377"/>
                    <a:pt x="1680" y="5670"/>
                  </a:cubicBezTo>
                  <a:cubicBezTo>
                    <a:pt x="668" y="6250"/>
                    <a:pt x="1" y="7396"/>
                    <a:pt x="1" y="8563"/>
                  </a:cubicBezTo>
                  <a:lnTo>
                    <a:pt x="19715" y="12273"/>
                  </a:lnTo>
                  <a:lnTo>
                    <a:pt x="19715" y="12273"/>
                  </a:lnTo>
                  <a:cubicBezTo>
                    <a:pt x="19662" y="12311"/>
                    <a:pt x="19649" y="12470"/>
                    <a:pt x="19751" y="12480"/>
                  </a:cubicBezTo>
                  <a:cubicBezTo>
                    <a:pt x="19756" y="12481"/>
                    <a:pt x="19762" y="12481"/>
                    <a:pt x="19767" y="12481"/>
                  </a:cubicBezTo>
                  <a:cubicBezTo>
                    <a:pt x="19886" y="12481"/>
                    <a:pt x="19969" y="12340"/>
                    <a:pt x="20020" y="12224"/>
                  </a:cubicBezTo>
                  <a:cubicBezTo>
                    <a:pt x="20924" y="10019"/>
                    <a:pt x="21356" y="7625"/>
                    <a:pt x="21275" y="5238"/>
                  </a:cubicBezTo>
                  <a:cubicBezTo>
                    <a:pt x="21207" y="3411"/>
                    <a:pt x="20695" y="1375"/>
                    <a:pt x="19124" y="444"/>
                  </a:cubicBezTo>
                  <a:cubicBezTo>
                    <a:pt x="18610" y="143"/>
                    <a:pt x="18021" y="0"/>
                    <a:pt x="17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625550" y="4001525"/>
              <a:ext cx="7100" cy="27250"/>
            </a:xfrm>
            <a:custGeom>
              <a:avLst/>
              <a:gdLst/>
              <a:ahLst/>
              <a:cxnLst/>
              <a:rect l="l" t="t" r="r" b="b"/>
              <a:pathLst>
                <a:path w="284" h="1090" extrusionOk="0">
                  <a:moveTo>
                    <a:pt x="138" y="1"/>
                  </a:moveTo>
                  <a:cubicBezTo>
                    <a:pt x="89" y="1"/>
                    <a:pt x="41" y="33"/>
                    <a:pt x="41" y="97"/>
                  </a:cubicBezTo>
                  <a:cubicBezTo>
                    <a:pt x="34" y="285"/>
                    <a:pt x="27" y="481"/>
                    <a:pt x="27" y="670"/>
                  </a:cubicBezTo>
                  <a:cubicBezTo>
                    <a:pt x="20" y="818"/>
                    <a:pt x="0" y="946"/>
                    <a:pt x="88" y="1074"/>
                  </a:cubicBezTo>
                  <a:cubicBezTo>
                    <a:pt x="98" y="1084"/>
                    <a:pt x="118" y="1090"/>
                    <a:pt x="138" y="1090"/>
                  </a:cubicBezTo>
                  <a:cubicBezTo>
                    <a:pt x="159" y="1090"/>
                    <a:pt x="179" y="1084"/>
                    <a:pt x="189" y="1074"/>
                  </a:cubicBezTo>
                  <a:cubicBezTo>
                    <a:pt x="283" y="946"/>
                    <a:pt x="256" y="818"/>
                    <a:pt x="250" y="670"/>
                  </a:cubicBezTo>
                  <a:lnTo>
                    <a:pt x="236" y="97"/>
                  </a:lnTo>
                  <a:cubicBezTo>
                    <a:pt x="236" y="33"/>
                    <a:pt x="187" y="1"/>
                    <a:pt x="13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686225" y="3976325"/>
              <a:ext cx="8275" cy="35400"/>
            </a:xfrm>
            <a:custGeom>
              <a:avLst/>
              <a:gdLst/>
              <a:ahLst/>
              <a:cxnLst/>
              <a:rect l="l" t="t" r="r" b="b"/>
              <a:pathLst>
                <a:path w="331" h="1416" extrusionOk="0">
                  <a:moveTo>
                    <a:pt x="191" y="1"/>
                  </a:moveTo>
                  <a:cubicBezTo>
                    <a:pt x="139" y="1"/>
                    <a:pt x="88" y="36"/>
                    <a:pt x="88" y="107"/>
                  </a:cubicBezTo>
                  <a:cubicBezTo>
                    <a:pt x="75" y="322"/>
                    <a:pt x="68" y="545"/>
                    <a:pt x="54" y="768"/>
                  </a:cubicBezTo>
                  <a:cubicBezTo>
                    <a:pt x="48" y="963"/>
                    <a:pt x="1" y="1165"/>
                    <a:pt x="68" y="1354"/>
                  </a:cubicBezTo>
                  <a:cubicBezTo>
                    <a:pt x="83" y="1393"/>
                    <a:pt x="121" y="1416"/>
                    <a:pt x="158" y="1416"/>
                  </a:cubicBezTo>
                  <a:cubicBezTo>
                    <a:pt x="185" y="1416"/>
                    <a:pt x="213" y="1403"/>
                    <a:pt x="230" y="1374"/>
                  </a:cubicBezTo>
                  <a:cubicBezTo>
                    <a:pt x="324" y="1199"/>
                    <a:pt x="311" y="1004"/>
                    <a:pt x="324" y="815"/>
                  </a:cubicBezTo>
                  <a:cubicBezTo>
                    <a:pt x="331" y="579"/>
                    <a:pt x="317" y="343"/>
                    <a:pt x="304" y="107"/>
                  </a:cubicBezTo>
                  <a:cubicBezTo>
                    <a:pt x="297" y="36"/>
                    <a:pt x="243" y="1"/>
                    <a:pt x="19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461850" y="4009925"/>
              <a:ext cx="8300" cy="25250"/>
            </a:xfrm>
            <a:custGeom>
              <a:avLst/>
              <a:gdLst/>
              <a:ahLst/>
              <a:cxnLst/>
              <a:rect l="l" t="t" r="r" b="b"/>
              <a:pathLst>
                <a:path w="332" h="1010" extrusionOk="0">
                  <a:moveTo>
                    <a:pt x="169" y="0"/>
                  </a:moveTo>
                  <a:cubicBezTo>
                    <a:pt x="115" y="0"/>
                    <a:pt x="61" y="37"/>
                    <a:pt x="55" y="111"/>
                  </a:cubicBezTo>
                  <a:cubicBezTo>
                    <a:pt x="48" y="260"/>
                    <a:pt x="34" y="415"/>
                    <a:pt x="28" y="563"/>
                  </a:cubicBezTo>
                  <a:cubicBezTo>
                    <a:pt x="28" y="698"/>
                    <a:pt x="1" y="833"/>
                    <a:pt x="68" y="954"/>
                  </a:cubicBezTo>
                  <a:cubicBezTo>
                    <a:pt x="88" y="991"/>
                    <a:pt x="127" y="1010"/>
                    <a:pt x="166" y="1010"/>
                  </a:cubicBezTo>
                  <a:cubicBezTo>
                    <a:pt x="205" y="1010"/>
                    <a:pt x="243" y="991"/>
                    <a:pt x="264" y="954"/>
                  </a:cubicBezTo>
                  <a:cubicBezTo>
                    <a:pt x="331" y="833"/>
                    <a:pt x="311" y="698"/>
                    <a:pt x="304" y="563"/>
                  </a:cubicBezTo>
                  <a:cubicBezTo>
                    <a:pt x="304" y="415"/>
                    <a:pt x="291" y="260"/>
                    <a:pt x="284" y="111"/>
                  </a:cubicBezTo>
                  <a:cubicBezTo>
                    <a:pt x="277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537725" y="4069175"/>
              <a:ext cx="9800" cy="26600"/>
            </a:xfrm>
            <a:custGeom>
              <a:avLst/>
              <a:gdLst/>
              <a:ahLst/>
              <a:cxnLst/>
              <a:rect l="l" t="t" r="r" b="b"/>
              <a:pathLst>
                <a:path w="392" h="1064" extrusionOk="0">
                  <a:moveTo>
                    <a:pt x="268" y="1"/>
                  </a:moveTo>
                  <a:cubicBezTo>
                    <a:pt x="222" y="1"/>
                    <a:pt x="173" y="28"/>
                    <a:pt x="155" y="74"/>
                  </a:cubicBezTo>
                  <a:cubicBezTo>
                    <a:pt x="94" y="229"/>
                    <a:pt x="88" y="398"/>
                    <a:pt x="67" y="560"/>
                  </a:cubicBezTo>
                  <a:cubicBezTo>
                    <a:pt x="54" y="715"/>
                    <a:pt x="0" y="877"/>
                    <a:pt x="81" y="1012"/>
                  </a:cubicBezTo>
                  <a:cubicBezTo>
                    <a:pt x="101" y="1043"/>
                    <a:pt x="140" y="1064"/>
                    <a:pt x="178" y="1064"/>
                  </a:cubicBezTo>
                  <a:cubicBezTo>
                    <a:pt x="204" y="1064"/>
                    <a:pt x="230" y="1054"/>
                    <a:pt x="250" y="1032"/>
                  </a:cubicBezTo>
                  <a:cubicBezTo>
                    <a:pt x="357" y="910"/>
                    <a:pt x="337" y="749"/>
                    <a:pt x="351" y="593"/>
                  </a:cubicBezTo>
                  <a:cubicBezTo>
                    <a:pt x="364" y="418"/>
                    <a:pt x="391" y="250"/>
                    <a:pt x="357" y="74"/>
                  </a:cubicBezTo>
                  <a:cubicBezTo>
                    <a:pt x="348" y="23"/>
                    <a:pt x="309" y="1"/>
                    <a:pt x="268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612225" y="4105825"/>
              <a:ext cx="8275" cy="32050"/>
            </a:xfrm>
            <a:custGeom>
              <a:avLst/>
              <a:gdLst/>
              <a:ahLst/>
              <a:cxnLst/>
              <a:rect l="l" t="t" r="r" b="b"/>
              <a:pathLst>
                <a:path w="331" h="1282" extrusionOk="0">
                  <a:moveTo>
                    <a:pt x="204" y="1"/>
                  </a:moveTo>
                  <a:cubicBezTo>
                    <a:pt x="147" y="1"/>
                    <a:pt x="88" y="38"/>
                    <a:pt x="81" y="112"/>
                  </a:cubicBezTo>
                  <a:cubicBezTo>
                    <a:pt x="75" y="321"/>
                    <a:pt x="61" y="530"/>
                    <a:pt x="48" y="739"/>
                  </a:cubicBezTo>
                  <a:cubicBezTo>
                    <a:pt x="41" y="914"/>
                    <a:pt x="0" y="1083"/>
                    <a:pt x="81" y="1238"/>
                  </a:cubicBezTo>
                  <a:cubicBezTo>
                    <a:pt x="98" y="1267"/>
                    <a:pt x="127" y="1281"/>
                    <a:pt x="156" y="1281"/>
                  </a:cubicBezTo>
                  <a:cubicBezTo>
                    <a:pt x="187" y="1281"/>
                    <a:pt x="219" y="1266"/>
                    <a:pt x="236" y="1238"/>
                  </a:cubicBezTo>
                  <a:cubicBezTo>
                    <a:pt x="331" y="1090"/>
                    <a:pt x="304" y="908"/>
                    <a:pt x="304" y="739"/>
                  </a:cubicBezTo>
                  <a:cubicBezTo>
                    <a:pt x="311" y="530"/>
                    <a:pt x="311" y="321"/>
                    <a:pt x="317" y="112"/>
                  </a:cubicBezTo>
                  <a:cubicBezTo>
                    <a:pt x="317" y="38"/>
                    <a:pt x="262" y="1"/>
                    <a:pt x="204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671725" y="4110925"/>
              <a:ext cx="9300" cy="30500"/>
            </a:xfrm>
            <a:custGeom>
              <a:avLst/>
              <a:gdLst/>
              <a:ahLst/>
              <a:cxnLst/>
              <a:rect l="l" t="t" r="r" b="b"/>
              <a:pathLst>
                <a:path w="372" h="1220" extrusionOk="0">
                  <a:moveTo>
                    <a:pt x="199" y="1"/>
                  </a:moveTo>
                  <a:cubicBezTo>
                    <a:pt x="127" y="1"/>
                    <a:pt x="58" y="46"/>
                    <a:pt x="61" y="137"/>
                  </a:cubicBezTo>
                  <a:cubicBezTo>
                    <a:pt x="68" y="313"/>
                    <a:pt x="61" y="481"/>
                    <a:pt x="55" y="650"/>
                  </a:cubicBezTo>
                  <a:cubicBezTo>
                    <a:pt x="41" y="811"/>
                    <a:pt x="1" y="973"/>
                    <a:pt x="48" y="1128"/>
                  </a:cubicBezTo>
                  <a:cubicBezTo>
                    <a:pt x="67" y="1186"/>
                    <a:pt x="123" y="1219"/>
                    <a:pt x="178" y="1219"/>
                  </a:cubicBezTo>
                  <a:cubicBezTo>
                    <a:pt x="221" y="1219"/>
                    <a:pt x="264" y="1199"/>
                    <a:pt x="291" y="1155"/>
                  </a:cubicBezTo>
                  <a:cubicBezTo>
                    <a:pt x="371" y="1014"/>
                    <a:pt x="358" y="852"/>
                    <a:pt x="358" y="690"/>
                  </a:cubicBezTo>
                  <a:cubicBezTo>
                    <a:pt x="365" y="508"/>
                    <a:pt x="358" y="326"/>
                    <a:pt x="351" y="137"/>
                  </a:cubicBezTo>
                  <a:cubicBezTo>
                    <a:pt x="345" y="46"/>
                    <a:pt x="270" y="1"/>
                    <a:pt x="199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64550" y="4088375"/>
              <a:ext cx="9125" cy="27175"/>
            </a:xfrm>
            <a:custGeom>
              <a:avLst/>
              <a:gdLst/>
              <a:ahLst/>
              <a:cxnLst/>
              <a:rect l="l" t="t" r="r" b="b"/>
              <a:pathLst>
                <a:path w="365" h="1087" extrusionOk="0">
                  <a:moveTo>
                    <a:pt x="168" y="1"/>
                  </a:moveTo>
                  <a:cubicBezTo>
                    <a:pt x="105" y="1"/>
                    <a:pt x="41" y="41"/>
                    <a:pt x="34" y="122"/>
                  </a:cubicBezTo>
                  <a:cubicBezTo>
                    <a:pt x="21" y="297"/>
                    <a:pt x="7" y="473"/>
                    <a:pt x="14" y="648"/>
                  </a:cubicBezTo>
                  <a:cubicBezTo>
                    <a:pt x="14" y="796"/>
                    <a:pt x="1" y="945"/>
                    <a:pt x="109" y="1053"/>
                  </a:cubicBezTo>
                  <a:cubicBezTo>
                    <a:pt x="132" y="1076"/>
                    <a:pt x="161" y="1086"/>
                    <a:pt x="190" y="1086"/>
                  </a:cubicBezTo>
                  <a:cubicBezTo>
                    <a:pt x="229" y="1086"/>
                    <a:pt x="267" y="1067"/>
                    <a:pt x="291" y="1032"/>
                  </a:cubicBezTo>
                  <a:cubicBezTo>
                    <a:pt x="365" y="904"/>
                    <a:pt x="318" y="763"/>
                    <a:pt x="304" y="614"/>
                  </a:cubicBezTo>
                  <a:cubicBezTo>
                    <a:pt x="291" y="453"/>
                    <a:pt x="284" y="284"/>
                    <a:pt x="291" y="122"/>
                  </a:cubicBezTo>
                  <a:cubicBezTo>
                    <a:pt x="291" y="41"/>
                    <a:pt x="230" y="1"/>
                    <a:pt x="168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318400" y="4070425"/>
              <a:ext cx="7600" cy="30150"/>
            </a:xfrm>
            <a:custGeom>
              <a:avLst/>
              <a:gdLst/>
              <a:ahLst/>
              <a:cxnLst/>
              <a:rect l="l" t="t" r="r" b="b"/>
              <a:pathLst>
                <a:path w="304" h="1206" extrusionOk="0">
                  <a:moveTo>
                    <a:pt x="94" y="0"/>
                  </a:moveTo>
                  <a:cubicBezTo>
                    <a:pt x="49" y="0"/>
                    <a:pt x="1" y="32"/>
                    <a:pt x="1" y="85"/>
                  </a:cubicBezTo>
                  <a:cubicBezTo>
                    <a:pt x="1" y="281"/>
                    <a:pt x="1" y="476"/>
                    <a:pt x="14" y="672"/>
                  </a:cubicBezTo>
                  <a:cubicBezTo>
                    <a:pt x="21" y="840"/>
                    <a:pt x="7" y="1002"/>
                    <a:pt x="75" y="1157"/>
                  </a:cubicBezTo>
                  <a:cubicBezTo>
                    <a:pt x="89" y="1191"/>
                    <a:pt x="121" y="1206"/>
                    <a:pt x="154" y="1206"/>
                  </a:cubicBezTo>
                  <a:cubicBezTo>
                    <a:pt x="201" y="1206"/>
                    <a:pt x="252" y="1177"/>
                    <a:pt x="264" y="1130"/>
                  </a:cubicBezTo>
                  <a:cubicBezTo>
                    <a:pt x="304" y="962"/>
                    <a:pt x="264" y="773"/>
                    <a:pt x="243" y="597"/>
                  </a:cubicBezTo>
                  <a:lnTo>
                    <a:pt x="243" y="591"/>
                  </a:lnTo>
                  <a:cubicBezTo>
                    <a:pt x="230" y="415"/>
                    <a:pt x="196" y="240"/>
                    <a:pt x="169" y="65"/>
                  </a:cubicBezTo>
                  <a:cubicBezTo>
                    <a:pt x="163" y="20"/>
                    <a:pt x="130" y="0"/>
                    <a:pt x="94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274275" y="4084325"/>
              <a:ext cx="10275" cy="28925"/>
            </a:xfrm>
            <a:custGeom>
              <a:avLst/>
              <a:gdLst/>
              <a:ahLst/>
              <a:cxnLst/>
              <a:rect l="l" t="t" r="r" b="b"/>
              <a:pathLst>
                <a:path w="411" h="1157" extrusionOk="0">
                  <a:moveTo>
                    <a:pt x="148" y="0"/>
                  </a:moveTo>
                  <a:cubicBezTo>
                    <a:pt x="78" y="0"/>
                    <a:pt x="0" y="60"/>
                    <a:pt x="12" y="149"/>
                  </a:cubicBezTo>
                  <a:cubicBezTo>
                    <a:pt x="46" y="325"/>
                    <a:pt x="73" y="493"/>
                    <a:pt x="100" y="662"/>
                  </a:cubicBezTo>
                  <a:cubicBezTo>
                    <a:pt x="127" y="817"/>
                    <a:pt x="141" y="972"/>
                    <a:pt x="221" y="1114"/>
                  </a:cubicBezTo>
                  <a:cubicBezTo>
                    <a:pt x="237" y="1142"/>
                    <a:pt x="270" y="1157"/>
                    <a:pt x="302" y="1157"/>
                  </a:cubicBezTo>
                  <a:cubicBezTo>
                    <a:pt x="340" y="1157"/>
                    <a:pt x="376" y="1137"/>
                    <a:pt x="383" y="1093"/>
                  </a:cubicBezTo>
                  <a:cubicBezTo>
                    <a:pt x="410" y="938"/>
                    <a:pt x="370" y="790"/>
                    <a:pt x="343" y="635"/>
                  </a:cubicBezTo>
                  <a:cubicBezTo>
                    <a:pt x="316" y="453"/>
                    <a:pt x="282" y="271"/>
                    <a:pt x="248" y="89"/>
                  </a:cubicBezTo>
                  <a:cubicBezTo>
                    <a:pt x="238" y="27"/>
                    <a:pt x="195" y="0"/>
                    <a:pt x="148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3578275" y="3128600"/>
            <a:ext cx="1865824" cy="801127"/>
            <a:chOff x="3124075" y="3826725"/>
            <a:chExt cx="412000" cy="176900"/>
          </a:xfrm>
        </p:grpSpPr>
        <p:sp>
          <p:nvSpPr>
            <p:cNvPr id="34" name="Google Shape;34;p2"/>
            <p:cNvSpPr/>
            <p:nvPr/>
          </p:nvSpPr>
          <p:spPr>
            <a:xfrm>
              <a:off x="3124075" y="3826725"/>
              <a:ext cx="412000" cy="176900"/>
            </a:xfrm>
            <a:custGeom>
              <a:avLst/>
              <a:gdLst/>
              <a:ahLst/>
              <a:cxnLst/>
              <a:rect l="l" t="t" r="r" b="b"/>
              <a:pathLst>
                <a:path w="16480" h="7076" extrusionOk="0">
                  <a:moveTo>
                    <a:pt x="6192" y="0"/>
                  </a:moveTo>
                  <a:cubicBezTo>
                    <a:pt x="5606" y="0"/>
                    <a:pt x="5023" y="217"/>
                    <a:pt x="4552" y="568"/>
                  </a:cubicBezTo>
                  <a:cubicBezTo>
                    <a:pt x="3540" y="1324"/>
                    <a:pt x="3055" y="2719"/>
                    <a:pt x="3392" y="3940"/>
                  </a:cubicBezTo>
                  <a:cubicBezTo>
                    <a:pt x="2901" y="3443"/>
                    <a:pt x="2287" y="2907"/>
                    <a:pt x="1629" y="2907"/>
                  </a:cubicBezTo>
                  <a:cubicBezTo>
                    <a:pt x="1519" y="2907"/>
                    <a:pt x="1407" y="2922"/>
                    <a:pt x="1295" y="2955"/>
                  </a:cubicBezTo>
                  <a:cubicBezTo>
                    <a:pt x="803" y="3097"/>
                    <a:pt x="465" y="3555"/>
                    <a:pt x="297" y="4041"/>
                  </a:cubicBezTo>
                  <a:cubicBezTo>
                    <a:pt x="0" y="4864"/>
                    <a:pt x="115" y="5821"/>
                    <a:pt x="580" y="6563"/>
                  </a:cubicBezTo>
                  <a:lnTo>
                    <a:pt x="16264" y="7075"/>
                  </a:lnTo>
                  <a:cubicBezTo>
                    <a:pt x="16372" y="6286"/>
                    <a:pt x="16480" y="5464"/>
                    <a:pt x="16278" y="4688"/>
                  </a:cubicBezTo>
                  <a:cubicBezTo>
                    <a:pt x="16069" y="3920"/>
                    <a:pt x="15462" y="3191"/>
                    <a:pt x="14666" y="3104"/>
                  </a:cubicBezTo>
                  <a:cubicBezTo>
                    <a:pt x="14605" y="3097"/>
                    <a:pt x="14545" y="3093"/>
                    <a:pt x="14486" y="3093"/>
                  </a:cubicBezTo>
                  <a:cubicBezTo>
                    <a:pt x="13620" y="3093"/>
                    <a:pt x="12886" y="3803"/>
                    <a:pt x="12292" y="4459"/>
                  </a:cubicBezTo>
                  <a:cubicBezTo>
                    <a:pt x="11773" y="3879"/>
                    <a:pt x="11234" y="3272"/>
                    <a:pt x="10519" y="2962"/>
                  </a:cubicBezTo>
                  <a:cubicBezTo>
                    <a:pt x="10250" y="2844"/>
                    <a:pt x="9947" y="2781"/>
                    <a:pt x="9648" y="2781"/>
                  </a:cubicBezTo>
                  <a:cubicBezTo>
                    <a:pt x="9160" y="2781"/>
                    <a:pt x="8683" y="2950"/>
                    <a:pt x="8382" y="3326"/>
                  </a:cubicBezTo>
                  <a:cubicBezTo>
                    <a:pt x="8173" y="2706"/>
                    <a:pt x="8341" y="2011"/>
                    <a:pt x="8159" y="1377"/>
                  </a:cubicBezTo>
                  <a:cubicBezTo>
                    <a:pt x="7950" y="690"/>
                    <a:pt x="7303" y="170"/>
                    <a:pt x="6595" y="36"/>
                  </a:cubicBezTo>
                  <a:cubicBezTo>
                    <a:pt x="6461" y="12"/>
                    <a:pt x="6327" y="0"/>
                    <a:pt x="6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150975" y="3954750"/>
              <a:ext cx="12725" cy="25025"/>
            </a:xfrm>
            <a:custGeom>
              <a:avLst/>
              <a:gdLst/>
              <a:ahLst/>
              <a:cxnLst/>
              <a:rect l="l" t="t" r="r" b="b"/>
              <a:pathLst>
                <a:path w="509" h="1001" extrusionOk="0">
                  <a:moveTo>
                    <a:pt x="65" y="0"/>
                  </a:moveTo>
                  <a:cubicBezTo>
                    <a:pt x="31" y="0"/>
                    <a:pt x="1" y="32"/>
                    <a:pt x="10" y="73"/>
                  </a:cubicBezTo>
                  <a:cubicBezTo>
                    <a:pt x="37" y="248"/>
                    <a:pt x="91" y="410"/>
                    <a:pt x="151" y="572"/>
                  </a:cubicBezTo>
                  <a:cubicBezTo>
                    <a:pt x="205" y="713"/>
                    <a:pt x="239" y="875"/>
                    <a:pt x="347" y="976"/>
                  </a:cubicBezTo>
                  <a:cubicBezTo>
                    <a:pt x="364" y="993"/>
                    <a:pt x="385" y="1001"/>
                    <a:pt x="407" y="1001"/>
                  </a:cubicBezTo>
                  <a:cubicBezTo>
                    <a:pt x="454" y="1001"/>
                    <a:pt x="502" y="965"/>
                    <a:pt x="502" y="909"/>
                  </a:cubicBezTo>
                  <a:cubicBezTo>
                    <a:pt x="509" y="761"/>
                    <a:pt x="414" y="626"/>
                    <a:pt x="360" y="491"/>
                  </a:cubicBezTo>
                  <a:cubicBezTo>
                    <a:pt x="286" y="329"/>
                    <a:pt x="212" y="174"/>
                    <a:pt x="111" y="26"/>
                  </a:cubicBezTo>
                  <a:cubicBezTo>
                    <a:pt x="98" y="8"/>
                    <a:pt x="81" y="0"/>
                    <a:pt x="65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238550" y="3863300"/>
              <a:ext cx="10800" cy="25775"/>
            </a:xfrm>
            <a:custGeom>
              <a:avLst/>
              <a:gdLst/>
              <a:ahLst/>
              <a:cxnLst/>
              <a:rect l="l" t="t" r="r" b="b"/>
              <a:pathLst>
                <a:path w="432" h="1031" extrusionOk="0">
                  <a:moveTo>
                    <a:pt x="111" y="1"/>
                  </a:moveTo>
                  <a:cubicBezTo>
                    <a:pt x="57" y="1"/>
                    <a:pt x="1" y="48"/>
                    <a:pt x="13" y="117"/>
                  </a:cubicBezTo>
                  <a:cubicBezTo>
                    <a:pt x="60" y="386"/>
                    <a:pt x="60" y="751"/>
                    <a:pt x="215" y="987"/>
                  </a:cubicBezTo>
                  <a:cubicBezTo>
                    <a:pt x="236" y="1017"/>
                    <a:pt x="265" y="1030"/>
                    <a:pt x="293" y="1030"/>
                  </a:cubicBezTo>
                  <a:cubicBezTo>
                    <a:pt x="340" y="1030"/>
                    <a:pt x="387" y="994"/>
                    <a:pt x="391" y="939"/>
                  </a:cubicBezTo>
                  <a:cubicBezTo>
                    <a:pt x="431" y="663"/>
                    <a:pt x="276" y="333"/>
                    <a:pt x="195" y="70"/>
                  </a:cubicBezTo>
                  <a:cubicBezTo>
                    <a:pt x="182" y="21"/>
                    <a:pt x="147" y="1"/>
                    <a:pt x="11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218975" y="3943775"/>
              <a:ext cx="11150" cy="25725"/>
            </a:xfrm>
            <a:custGeom>
              <a:avLst/>
              <a:gdLst/>
              <a:ahLst/>
              <a:cxnLst/>
              <a:rect l="l" t="t" r="r" b="b"/>
              <a:pathLst>
                <a:path w="446" h="1029" extrusionOk="0">
                  <a:moveTo>
                    <a:pt x="103" y="1"/>
                  </a:moveTo>
                  <a:cubicBezTo>
                    <a:pt x="55" y="1"/>
                    <a:pt x="7" y="34"/>
                    <a:pt x="7" y="94"/>
                  </a:cubicBezTo>
                  <a:cubicBezTo>
                    <a:pt x="0" y="276"/>
                    <a:pt x="34" y="444"/>
                    <a:pt x="75" y="613"/>
                  </a:cubicBezTo>
                  <a:cubicBezTo>
                    <a:pt x="102" y="761"/>
                    <a:pt x="115" y="937"/>
                    <a:pt x="257" y="1018"/>
                  </a:cubicBezTo>
                  <a:cubicBezTo>
                    <a:pt x="268" y="1025"/>
                    <a:pt x="284" y="1028"/>
                    <a:pt x="300" y="1028"/>
                  </a:cubicBezTo>
                  <a:cubicBezTo>
                    <a:pt x="331" y="1028"/>
                    <a:pt x="365" y="1015"/>
                    <a:pt x="378" y="984"/>
                  </a:cubicBezTo>
                  <a:cubicBezTo>
                    <a:pt x="445" y="842"/>
                    <a:pt x="371" y="721"/>
                    <a:pt x="331" y="579"/>
                  </a:cubicBezTo>
                  <a:cubicBezTo>
                    <a:pt x="284" y="404"/>
                    <a:pt x="257" y="235"/>
                    <a:pt x="196" y="67"/>
                  </a:cubicBezTo>
                  <a:cubicBezTo>
                    <a:pt x="181" y="22"/>
                    <a:pt x="142" y="1"/>
                    <a:pt x="10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383825" y="3928300"/>
              <a:ext cx="9300" cy="28575"/>
            </a:xfrm>
            <a:custGeom>
              <a:avLst/>
              <a:gdLst/>
              <a:ahLst/>
              <a:cxnLst/>
              <a:rect l="l" t="t" r="r" b="b"/>
              <a:pathLst>
                <a:path w="372" h="1143" extrusionOk="0">
                  <a:moveTo>
                    <a:pt x="187" y="1"/>
                  </a:moveTo>
                  <a:cubicBezTo>
                    <a:pt x="125" y="1"/>
                    <a:pt x="62" y="41"/>
                    <a:pt x="55" y="119"/>
                  </a:cubicBezTo>
                  <a:cubicBezTo>
                    <a:pt x="41" y="295"/>
                    <a:pt x="28" y="470"/>
                    <a:pt x="28" y="645"/>
                  </a:cubicBezTo>
                  <a:cubicBezTo>
                    <a:pt x="21" y="794"/>
                    <a:pt x="1" y="962"/>
                    <a:pt x="95" y="1084"/>
                  </a:cubicBezTo>
                  <a:cubicBezTo>
                    <a:pt x="121" y="1120"/>
                    <a:pt x="165" y="1142"/>
                    <a:pt x="207" y="1142"/>
                  </a:cubicBezTo>
                  <a:cubicBezTo>
                    <a:pt x="244" y="1142"/>
                    <a:pt x="279" y="1125"/>
                    <a:pt x="298" y="1084"/>
                  </a:cubicBezTo>
                  <a:cubicBezTo>
                    <a:pt x="372" y="942"/>
                    <a:pt x="331" y="801"/>
                    <a:pt x="325" y="645"/>
                  </a:cubicBezTo>
                  <a:lnTo>
                    <a:pt x="318" y="645"/>
                  </a:lnTo>
                  <a:cubicBezTo>
                    <a:pt x="311" y="470"/>
                    <a:pt x="304" y="295"/>
                    <a:pt x="304" y="119"/>
                  </a:cubicBezTo>
                  <a:cubicBezTo>
                    <a:pt x="304" y="39"/>
                    <a:pt x="247" y="1"/>
                    <a:pt x="187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50600" y="3949250"/>
              <a:ext cx="10625" cy="31175"/>
            </a:xfrm>
            <a:custGeom>
              <a:avLst/>
              <a:gdLst/>
              <a:ahLst/>
              <a:cxnLst/>
              <a:rect l="l" t="t" r="r" b="b"/>
              <a:pathLst>
                <a:path w="425" h="1247" extrusionOk="0">
                  <a:moveTo>
                    <a:pt x="267" y="0"/>
                  </a:moveTo>
                  <a:cubicBezTo>
                    <a:pt x="204" y="0"/>
                    <a:pt x="139" y="43"/>
                    <a:pt x="128" y="124"/>
                  </a:cubicBezTo>
                  <a:cubicBezTo>
                    <a:pt x="115" y="300"/>
                    <a:pt x="95" y="468"/>
                    <a:pt x="68" y="644"/>
                  </a:cubicBezTo>
                  <a:cubicBezTo>
                    <a:pt x="41" y="792"/>
                    <a:pt x="0" y="940"/>
                    <a:pt x="7" y="1095"/>
                  </a:cubicBezTo>
                  <a:cubicBezTo>
                    <a:pt x="7" y="1180"/>
                    <a:pt x="93" y="1247"/>
                    <a:pt x="173" y="1247"/>
                  </a:cubicBezTo>
                  <a:cubicBezTo>
                    <a:pt x="220" y="1247"/>
                    <a:pt x="265" y="1224"/>
                    <a:pt x="290" y="1169"/>
                  </a:cubicBezTo>
                  <a:cubicBezTo>
                    <a:pt x="425" y="859"/>
                    <a:pt x="405" y="455"/>
                    <a:pt x="391" y="124"/>
                  </a:cubicBezTo>
                  <a:cubicBezTo>
                    <a:pt x="388" y="41"/>
                    <a:pt x="328" y="0"/>
                    <a:pt x="26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491225" y="3929650"/>
              <a:ext cx="8450" cy="30200"/>
            </a:xfrm>
            <a:custGeom>
              <a:avLst/>
              <a:gdLst/>
              <a:ahLst/>
              <a:cxnLst/>
              <a:rect l="l" t="t" r="r" b="b"/>
              <a:pathLst>
                <a:path w="338" h="1208" extrusionOk="0">
                  <a:moveTo>
                    <a:pt x="207" y="1"/>
                  </a:moveTo>
                  <a:cubicBezTo>
                    <a:pt x="158" y="1"/>
                    <a:pt x="108" y="34"/>
                    <a:pt x="101" y="99"/>
                  </a:cubicBezTo>
                  <a:cubicBezTo>
                    <a:pt x="81" y="308"/>
                    <a:pt x="54" y="517"/>
                    <a:pt x="47" y="733"/>
                  </a:cubicBezTo>
                  <a:cubicBezTo>
                    <a:pt x="34" y="895"/>
                    <a:pt x="0" y="1057"/>
                    <a:pt x="108" y="1185"/>
                  </a:cubicBezTo>
                  <a:cubicBezTo>
                    <a:pt x="121" y="1201"/>
                    <a:pt x="141" y="1208"/>
                    <a:pt x="162" y="1208"/>
                  </a:cubicBezTo>
                  <a:cubicBezTo>
                    <a:pt x="185" y="1208"/>
                    <a:pt x="208" y="1199"/>
                    <a:pt x="223" y="1185"/>
                  </a:cubicBezTo>
                  <a:cubicBezTo>
                    <a:pt x="337" y="1063"/>
                    <a:pt x="310" y="895"/>
                    <a:pt x="317" y="733"/>
                  </a:cubicBezTo>
                  <a:cubicBezTo>
                    <a:pt x="317" y="517"/>
                    <a:pt x="304" y="308"/>
                    <a:pt x="304" y="99"/>
                  </a:cubicBezTo>
                  <a:cubicBezTo>
                    <a:pt x="300" y="33"/>
                    <a:pt x="254" y="1"/>
                    <a:pt x="207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>
            <a:off x="619644" y="3835098"/>
            <a:ext cx="7892284" cy="1210602"/>
            <a:chOff x="619644" y="3835098"/>
            <a:chExt cx="7892284" cy="1210602"/>
          </a:xfrm>
        </p:grpSpPr>
        <p:grpSp>
          <p:nvGrpSpPr>
            <p:cNvPr id="42" name="Google Shape;42;p2"/>
            <p:cNvGrpSpPr/>
            <p:nvPr/>
          </p:nvGrpSpPr>
          <p:grpSpPr>
            <a:xfrm>
              <a:off x="1459849" y="4903578"/>
              <a:ext cx="167162" cy="142122"/>
              <a:chOff x="1459849" y="4903578"/>
              <a:chExt cx="167162" cy="142122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1459849" y="4957494"/>
                <a:ext cx="62105" cy="8784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204" extrusionOk="0">
                    <a:moveTo>
                      <a:pt x="217" y="1"/>
                    </a:moveTo>
                    <a:cubicBezTo>
                      <a:pt x="106" y="1"/>
                      <a:pt x="1" y="114"/>
                      <a:pt x="75" y="239"/>
                    </a:cubicBezTo>
                    <a:cubicBezTo>
                      <a:pt x="237" y="536"/>
                      <a:pt x="392" y="833"/>
                      <a:pt x="568" y="1116"/>
                    </a:cubicBezTo>
                    <a:cubicBezTo>
                      <a:pt x="607" y="1178"/>
                      <a:pt x="664" y="1204"/>
                      <a:pt x="721" y="1204"/>
                    </a:cubicBezTo>
                    <a:cubicBezTo>
                      <a:pt x="849" y="1204"/>
                      <a:pt x="975" y="1072"/>
                      <a:pt x="891" y="927"/>
                    </a:cubicBezTo>
                    <a:cubicBezTo>
                      <a:pt x="723" y="637"/>
                      <a:pt x="534" y="361"/>
                      <a:pt x="352" y="78"/>
                    </a:cubicBezTo>
                    <a:cubicBezTo>
                      <a:pt x="316" y="23"/>
                      <a:pt x="266" y="1"/>
                      <a:pt x="217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511073" y="4903578"/>
                <a:ext cx="49252" cy="113376"/>
              </a:xfrm>
              <a:custGeom>
                <a:avLst/>
                <a:gdLst/>
                <a:ahLst/>
                <a:cxnLst/>
                <a:rect l="l" t="t" r="r" b="b"/>
                <a:pathLst>
                  <a:path w="774" h="1554" extrusionOk="0">
                    <a:moveTo>
                      <a:pt x="166" y="1"/>
                    </a:moveTo>
                    <a:cubicBezTo>
                      <a:pt x="81" y="1"/>
                      <a:pt x="1" y="65"/>
                      <a:pt x="32" y="176"/>
                    </a:cubicBezTo>
                    <a:cubicBezTo>
                      <a:pt x="100" y="439"/>
                      <a:pt x="160" y="702"/>
                      <a:pt x="235" y="958"/>
                    </a:cubicBezTo>
                    <a:cubicBezTo>
                      <a:pt x="288" y="1174"/>
                      <a:pt x="302" y="1390"/>
                      <a:pt x="491" y="1531"/>
                    </a:cubicBezTo>
                    <a:cubicBezTo>
                      <a:pt x="510" y="1547"/>
                      <a:pt x="531" y="1554"/>
                      <a:pt x="551" y="1554"/>
                    </a:cubicBezTo>
                    <a:cubicBezTo>
                      <a:pt x="610" y="1554"/>
                      <a:pt x="668" y="1500"/>
                      <a:pt x="693" y="1450"/>
                    </a:cubicBezTo>
                    <a:cubicBezTo>
                      <a:pt x="774" y="1241"/>
                      <a:pt x="659" y="1012"/>
                      <a:pt x="592" y="810"/>
                    </a:cubicBezTo>
                    <a:cubicBezTo>
                      <a:pt x="511" y="574"/>
                      <a:pt x="410" y="338"/>
                      <a:pt x="315" y="102"/>
                    </a:cubicBezTo>
                    <a:cubicBezTo>
                      <a:pt x="288" y="32"/>
                      <a:pt x="225" y="1"/>
                      <a:pt x="166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562869" y="4948739"/>
                <a:ext cx="64142" cy="96961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1329" extrusionOk="0">
                    <a:moveTo>
                      <a:pt x="826" y="0"/>
                    </a:moveTo>
                    <a:cubicBezTo>
                      <a:pt x="796" y="0"/>
                      <a:pt x="765" y="11"/>
                      <a:pt x="735" y="36"/>
                    </a:cubicBezTo>
                    <a:lnTo>
                      <a:pt x="742" y="36"/>
                    </a:lnTo>
                    <a:cubicBezTo>
                      <a:pt x="533" y="204"/>
                      <a:pt x="351" y="400"/>
                      <a:pt x="236" y="643"/>
                    </a:cubicBezTo>
                    <a:cubicBezTo>
                      <a:pt x="162" y="804"/>
                      <a:pt x="0" y="1162"/>
                      <a:pt x="203" y="1297"/>
                    </a:cubicBezTo>
                    <a:cubicBezTo>
                      <a:pt x="239" y="1319"/>
                      <a:pt x="272" y="1329"/>
                      <a:pt x="301" y="1329"/>
                    </a:cubicBezTo>
                    <a:cubicBezTo>
                      <a:pt x="441" y="1329"/>
                      <a:pt x="506" y="1110"/>
                      <a:pt x="540" y="993"/>
                    </a:cubicBezTo>
                    <a:cubicBezTo>
                      <a:pt x="627" y="710"/>
                      <a:pt x="729" y="440"/>
                      <a:pt x="924" y="218"/>
                    </a:cubicBezTo>
                    <a:cubicBezTo>
                      <a:pt x="1007" y="119"/>
                      <a:pt x="926" y="0"/>
                      <a:pt x="826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" name="Google Shape;46;p2"/>
            <p:cNvGrpSpPr/>
            <p:nvPr/>
          </p:nvGrpSpPr>
          <p:grpSpPr>
            <a:xfrm>
              <a:off x="3410664" y="4551182"/>
              <a:ext cx="167608" cy="105643"/>
              <a:chOff x="2313539" y="4811869"/>
              <a:chExt cx="167608" cy="105643"/>
            </a:xfrm>
          </p:grpSpPr>
          <p:sp>
            <p:nvSpPr>
              <p:cNvPr id="47" name="Google Shape;47;p2"/>
              <p:cNvSpPr/>
              <p:nvPr/>
            </p:nvSpPr>
            <p:spPr>
              <a:xfrm>
                <a:off x="2313539" y="4832006"/>
                <a:ext cx="62487" cy="8499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65" extrusionOk="0">
                    <a:moveTo>
                      <a:pt x="265" y="0"/>
                    </a:moveTo>
                    <a:cubicBezTo>
                      <a:pt x="127" y="0"/>
                      <a:pt x="1" y="186"/>
                      <a:pt x="125" y="321"/>
                    </a:cubicBezTo>
                    <a:cubicBezTo>
                      <a:pt x="253" y="456"/>
                      <a:pt x="354" y="597"/>
                      <a:pt x="435" y="759"/>
                    </a:cubicBezTo>
                    <a:cubicBezTo>
                      <a:pt x="509" y="914"/>
                      <a:pt x="516" y="1096"/>
                      <a:pt x="691" y="1157"/>
                    </a:cubicBezTo>
                    <a:cubicBezTo>
                      <a:pt x="706" y="1163"/>
                      <a:pt x="721" y="1165"/>
                      <a:pt x="735" y="1165"/>
                    </a:cubicBezTo>
                    <a:cubicBezTo>
                      <a:pt x="789" y="1165"/>
                      <a:pt x="834" y="1127"/>
                      <a:pt x="867" y="1090"/>
                    </a:cubicBezTo>
                    <a:cubicBezTo>
                      <a:pt x="981" y="935"/>
                      <a:pt x="833" y="692"/>
                      <a:pt x="752" y="543"/>
                    </a:cubicBezTo>
                    <a:cubicBezTo>
                      <a:pt x="658" y="368"/>
                      <a:pt x="529" y="200"/>
                      <a:pt x="388" y="58"/>
                    </a:cubicBezTo>
                    <a:cubicBezTo>
                      <a:pt x="350" y="17"/>
                      <a:pt x="307" y="0"/>
                      <a:pt x="265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392698" y="4811869"/>
                <a:ext cx="33089" cy="8696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192" extrusionOk="0">
                    <a:moveTo>
                      <a:pt x="265" y="1"/>
                    </a:moveTo>
                    <a:cubicBezTo>
                      <a:pt x="211" y="1"/>
                      <a:pt x="160" y="26"/>
                      <a:pt x="135" y="84"/>
                    </a:cubicBezTo>
                    <a:cubicBezTo>
                      <a:pt x="20" y="334"/>
                      <a:pt x="0" y="712"/>
                      <a:pt x="14" y="988"/>
                    </a:cubicBezTo>
                    <a:cubicBezTo>
                      <a:pt x="14" y="1082"/>
                      <a:pt x="74" y="1157"/>
                      <a:pt x="162" y="1184"/>
                    </a:cubicBezTo>
                    <a:cubicBezTo>
                      <a:pt x="179" y="1189"/>
                      <a:pt x="195" y="1191"/>
                      <a:pt x="211" y="1191"/>
                    </a:cubicBezTo>
                    <a:cubicBezTo>
                      <a:pt x="232" y="1191"/>
                      <a:pt x="253" y="1187"/>
                      <a:pt x="277" y="1184"/>
                    </a:cubicBezTo>
                    <a:cubicBezTo>
                      <a:pt x="337" y="1170"/>
                      <a:pt x="405" y="1103"/>
                      <a:pt x="418" y="1042"/>
                    </a:cubicBezTo>
                    <a:cubicBezTo>
                      <a:pt x="472" y="766"/>
                      <a:pt x="519" y="388"/>
                      <a:pt x="445" y="118"/>
                    </a:cubicBezTo>
                    <a:lnTo>
                      <a:pt x="445" y="118"/>
                    </a:lnTo>
                    <a:lnTo>
                      <a:pt x="445" y="125"/>
                    </a:lnTo>
                    <a:cubicBezTo>
                      <a:pt x="422" y="50"/>
                      <a:pt x="340" y="1"/>
                      <a:pt x="265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2428714" y="4856155"/>
                <a:ext cx="52433" cy="6135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841" extrusionOk="0">
                    <a:moveTo>
                      <a:pt x="627" y="0"/>
                    </a:moveTo>
                    <a:cubicBezTo>
                      <a:pt x="592" y="0"/>
                      <a:pt x="557" y="13"/>
                      <a:pt x="526" y="44"/>
                    </a:cubicBezTo>
                    <a:cubicBezTo>
                      <a:pt x="365" y="206"/>
                      <a:pt x="203" y="361"/>
                      <a:pt x="81" y="556"/>
                    </a:cubicBezTo>
                    <a:cubicBezTo>
                      <a:pt x="1" y="693"/>
                      <a:pt x="128" y="841"/>
                      <a:pt x="260" y="841"/>
                    </a:cubicBezTo>
                    <a:cubicBezTo>
                      <a:pt x="304" y="841"/>
                      <a:pt x="348" y="824"/>
                      <a:pt x="385" y="786"/>
                    </a:cubicBezTo>
                    <a:cubicBezTo>
                      <a:pt x="540" y="617"/>
                      <a:pt x="648" y="421"/>
                      <a:pt x="762" y="226"/>
                    </a:cubicBezTo>
                    <a:cubicBezTo>
                      <a:pt x="823" y="115"/>
                      <a:pt x="729" y="0"/>
                      <a:pt x="62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" name="Google Shape;50;p2"/>
            <p:cNvGrpSpPr/>
            <p:nvPr/>
          </p:nvGrpSpPr>
          <p:grpSpPr>
            <a:xfrm>
              <a:off x="5715243" y="4656829"/>
              <a:ext cx="194333" cy="110385"/>
              <a:chOff x="3169393" y="4715929"/>
              <a:chExt cx="194333" cy="110385"/>
            </a:xfrm>
          </p:grpSpPr>
          <p:sp>
            <p:nvSpPr>
              <p:cNvPr id="51" name="Google Shape;51;p2"/>
              <p:cNvSpPr/>
              <p:nvPr/>
            </p:nvSpPr>
            <p:spPr>
              <a:xfrm>
                <a:off x="3169393" y="4742048"/>
                <a:ext cx="70632" cy="84266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155" extrusionOk="0">
                    <a:moveTo>
                      <a:pt x="293" y="0"/>
                    </a:moveTo>
                    <a:cubicBezTo>
                      <a:pt x="141" y="0"/>
                      <a:pt x="0" y="213"/>
                      <a:pt x="134" y="367"/>
                    </a:cubicBezTo>
                    <a:lnTo>
                      <a:pt x="484" y="792"/>
                    </a:lnTo>
                    <a:cubicBezTo>
                      <a:pt x="592" y="920"/>
                      <a:pt x="693" y="1102"/>
                      <a:pt x="869" y="1149"/>
                    </a:cubicBezTo>
                    <a:cubicBezTo>
                      <a:pt x="882" y="1153"/>
                      <a:pt x="896" y="1155"/>
                      <a:pt x="910" y="1155"/>
                    </a:cubicBezTo>
                    <a:cubicBezTo>
                      <a:pt x="1004" y="1155"/>
                      <a:pt x="1110" y="1080"/>
                      <a:pt x="1098" y="974"/>
                    </a:cubicBezTo>
                    <a:cubicBezTo>
                      <a:pt x="1084" y="779"/>
                      <a:pt x="923" y="650"/>
                      <a:pt x="808" y="509"/>
                    </a:cubicBezTo>
                    <a:cubicBezTo>
                      <a:pt x="680" y="367"/>
                      <a:pt x="558" y="219"/>
                      <a:pt x="430" y="71"/>
                    </a:cubicBezTo>
                    <a:cubicBezTo>
                      <a:pt x="389" y="21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3260260" y="4715929"/>
                <a:ext cx="30480" cy="92291"/>
              </a:xfrm>
              <a:custGeom>
                <a:avLst/>
                <a:gdLst/>
                <a:ahLst/>
                <a:cxnLst/>
                <a:rect l="l" t="t" r="r" b="b"/>
                <a:pathLst>
                  <a:path w="479" h="1265" extrusionOk="0">
                    <a:moveTo>
                      <a:pt x="239" y="0"/>
                    </a:moveTo>
                    <a:cubicBezTo>
                      <a:pt x="138" y="0"/>
                      <a:pt x="37" y="64"/>
                      <a:pt x="34" y="193"/>
                    </a:cubicBezTo>
                    <a:cubicBezTo>
                      <a:pt x="34" y="395"/>
                      <a:pt x="34" y="597"/>
                      <a:pt x="34" y="799"/>
                    </a:cubicBezTo>
                    <a:cubicBezTo>
                      <a:pt x="27" y="975"/>
                      <a:pt x="0" y="1137"/>
                      <a:pt x="162" y="1244"/>
                    </a:cubicBezTo>
                    <a:cubicBezTo>
                      <a:pt x="182" y="1258"/>
                      <a:pt x="209" y="1265"/>
                      <a:pt x="237" y="1265"/>
                    </a:cubicBezTo>
                    <a:cubicBezTo>
                      <a:pt x="265" y="1265"/>
                      <a:pt x="294" y="1258"/>
                      <a:pt x="317" y="1244"/>
                    </a:cubicBezTo>
                    <a:cubicBezTo>
                      <a:pt x="479" y="1137"/>
                      <a:pt x="445" y="975"/>
                      <a:pt x="445" y="799"/>
                    </a:cubicBezTo>
                    <a:cubicBezTo>
                      <a:pt x="445" y="597"/>
                      <a:pt x="439" y="395"/>
                      <a:pt x="439" y="193"/>
                    </a:cubicBezTo>
                    <a:cubicBezTo>
                      <a:pt x="439" y="64"/>
                      <a:pt x="339" y="0"/>
                      <a:pt x="239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304039" y="4748103"/>
                <a:ext cx="59687" cy="74781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25" extrusionOk="0">
                    <a:moveTo>
                      <a:pt x="711" y="1"/>
                    </a:moveTo>
                    <a:cubicBezTo>
                      <a:pt x="655" y="1"/>
                      <a:pt x="599" y="23"/>
                      <a:pt x="553" y="62"/>
                    </a:cubicBezTo>
                    <a:cubicBezTo>
                      <a:pt x="337" y="230"/>
                      <a:pt x="121" y="466"/>
                      <a:pt x="34" y="729"/>
                    </a:cubicBezTo>
                    <a:cubicBezTo>
                      <a:pt x="0" y="837"/>
                      <a:pt x="67" y="965"/>
                      <a:pt x="169" y="1006"/>
                    </a:cubicBezTo>
                    <a:cubicBezTo>
                      <a:pt x="199" y="1018"/>
                      <a:pt x="230" y="1024"/>
                      <a:pt x="259" y="1024"/>
                    </a:cubicBezTo>
                    <a:cubicBezTo>
                      <a:pt x="338" y="1024"/>
                      <a:pt x="409" y="980"/>
                      <a:pt x="459" y="911"/>
                    </a:cubicBezTo>
                    <a:cubicBezTo>
                      <a:pt x="526" y="817"/>
                      <a:pt x="573" y="709"/>
                      <a:pt x="641" y="615"/>
                    </a:cubicBezTo>
                    <a:cubicBezTo>
                      <a:pt x="701" y="520"/>
                      <a:pt x="775" y="439"/>
                      <a:pt x="856" y="365"/>
                    </a:cubicBezTo>
                    <a:cubicBezTo>
                      <a:pt x="937" y="284"/>
                      <a:pt x="937" y="143"/>
                      <a:pt x="856" y="62"/>
                    </a:cubicBezTo>
                    <a:cubicBezTo>
                      <a:pt x="814" y="20"/>
                      <a:pt x="763" y="1"/>
                      <a:pt x="711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2"/>
            <p:cNvGrpSpPr/>
            <p:nvPr/>
          </p:nvGrpSpPr>
          <p:grpSpPr>
            <a:xfrm>
              <a:off x="2148480" y="4147765"/>
              <a:ext cx="207187" cy="132272"/>
              <a:chOff x="1941280" y="4023090"/>
              <a:chExt cx="207187" cy="132272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1941280" y="4038119"/>
                <a:ext cx="81831" cy="117243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1607" extrusionOk="0">
                    <a:moveTo>
                      <a:pt x="215" y="0"/>
                    </a:moveTo>
                    <a:cubicBezTo>
                      <a:pt x="109" y="0"/>
                      <a:pt x="1" y="126"/>
                      <a:pt x="66" y="237"/>
                    </a:cubicBezTo>
                    <a:cubicBezTo>
                      <a:pt x="228" y="494"/>
                      <a:pt x="397" y="743"/>
                      <a:pt x="565" y="993"/>
                    </a:cubicBezTo>
                    <a:cubicBezTo>
                      <a:pt x="707" y="1195"/>
                      <a:pt x="835" y="1485"/>
                      <a:pt x="1064" y="1593"/>
                    </a:cubicBezTo>
                    <a:cubicBezTo>
                      <a:pt x="1085" y="1602"/>
                      <a:pt x="1109" y="1607"/>
                      <a:pt x="1132" y="1607"/>
                    </a:cubicBezTo>
                    <a:cubicBezTo>
                      <a:pt x="1208" y="1607"/>
                      <a:pt x="1285" y="1559"/>
                      <a:pt x="1280" y="1471"/>
                    </a:cubicBezTo>
                    <a:cubicBezTo>
                      <a:pt x="1246" y="1195"/>
                      <a:pt x="1017" y="979"/>
                      <a:pt x="855" y="763"/>
                    </a:cubicBezTo>
                    <a:cubicBezTo>
                      <a:pt x="680" y="521"/>
                      <a:pt x="505" y="285"/>
                      <a:pt x="316" y="49"/>
                    </a:cubicBezTo>
                    <a:cubicBezTo>
                      <a:pt x="287" y="15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015857" y="4023090"/>
                <a:ext cx="38689" cy="10557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1447" extrusionOk="0">
                    <a:moveTo>
                      <a:pt x="200" y="0"/>
                    </a:moveTo>
                    <a:cubicBezTo>
                      <a:pt x="126" y="0"/>
                      <a:pt x="48" y="51"/>
                      <a:pt x="34" y="147"/>
                    </a:cubicBezTo>
                    <a:cubicBezTo>
                      <a:pt x="0" y="410"/>
                      <a:pt x="7" y="666"/>
                      <a:pt x="68" y="922"/>
                    </a:cubicBezTo>
                    <a:cubicBezTo>
                      <a:pt x="122" y="1124"/>
                      <a:pt x="182" y="1374"/>
                      <a:pt x="398" y="1441"/>
                    </a:cubicBezTo>
                    <a:cubicBezTo>
                      <a:pt x="409" y="1445"/>
                      <a:pt x="420" y="1446"/>
                      <a:pt x="430" y="1446"/>
                    </a:cubicBezTo>
                    <a:cubicBezTo>
                      <a:pt x="484" y="1446"/>
                      <a:pt x="530" y="1406"/>
                      <a:pt x="546" y="1360"/>
                    </a:cubicBezTo>
                    <a:cubicBezTo>
                      <a:pt x="607" y="1178"/>
                      <a:pt x="493" y="996"/>
                      <a:pt x="445" y="821"/>
                    </a:cubicBezTo>
                    <a:cubicBezTo>
                      <a:pt x="385" y="598"/>
                      <a:pt x="351" y="376"/>
                      <a:pt x="344" y="147"/>
                    </a:cubicBezTo>
                    <a:cubicBezTo>
                      <a:pt x="341" y="47"/>
                      <a:pt x="272" y="0"/>
                      <a:pt x="200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080381" y="4043883"/>
                <a:ext cx="68087" cy="82807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135" extrusionOk="0">
                    <a:moveTo>
                      <a:pt x="827" y="1"/>
                    </a:moveTo>
                    <a:cubicBezTo>
                      <a:pt x="771" y="1"/>
                      <a:pt x="715" y="21"/>
                      <a:pt x="679" y="64"/>
                    </a:cubicBezTo>
                    <a:cubicBezTo>
                      <a:pt x="463" y="307"/>
                      <a:pt x="213" y="536"/>
                      <a:pt x="65" y="826"/>
                    </a:cubicBezTo>
                    <a:cubicBezTo>
                      <a:pt x="0" y="950"/>
                      <a:pt x="104" y="1134"/>
                      <a:pt x="238" y="1134"/>
                    </a:cubicBezTo>
                    <a:cubicBezTo>
                      <a:pt x="271" y="1134"/>
                      <a:pt x="306" y="1123"/>
                      <a:pt x="342" y="1096"/>
                    </a:cubicBezTo>
                    <a:cubicBezTo>
                      <a:pt x="476" y="995"/>
                      <a:pt x="578" y="887"/>
                      <a:pt x="679" y="759"/>
                    </a:cubicBezTo>
                    <a:cubicBezTo>
                      <a:pt x="780" y="630"/>
                      <a:pt x="881" y="502"/>
                      <a:pt x="982" y="374"/>
                    </a:cubicBezTo>
                    <a:cubicBezTo>
                      <a:pt x="1056" y="280"/>
                      <a:pt x="1070" y="158"/>
                      <a:pt x="982" y="64"/>
                    </a:cubicBezTo>
                    <a:cubicBezTo>
                      <a:pt x="944" y="23"/>
                      <a:pt x="885" y="1"/>
                      <a:pt x="827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2"/>
            <p:cNvGrpSpPr/>
            <p:nvPr/>
          </p:nvGrpSpPr>
          <p:grpSpPr>
            <a:xfrm>
              <a:off x="619644" y="4246170"/>
              <a:ext cx="152463" cy="98566"/>
              <a:chOff x="1534044" y="4017570"/>
              <a:chExt cx="152463" cy="98566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534044" y="4059667"/>
                <a:ext cx="54660" cy="56469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74" extrusionOk="0">
                    <a:moveTo>
                      <a:pt x="210" y="1"/>
                    </a:moveTo>
                    <a:cubicBezTo>
                      <a:pt x="84" y="1"/>
                      <a:pt x="0" y="196"/>
                      <a:pt x="136" y="287"/>
                    </a:cubicBezTo>
                    <a:cubicBezTo>
                      <a:pt x="224" y="348"/>
                      <a:pt x="305" y="415"/>
                      <a:pt x="372" y="489"/>
                    </a:cubicBezTo>
                    <a:cubicBezTo>
                      <a:pt x="447" y="563"/>
                      <a:pt x="501" y="665"/>
                      <a:pt x="582" y="739"/>
                    </a:cubicBezTo>
                    <a:cubicBezTo>
                      <a:pt x="609" y="763"/>
                      <a:pt x="644" y="774"/>
                      <a:pt x="679" y="774"/>
                    </a:cubicBezTo>
                    <a:cubicBezTo>
                      <a:pt x="769" y="774"/>
                      <a:pt x="858" y="700"/>
                      <a:pt x="824" y="597"/>
                    </a:cubicBezTo>
                    <a:cubicBezTo>
                      <a:pt x="784" y="469"/>
                      <a:pt x="683" y="368"/>
                      <a:pt x="588" y="273"/>
                    </a:cubicBezTo>
                    <a:cubicBezTo>
                      <a:pt x="501" y="179"/>
                      <a:pt x="393" y="98"/>
                      <a:pt x="285" y="24"/>
                    </a:cubicBezTo>
                    <a:cubicBezTo>
                      <a:pt x="259" y="8"/>
                      <a:pt x="234" y="1"/>
                      <a:pt x="210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598885" y="4024720"/>
                <a:ext cx="32262" cy="71352"/>
              </a:xfrm>
              <a:custGeom>
                <a:avLst/>
                <a:gdLst/>
                <a:ahLst/>
                <a:cxnLst/>
                <a:rect l="l" t="t" r="r" b="b"/>
                <a:pathLst>
                  <a:path w="507" h="978" extrusionOk="0">
                    <a:moveTo>
                      <a:pt x="281" y="0"/>
                    </a:moveTo>
                    <a:cubicBezTo>
                      <a:pt x="218" y="0"/>
                      <a:pt x="153" y="35"/>
                      <a:pt x="129" y="105"/>
                    </a:cubicBezTo>
                    <a:cubicBezTo>
                      <a:pt x="48" y="348"/>
                      <a:pt x="1" y="786"/>
                      <a:pt x="237" y="955"/>
                    </a:cubicBezTo>
                    <a:cubicBezTo>
                      <a:pt x="260" y="971"/>
                      <a:pt x="286" y="978"/>
                      <a:pt x="311" y="978"/>
                    </a:cubicBezTo>
                    <a:cubicBezTo>
                      <a:pt x="379" y="978"/>
                      <a:pt x="446" y="925"/>
                      <a:pt x="466" y="860"/>
                    </a:cubicBezTo>
                    <a:cubicBezTo>
                      <a:pt x="507" y="739"/>
                      <a:pt x="453" y="631"/>
                      <a:pt x="432" y="510"/>
                    </a:cubicBezTo>
                    <a:cubicBezTo>
                      <a:pt x="412" y="388"/>
                      <a:pt x="419" y="267"/>
                      <a:pt x="426" y="146"/>
                    </a:cubicBezTo>
                    <a:cubicBezTo>
                      <a:pt x="429" y="50"/>
                      <a:pt x="357" y="0"/>
                      <a:pt x="281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1649982" y="4017570"/>
                <a:ext cx="36525" cy="80107"/>
              </a:xfrm>
              <a:custGeom>
                <a:avLst/>
                <a:gdLst/>
                <a:ahLst/>
                <a:cxnLst/>
                <a:rect l="l" t="t" r="r" b="b"/>
                <a:pathLst>
                  <a:path w="574" h="1098" extrusionOk="0">
                    <a:moveTo>
                      <a:pt x="294" y="1"/>
                    </a:moveTo>
                    <a:cubicBezTo>
                      <a:pt x="210" y="1"/>
                      <a:pt x="125" y="58"/>
                      <a:pt x="128" y="163"/>
                    </a:cubicBezTo>
                    <a:cubicBezTo>
                      <a:pt x="135" y="298"/>
                      <a:pt x="128" y="432"/>
                      <a:pt x="95" y="567"/>
                    </a:cubicBezTo>
                    <a:cubicBezTo>
                      <a:pt x="54" y="702"/>
                      <a:pt x="0" y="810"/>
                      <a:pt x="27" y="958"/>
                    </a:cubicBezTo>
                    <a:cubicBezTo>
                      <a:pt x="40" y="1053"/>
                      <a:pt x="120" y="1098"/>
                      <a:pt x="204" y="1098"/>
                    </a:cubicBezTo>
                    <a:cubicBezTo>
                      <a:pt x="257" y="1098"/>
                      <a:pt x="312" y="1080"/>
                      <a:pt x="351" y="1046"/>
                    </a:cubicBezTo>
                    <a:cubicBezTo>
                      <a:pt x="573" y="844"/>
                      <a:pt x="506" y="378"/>
                      <a:pt x="445" y="115"/>
                    </a:cubicBezTo>
                    <a:cubicBezTo>
                      <a:pt x="427" y="37"/>
                      <a:pt x="361" y="1"/>
                      <a:pt x="294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" name="Google Shape;62;p2"/>
            <p:cNvGrpSpPr/>
            <p:nvPr/>
          </p:nvGrpSpPr>
          <p:grpSpPr>
            <a:xfrm>
              <a:off x="8105507" y="3916667"/>
              <a:ext cx="166017" cy="106445"/>
              <a:chOff x="8105507" y="3916667"/>
              <a:chExt cx="166017" cy="106445"/>
            </a:xfrm>
          </p:grpSpPr>
          <p:sp>
            <p:nvSpPr>
              <p:cNvPr id="63" name="Google Shape;63;p2"/>
              <p:cNvSpPr/>
              <p:nvPr/>
            </p:nvSpPr>
            <p:spPr>
              <a:xfrm>
                <a:off x="8105507" y="3916667"/>
                <a:ext cx="65032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318" extrusionOk="0">
                    <a:moveTo>
                      <a:pt x="247" y="0"/>
                    </a:moveTo>
                    <a:cubicBezTo>
                      <a:pt x="94" y="0"/>
                      <a:pt x="1" y="232"/>
                      <a:pt x="159" y="345"/>
                    </a:cubicBezTo>
                    <a:cubicBezTo>
                      <a:pt x="301" y="446"/>
                      <a:pt x="408" y="595"/>
                      <a:pt x="469" y="756"/>
                    </a:cubicBezTo>
                    <a:cubicBezTo>
                      <a:pt x="523" y="912"/>
                      <a:pt x="489" y="1100"/>
                      <a:pt x="584" y="1228"/>
                    </a:cubicBezTo>
                    <a:cubicBezTo>
                      <a:pt x="621" y="1282"/>
                      <a:pt x="685" y="1318"/>
                      <a:pt x="747" y="1318"/>
                    </a:cubicBezTo>
                    <a:cubicBezTo>
                      <a:pt x="786" y="1318"/>
                      <a:pt x="825" y="1303"/>
                      <a:pt x="853" y="1269"/>
                    </a:cubicBezTo>
                    <a:cubicBezTo>
                      <a:pt x="1022" y="1073"/>
                      <a:pt x="928" y="783"/>
                      <a:pt x="833" y="574"/>
                    </a:cubicBezTo>
                    <a:cubicBezTo>
                      <a:pt x="725" y="345"/>
                      <a:pt x="550" y="163"/>
                      <a:pt x="341" y="28"/>
                    </a:cubicBezTo>
                    <a:cubicBezTo>
                      <a:pt x="308" y="9"/>
                      <a:pt x="277" y="0"/>
                      <a:pt x="24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8182502" y="3917834"/>
                <a:ext cx="30989" cy="89081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221" extrusionOk="0">
                    <a:moveTo>
                      <a:pt x="244" y="0"/>
                    </a:moveTo>
                    <a:cubicBezTo>
                      <a:pt x="161" y="0"/>
                      <a:pt x="78" y="56"/>
                      <a:pt x="68" y="167"/>
                    </a:cubicBezTo>
                    <a:cubicBezTo>
                      <a:pt x="48" y="437"/>
                      <a:pt x="28" y="713"/>
                      <a:pt x="1" y="983"/>
                    </a:cubicBezTo>
                    <a:cubicBezTo>
                      <a:pt x="1" y="1057"/>
                      <a:pt x="55" y="1152"/>
                      <a:pt x="122" y="1185"/>
                    </a:cubicBezTo>
                    <a:cubicBezTo>
                      <a:pt x="169" y="1209"/>
                      <a:pt x="206" y="1221"/>
                      <a:pt x="244" y="1221"/>
                    </a:cubicBezTo>
                    <a:cubicBezTo>
                      <a:pt x="281" y="1221"/>
                      <a:pt x="318" y="1209"/>
                      <a:pt x="365" y="1185"/>
                    </a:cubicBezTo>
                    <a:cubicBezTo>
                      <a:pt x="432" y="1152"/>
                      <a:pt x="486" y="1057"/>
                      <a:pt x="486" y="983"/>
                    </a:cubicBezTo>
                    <a:lnTo>
                      <a:pt x="419" y="167"/>
                    </a:lnTo>
                    <a:cubicBezTo>
                      <a:pt x="409" y="56"/>
                      <a:pt x="326" y="0"/>
                      <a:pt x="244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8210182" y="3948404"/>
                <a:ext cx="61342" cy="7470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24" extrusionOk="0">
                    <a:moveTo>
                      <a:pt x="681" y="0"/>
                    </a:moveTo>
                    <a:cubicBezTo>
                      <a:pt x="612" y="0"/>
                      <a:pt x="540" y="32"/>
                      <a:pt x="483" y="106"/>
                    </a:cubicBezTo>
                    <a:cubicBezTo>
                      <a:pt x="361" y="267"/>
                      <a:pt x="240" y="429"/>
                      <a:pt x="132" y="605"/>
                    </a:cubicBezTo>
                    <a:cubicBezTo>
                      <a:pt x="1" y="816"/>
                      <a:pt x="203" y="1024"/>
                      <a:pt x="397" y="1024"/>
                    </a:cubicBezTo>
                    <a:cubicBezTo>
                      <a:pt x="481" y="1024"/>
                      <a:pt x="564" y="984"/>
                      <a:pt x="618" y="888"/>
                    </a:cubicBezTo>
                    <a:cubicBezTo>
                      <a:pt x="719" y="713"/>
                      <a:pt x="800" y="530"/>
                      <a:pt x="881" y="342"/>
                    </a:cubicBezTo>
                    <a:cubicBezTo>
                      <a:pt x="964" y="152"/>
                      <a:pt x="831" y="0"/>
                      <a:pt x="681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" name="Google Shape;66;p2"/>
            <p:cNvGrpSpPr/>
            <p:nvPr/>
          </p:nvGrpSpPr>
          <p:grpSpPr>
            <a:xfrm>
              <a:off x="6299297" y="4155352"/>
              <a:ext cx="188606" cy="117097"/>
              <a:chOff x="6912722" y="4491852"/>
              <a:chExt cx="188606" cy="117097"/>
            </a:xfrm>
          </p:grpSpPr>
          <p:sp>
            <p:nvSpPr>
              <p:cNvPr id="67" name="Google Shape;67;p2"/>
              <p:cNvSpPr/>
              <p:nvPr/>
            </p:nvSpPr>
            <p:spPr>
              <a:xfrm>
                <a:off x="6912722" y="4491852"/>
                <a:ext cx="60387" cy="88060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207" extrusionOk="0">
                    <a:moveTo>
                      <a:pt x="319" y="1"/>
                    </a:moveTo>
                    <a:cubicBezTo>
                      <a:pt x="150" y="1"/>
                      <a:pt x="1" y="234"/>
                      <a:pt x="144" y="409"/>
                    </a:cubicBezTo>
                    <a:cubicBezTo>
                      <a:pt x="299" y="598"/>
                      <a:pt x="374" y="807"/>
                      <a:pt x="455" y="1036"/>
                    </a:cubicBezTo>
                    <a:cubicBezTo>
                      <a:pt x="495" y="1154"/>
                      <a:pt x="585" y="1206"/>
                      <a:pt x="676" y="1206"/>
                    </a:cubicBezTo>
                    <a:cubicBezTo>
                      <a:pt x="811" y="1206"/>
                      <a:pt x="948" y="1090"/>
                      <a:pt x="920" y="908"/>
                    </a:cubicBezTo>
                    <a:cubicBezTo>
                      <a:pt x="866" y="604"/>
                      <a:pt x="677" y="308"/>
                      <a:pt x="475" y="78"/>
                    </a:cubicBezTo>
                    <a:cubicBezTo>
                      <a:pt x="427" y="24"/>
                      <a:pt x="372" y="1"/>
                      <a:pt x="319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6980872" y="4500461"/>
                <a:ext cx="58224" cy="82734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134" extrusionOk="0">
                    <a:moveTo>
                      <a:pt x="622" y="1"/>
                    </a:moveTo>
                    <a:cubicBezTo>
                      <a:pt x="563" y="1"/>
                      <a:pt x="504" y="28"/>
                      <a:pt x="469" y="88"/>
                    </a:cubicBezTo>
                    <a:cubicBezTo>
                      <a:pt x="408" y="196"/>
                      <a:pt x="388" y="318"/>
                      <a:pt x="328" y="419"/>
                    </a:cubicBezTo>
                    <a:cubicBezTo>
                      <a:pt x="267" y="527"/>
                      <a:pt x="206" y="641"/>
                      <a:pt x="132" y="736"/>
                    </a:cubicBezTo>
                    <a:cubicBezTo>
                      <a:pt x="0" y="913"/>
                      <a:pt x="193" y="1133"/>
                      <a:pt x="377" y="1133"/>
                    </a:cubicBezTo>
                    <a:cubicBezTo>
                      <a:pt x="437" y="1133"/>
                      <a:pt x="497" y="1109"/>
                      <a:pt x="543" y="1053"/>
                    </a:cubicBezTo>
                    <a:cubicBezTo>
                      <a:pt x="732" y="817"/>
                      <a:pt x="914" y="453"/>
                      <a:pt x="813" y="136"/>
                    </a:cubicBezTo>
                    <a:cubicBezTo>
                      <a:pt x="786" y="50"/>
                      <a:pt x="703" y="1"/>
                      <a:pt x="622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032351" y="4533876"/>
                <a:ext cx="68978" cy="75073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29" extrusionOk="0">
                    <a:moveTo>
                      <a:pt x="743" y="0"/>
                    </a:moveTo>
                    <a:cubicBezTo>
                      <a:pt x="687" y="0"/>
                      <a:pt x="630" y="21"/>
                      <a:pt x="584" y="69"/>
                    </a:cubicBezTo>
                    <a:cubicBezTo>
                      <a:pt x="395" y="271"/>
                      <a:pt x="173" y="467"/>
                      <a:pt x="65" y="730"/>
                    </a:cubicBezTo>
                    <a:cubicBezTo>
                      <a:pt x="0" y="886"/>
                      <a:pt x="155" y="1029"/>
                      <a:pt x="305" y="1029"/>
                    </a:cubicBezTo>
                    <a:cubicBezTo>
                      <a:pt x="343" y="1029"/>
                      <a:pt x="381" y="1020"/>
                      <a:pt x="415" y="999"/>
                    </a:cubicBezTo>
                    <a:cubicBezTo>
                      <a:pt x="651" y="851"/>
                      <a:pt x="800" y="581"/>
                      <a:pt x="962" y="359"/>
                    </a:cubicBezTo>
                    <a:cubicBezTo>
                      <a:pt x="1084" y="191"/>
                      <a:pt x="914" y="0"/>
                      <a:pt x="74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" name="Google Shape;70;p2"/>
            <p:cNvSpPr/>
            <p:nvPr/>
          </p:nvSpPr>
          <p:spPr>
            <a:xfrm>
              <a:off x="8349602" y="4812130"/>
              <a:ext cx="58542" cy="83390"/>
            </a:xfrm>
            <a:custGeom>
              <a:avLst/>
              <a:gdLst/>
              <a:ahLst/>
              <a:cxnLst/>
              <a:rect l="l" t="t" r="r" b="b"/>
              <a:pathLst>
                <a:path w="920" h="1143" extrusionOk="0">
                  <a:moveTo>
                    <a:pt x="318" y="0"/>
                  </a:moveTo>
                  <a:cubicBezTo>
                    <a:pt x="149" y="0"/>
                    <a:pt x="0" y="226"/>
                    <a:pt x="151" y="392"/>
                  </a:cubicBezTo>
                  <a:cubicBezTo>
                    <a:pt x="306" y="567"/>
                    <a:pt x="373" y="750"/>
                    <a:pt x="448" y="972"/>
                  </a:cubicBezTo>
                  <a:cubicBezTo>
                    <a:pt x="479" y="1071"/>
                    <a:pt x="567" y="1142"/>
                    <a:pt x="676" y="1142"/>
                  </a:cubicBezTo>
                  <a:cubicBezTo>
                    <a:pt x="685" y="1142"/>
                    <a:pt x="694" y="1142"/>
                    <a:pt x="704" y="1141"/>
                  </a:cubicBezTo>
                  <a:cubicBezTo>
                    <a:pt x="805" y="1120"/>
                    <a:pt x="920" y="1026"/>
                    <a:pt x="899" y="911"/>
                  </a:cubicBezTo>
                  <a:cubicBezTo>
                    <a:pt x="866" y="594"/>
                    <a:pt x="690" y="298"/>
                    <a:pt x="468" y="68"/>
                  </a:cubicBezTo>
                  <a:cubicBezTo>
                    <a:pt x="421" y="20"/>
                    <a:pt x="369" y="0"/>
                    <a:pt x="318" y="0"/>
                  </a:cubicBezTo>
                  <a:close/>
                </a:path>
              </a:pathLst>
            </a:custGeom>
            <a:solidFill>
              <a:srgbClr val="4F7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415398" y="4796079"/>
              <a:ext cx="50588" cy="90978"/>
            </a:xfrm>
            <a:custGeom>
              <a:avLst/>
              <a:gdLst/>
              <a:ahLst/>
              <a:cxnLst/>
              <a:rect l="l" t="t" r="r" b="b"/>
              <a:pathLst>
                <a:path w="795" h="1247" extrusionOk="0">
                  <a:moveTo>
                    <a:pt x="575" y="1"/>
                  </a:moveTo>
                  <a:cubicBezTo>
                    <a:pt x="538" y="1"/>
                    <a:pt x="500" y="16"/>
                    <a:pt x="466" y="52"/>
                  </a:cubicBezTo>
                  <a:cubicBezTo>
                    <a:pt x="209" y="322"/>
                    <a:pt x="0" y="720"/>
                    <a:pt x="81" y="1098"/>
                  </a:cubicBezTo>
                  <a:cubicBezTo>
                    <a:pt x="104" y="1203"/>
                    <a:pt x="175" y="1247"/>
                    <a:pt x="251" y="1247"/>
                  </a:cubicBezTo>
                  <a:cubicBezTo>
                    <a:pt x="355" y="1247"/>
                    <a:pt x="470" y="1164"/>
                    <a:pt x="486" y="1044"/>
                  </a:cubicBezTo>
                  <a:cubicBezTo>
                    <a:pt x="519" y="767"/>
                    <a:pt x="519" y="524"/>
                    <a:pt x="702" y="288"/>
                  </a:cubicBezTo>
                  <a:cubicBezTo>
                    <a:pt x="794" y="165"/>
                    <a:pt x="694" y="1"/>
                    <a:pt x="575" y="1"/>
                  </a:cubicBezTo>
                  <a:close/>
                </a:path>
              </a:pathLst>
            </a:custGeom>
            <a:solidFill>
              <a:srgbClr val="4F7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446705" y="4846420"/>
              <a:ext cx="65223" cy="68215"/>
            </a:xfrm>
            <a:custGeom>
              <a:avLst/>
              <a:gdLst/>
              <a:ahLst/>
              <a:cxnLst/>
              <a:rect l="l" t="t" r="r" b="b"/>
              <a:pathLst>
                <a:path w="1025" h="935" extrusionOk="0">
                  <a:moveTo>
                    <a:pt x="786" y="1"/>
                  </a:moveTo>
                  <a:cubicBezTo>
                    <a:pt x="746" y="1"/>
                    <a:pt x="702" y="16"/>
                    <a:pt x="661" y="50"/>
                  </a:cubicBezTo>
                  <a:cubicBezTo>
                    <a:pt x="547" y="138"/>
                    <a:pt x="425" y="226"/>
                    <a:pt x="304" y="313"/>
                  </a:cubicBezTo>
                  <a:cubicBezTo>
                    <a:pt x="176" y="414"/>
                    <a:pt x="0" y="529"/>
                    <a:pt x="14" y="711"/>
                  </a:cubicBezTo>
                  <a:cubicBezTo>
                    <a:pt x="27" y="839"/>
                    <a:pt x="108" y="920"/>
                    <a:pt x="236" y="934"/>
                  </a:cubicBezTo>
                  <a:cubicBezTo>
                    <a:pt x="243" y="934"/>
                    <a:pt x="250" y="934"/>
                    <a:pt x="256" y="934"/>
                  </a:cubicBezTo>
                  <a:cubicBezTo>
                    <a:pt x="427" y="934"/>
                    <a:pt x="543" y="767"/>
                    <a:pt x="634" y="644"/>
                  </a:cubicBezTo>
                  <a:cubicBezTo>
                    <a:pt x="729" y="529"/>
                    <a:pt x="816" y="414"/>
                    <a:pt x="911" y="300"/>
                  </a:cubicBezTo>
                  <a:cubicBezTo>
                    <a:pt x="1024" y="160"/>
                    <a:pt x="920" y="1"/>
                    <a:pt x="78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" name="Google Shape;73;p2"/>
            <p:cNvGrpSpPr/>
            <p:nvPr/>
          </p:nvGrpSpPr>
          <p:grpSpPr>
            <a:xfrm>
              <a:off x="4000516" y="3835098"/>
              <a:ext cx="229586" cy="113303"/>
              <a:chOff x="5215616" y="4382435"/>
              <a:chExt cx="229586" cy="113303"/>
            </a:xfrm>
          </p:grpSpPr>
          <p:sp>
            <p:nvSpPr>
              <p:cNvPr id="74" name="Google Shape;74;p2"/>
              <p:cNvSpPr/>
              <p:nvPr/>
            </p:nvSpPr>
            <p:spPr>
              <a:xfrm>
                <a:off x="5215616" y="4389877"/>
                <a:ext cx="51670" cy="97544"/>
              </a:xfrm>
              <a:custGeom>
                <a:avLst/>
                <a:gdLst/>
                <a:ahLst/>
                <a:cxnLst/>
                <a:rect l="l" t="t" r="r" b="b"/>
                <a:pathLst>
                  <a:path w="812" h="1337" extrusionOk="0">
                    <a:moveTo>
                      <a:pt x="235" y="1"/>
                    </a:moveTo>
                    <a:cubicBezTo>
                      <a:pt x="114" y="1"/>
                      <a:pt x="0" y="93"/>
                      <a:pt x="53" y="238"/>
                    </a:cubicBezTo>
                    <a:cubicBezTo>
                      <a:pt x="160" y="562"/>
                      <a:pt x="241" y="926"/>
                      <a:pt x="403" y="1229"/>
                    </a:cubicBezTo>
                    <a:cubicBezTo>
                      <a:pt x="440" y="1305"/>
                      <a:pt x="500" y="1336"/>
                      <a:pt x="563" y="1336"/>
                    </a:cubicBezTo>
                    <a:cubicBezTo>
                      <a:pt x="684" y="1336"/>
                      <a:pt x="812" y="1217"/>
                      <a:pt x="781" y="1074"/>
                    </a:cubicBezTo>
                    <a:cubicBezTo>
                      <a:pt x="707" y="757"/>
                      <a:pt x="552" y="440"/>
                      <a:pt x="437" y="137"/>
                    </a:cubicBezTo>
                    <a:cubicBezTo>
                      <a:pt x="399" y="42"/>
                      <a:pt x="315" y="1"/>
                      <a:pt x="235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5288411" y="4382435"/>
                <a:ext cx="51988" cy="98857"/>
              </a:xfrm>
              <a:custGeom>
                <a:avLst/>
                <a:gdLst/>
                <a:ahLst/>
                <a:cxnLst/>
                <a:rect l="l" t="t" r="r" b="b"/>
                <a:pathLst>
                  <a:path w="817" h="1355" extrusionOk="0">
                    <a:moveTo>
                      <a:pt x="575" y="0"/>
                    </a:moveTo>
                    <a:cubicBezTo>
                      <a:pt x="517" y="0"/>
                      <a:pt x="457" y="27"/>
                      <a:pt x="412" y="91"/>
                    </a:cubicBezTo>
                    <a:cubicBezTo>
                      <a:pt x="203" y="374"/>
                      <a:pt x="1" y="839"/>
                      <a:pt x="149" y="1190"/>
                    </a:cubicBezTo>
                    <a:cubicBezTo>
                      <a:pt x="189" y="1291"/>
                      <a:pt x="298" y="1355"/>
                      <a:pt x="398" y="1355"/>
                    </a:cubicBezTo>
                    <a:cubicBezTo>
                      <a:pt x="485" y="1355"/>
                      <a:pt x="566" y="1306"/>
                      <a:pt x="588" y="1190"/>
                    </a:cubicBezTo>
                    <a:cubicBezTo>
                      <a:pt x="641" y="880"/>
                      <a:pt x="594" y="583"/>
                      <a:pt x="743" y="280"/>
                    </a:cubicBezTo>
                    <a:cubicBezTo>
                      <a:pt x="816" y="127"/>
                      <a:pt x="701" y="0"/>
                      <a:pt x="575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5357770" y="4400164"/>
                <a:ext cx="87431" cy="95574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310" extrusionOk="0">
                    <a:moveTo>
                      <a:pt x="1048" y="0"/>
                    </a:moveTo>
                    <a:cubicBezTo>
                      <a:pt x="994" y="0"/>
                      <a:pt x="937" y="23"/>
                      <a:pt x="887" y="77"/>
                    </a:cubicBezTo>
                    <a:cubicBezTo>
                      <a:pt x="644" y="333"/>
                      <a:pt x="381" y="576"/>
                      <a:pt x="165" y="846"/>
                    </a:cubicBezTo>
                    <a:cubicBezTo>
                      <a:pt x="0" y="1046"/>
                      <a:pt x="165" y="1310"/>
                      <a:pt x="361" y="1310"/>
                    </a:cubicBezTo>
                    <a:cubicBezTo>
                      <a:pt x="421" y="1310"/>
                      <a:pt x="485" y="1284"/>
                      <a:pt x="543" y="1223"/>
                    </a:cubicBezTo>
                    <a:cubicBezTo>
                      <a:pt x="785" y="974"/>
                      <a:pt x="1001" y="684"/>
                      <a:pt x="1224" y="414"/>
                    </a:cubicBezTo>
                    <a:cubicBezTo>
                      <a:pt x="1373" y="239"/>
                      <a:pt x="1223" y="0"/>
                      <a:pt x="1048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7" name="Google Shape;77;p2"/>
          <p:cNvSpPr txBox="1">
            <a:spLocks noGrp="1"/>
          </p:cNvSpPr>
          <p:nvPr>
            <p:ph type="ctrTitle"/>
          </p:nvPr>
        </p:nvSpPr>
        <p:spPr>
          <a:xfrm>
            <a:off x="3803488" y="539500"/>
            <a:ext cx="4302000" cy="201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900" b="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2"/>
          <p:cNvSpPr txBox="1">
            <a:spLocks noGrp="1"/>
          </p:cNvSpPr>
          <p:nvPr>
            <p:ph type="subTitle" idx="1"/>
          </p:nvPr>
        </p:nvSpPr>
        <p:spPr>
          <a:xfrm>
            <a:off x="4159325" y="2503725"/>
            <a:ext cx="4248900" cy="4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79" name="Google Shape;79;p2"/>
          <p:cNvGrpSpPr/>
          <p:nvPr/>
        </p:nvGrpSpPr>
        <p:grpSpPr>
          <a:xfrm>
            <a:off x="-125" y="3643177"/>
            <a:ext cx="9144252" cy="1513473"/>
            <a:chOff x="-125" y="3643177"/>
            <a:chExt cx="9144252" cy="1513473"/>
          </a:xfrm>
        </p:grpSpPr>
        <p:sp>
          <p:nvSpPr>
            <p:cNvPr id="80" name="Google Shape;80;p2"/>
            <p:cNvSpPr/>
            <p:nvPr/>
          </p:nvSpPr>
          <p:spPr>
            <a:xfrm>
              <a:off x="-125" y="3643177"/>
              <a:ext cx="9144252" cy="1513473"/>
            </a:xfrm>
            <a:custGeom>
              <a:avLst/>
              <a:gdLst/>
              <a:ahLst/>
              <a:cxnLst/>
              <a:rect l="l" t="t" r="r" b="b"/>
              <a:pathLst>
                <a:path w="99122" h="22807" extrusionOk="0">
                  <a:moveTo>
                    <a:pt x="61118" y="0"/>
                  </a:moveTo>
                  <a:cubicBezTo>
                    <a:pt x="40645" y="0"/>
                    <a:pt x="20272" y="2138"/>
                    <a:pt x="1" y="6374"/>
                  </a:cubicBezTo>
                  <a:lnTo>
                    <a:pt x="1" y="22807"/>
                  </a:lnTo>
                  <a:lnTo>
                    <a:pt x="99121" y="22807"/>
                  </a:lnTo>
                  <a:lnTo>
                    <a:pt x="99121" y="2450"/>
                  </a:lnTo>
                  <a:cubicBezTo>
                    <a:pt x="86417" y="814"/>
                    <a:pt x="73749" y="0"/>
                    <a:pt x="611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629649" y="4009552"/>
              <a:ext cx="7967138" cy="1018298"/>
              <a:chOff x="629649" y="4009552"/>
              <a:chExt cx="7967138" cy="1018298"/>
            </a:xfrm>
          </p:grpSpPr>
          <p:grpSp>
            <p:nvGrpSpPr>
              <p:cNvPr id="82" name="Google Shape;82;p2"/>
              <p:cNvGrpSpPr/>
              <p:nvPr/>
            </p:nvGrpSpPr>
            <p:grpSpPr>
              <a:xfrm>
                <a:off x="629649" y="4885728"/>
                <a:ext cx="167162" cy="142122"/>
                <a:chOff x="1459849" y="4903578"/>
                <a:chExt cx="167162" cy="142122"/>
              </a:xfrm>
            </p:grpSpPr>
            <p:sp>
              <p:nvSpPr>
                <p:cNvPr id="83" name="Google Shape;83;p2"/>
                <p:cNvSpPr/>
                <p:nvPr/>
              </p:nvSpPr>
              <p:spPr>
                <a:xfrm>
                  <a:off x="1459849" y="4957494"/>
                  <a:ext cx="62105" cy="87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1204" extrusionOk="0">
                      <a:moveTo>
                        <a:pt x="217" y="1"/>
                      </a:moveTo>
                      <a:cubicBezTo>
                        <a:pt x="106" y="1"/>
                        <a:pt x="1" y="114"/>
                        <a:pt x="75" y="239"/>
                      </a:cubicBezTo>
                      <a:cubicBezTo>
                        <a:pt x="237" y="536"/>
                        <a:pt x="392" y="833"/>
                        <a:pt x="568" y="1116"/>
                      </a:cubicBezTo>
                      <a:cubicBezTo>
                        <a:pt x="607" y="1178"/>
                        <a:pt x="664" y="1204"/>
                        <a:pt x="721" y="1204"/>
                      </a:cubicBezTo>
                      <a:cubicBezTo>
                        <a:pt x="849" y="1204"/>
                        <a:pt x="975" y="1072"/>
                        <a:pt x="891" y="927"/>
                      </a:cubicBezTo>
                      <a:cubicBezTo>
                        <a:pt x="723" y="637"/>
                        <a:pt x="534" y="361"/>
                        <a:pt x="352" y="78"/>
                      </a:cubicBezTo>
                      <a:cubicBezTo>
                        <a:pt x="316" y="23"/>
                        <a:pt x="266" y="1"/>
                        <a:pt x="217" y="1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2"/>
                <p:cNvSpPr/>
                <p:nvPr/>
              </p:nvSpPr>
              <p:spPr>
                <a:xfrm>
                  <a:off x="1511073" y="4903578"/>
                  <a:ext cx="49252" cy="113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1554" extrusionOk="0">
                      <a:moveTo>
                        <a:pt x="166" y="1"/>
                      </a:moveTo>
                      <a:cubicBezTo>
                        <a:pt x="81" y="1"/>
                        <a:pt x="1" y="65"/>
                        <a:pt x="32" y="176"/>
                      </a:cubicBezTo>
                      <a:cubicBezTo>
                        <a:pt x="100" y="439"/>
                        <a:pt x="160" y="702"/>
                        <a:pt x="235" y="958"/>
                      </a:cubicBezTo>
                      <a:cubicBezTo>
                        <a:pt x="288" y="1174"/>
                        <a:pt x="302" y="1390"/>
                        <a:pt x="491" y="1531"/>
                      </a:cubicBezTo>
                      <a:cubicBezTo>
                        <a:pt x="510" y="1547"/>
                        <a:pt x="531" y="1554"/>
                        <a:pt x="551" y="1554"/>
                      </a:cubicBezTo>
                      <a:cubicBezTo>
                        <a:pt x="610" y="1554"/>
                        <a:pt x="668" y="1500"/>
                        <a:pt x="693" y="1450"/>
                      </a:cubicBezTo>
                      <a:cubicBezTo>
                        <a:pt x="774" y="1241"/>
                        <a:pt x="659" y="1012"/>
                        <a:pt x="592" y="810"/>
                      </a:cubicBezTo>
                      <a:cubicBezTo>
                        <a:pt x="511" y="574"/>
                        <a:pt x="410" y="338"/>
                        <a:pt x="315" y="102"/>
                      </a:cubicBezTo>
                      <a:cubicBezTo>
                        <a:pt x="288" y="32"/>
                        <a:pt x="225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1562869" y="4948739"/>
                  <a:ext cx="64142" cy="96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" h="1329" extrusionOk="0">
                      <a:moveTo>
                        <a:pt x="826" y="0"/>
                      </a:moveTo>
                      <a:cubicBezTo>
                        <a:pt x="796" y="0"/>
                        <a:pt x="765" y="11"/>
                        <a:pt x="735" y="36"/>
                      </a:cubicBezTo>
                      <a:lnTo>
                        <a:pt x="742" y="36"/>
                      </a:lnTo>
                      <a:cubicBezTo>
                        <a:pt x="533" y="204"/>
                        <a:pt x="351" y="400"/>
                        <a:pt x="236" y="643"/>
                      </a:cubicBezTo>
                      <a:cubicBezTo>
                        <a:pt x="162" y="804"/>
                        <a:pt x="0" y="1162"/>
                        <a:pt x="203" y="1297"/>
                      </a:cubicBezTo>
                      <a:cubicBezTo>
                        <a:pt x="239" y="1319"/>
                        <a:pt x="272" y="1329"/>
                        <a:pt x="301" y="1329"/>
                      </a:cubicBezTo>
                      <a:cubicBezTo>
                        <a:pt x="441" y="1329"/>
                        <a:pt x="506" y="1110"/>
                        <a:pt x="540" y="993"/>
                      </a:cubicBezTo>
                      <a:cubicBezTo>
                        <a:pt x="627" y="710"/>
                        <a:pt x="729" y="440"/>
                        <a:pt x="924" y="218"/>
                      </a:cubicBezTo>
                      <a:cubicBezTo>
                        <a:pt x="1007" y="119"/>
                        <a:pt x="926" y="0"/>
                        <a:pt x="826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6" name="Google Shape;86;p2"/>
              <p:cNvGrpSpPr/>
              <p:nvPr/>
            </p:nvGrpSpPr>
            <p:grpSpPr>
              <a:xfrm>
                <a:off x="1868802" y="4658882"/>
                <a:ext cx="167608" cy="105643"/>
                <a:chOff x="2313539" y="4811869"/>
                <a:chExt cx="167608" cy="105643"/>
              </a:xfrm>
            </p:grpSpPr>
            <p:sp>
              <p:nvSpPr>
                <p:cNvPr id="87" name="Google Shape;87;p2"/>
                <p:cNvSpPr/>
                <p:nvPr/>
              </p:nvSpPr>
              <p:spPr>
                <a:xfrm>
                  <a:off x="2313539" y="4832006"/>
                  <a:ext cx="62487" cy="84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" h="1165" extrusionOk="0">
                      <a:moveTo>
                        <a:pt x="265" y="0"/>
                      </a:moveTo>
                      <a:cubicBezTo>
                        <a:pt x="127" y="0"/>
                        <a:pt x="1" y="186"/>
                        <a:pt x="125" y="321"/>
                      </a:cubicBezTo>
                      <a:cubicBezTo>
                        <a:pt x="253" y="456"/>
                        <a:pt x="354" y="597"/>
                        <a:pt x="435" y="759"/>
                      </a:cubicBezTo>
                      <a:cubicBezTo>
                        <a:pt x="509" y="914"/>
                        <a:pt x="516" y="1096"/>
                        <a:pt x="691" y="1157"/>
                      </a:cubicBezTo>
                      <a:cubicBezTo>
                        <a:pt x="706" y="1163"/>
                        <a:pt x="721" y="1165"/>
                        <a:pt x="735" y="1165"/>
                      </a:cubicBezTo>
                      <a:cubicBezTo>
                        <a:pt x="789" y="1165"/>
                        <a:pt x="834" y="1127"/>
                        <a:pt x="867" y="1090"/>
                      </a:cubicBezTo>
                      <a:cubicBezTo>
                        <a:pt x="981" y="935"/>
                        <a:pt x="833" y="692"/>
                        <a:pt x="752" y="543"/>
                      </a:cubicBezTo>
                      <a:cubicBezTo>
                        <a:pt x="658" y="368"/>
                        <a:pt x="529" y="200"/>
                        <a:pt x="388" y="58"/>
                      </a:cubicBezTo>
                      <a:cubicBezTo>
                        <a:pt x="350" y="17"/>
                        <a:pt x="307" y="0"/>
                        <a:pt x="265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2392698" y="4811869"/>
                  <a:ext cx="33089" cy="86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" h="1192" extrusionOk="0">
                      <a:moveTo>
                        <a:pt x="265" y="1"/>
                      </a:moveTo>
                      <a:cubicBezTo>
                        <a:pt x="211" y="1"/>
                        <a:pt x="160" y="26"/>
                        <a:pt x="135" y="84"/>
                      </a:cubicBezTo>
                      <a:cubicBezTo>
                        <a:pt x="20" y="334"/>
                        <a:pt x="0" y="712"/>
                        <a:pt x="14" y="988"/>
                      </a:cubicBezTo>
                      <a:cubicBezTo>
                        <a:pt x="14" y="1082"/>
                        <a:pt x="74" y="1157"/>
                        <a:pt x="162" y="1184"/>
                      </a:cubicBezTo>
                      <a:cubicBezTo>
                        <a:pt x="179" y="1189"/>
                        <a:pt x="195" y="1191"/>
                        <a:pt x="211" y="1191"/>
                      </a:cubicBezTo>
                      <a:cubicBezTo>
                        <a:pt x="232" y="1191"/>
                        <a:pt x="253" y="1187"/>
                        <a:pt x="277" y="1184"/>
                      </a:cubicBezTo>
                      <a:cubicBezTo>
                        <a:pt x="337" y="1170"/>
                        <a:pt x="405" y="1103"/>
                        <a:pt x="418" y="1042"/>
                      </a:cubicBezTo>
                      <a:cubicBezTo>
                        <a:pt x="472" y="766"/>
                        <a:pt x="519" y="388"/>
                        <a:pt x="445" y="118"/>
                      </a:cubicBezTo>
                      <a:lnTo>
                        <a:pt x="445" y="118"/>
                      </a:lnTo>
                      <a:lnTo>
                        <a:pt x="445" y="125"/>
                      </a:lnTo>
                      <a:cubicBezTo>
                        <a:pt x="422" y="50"/>
                        <a:pt x="340" y="1"/>
                        <a:pt x="265" y="1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>
                  <a:off x="2428714" y="4856155"/>
                  <a:ext cx="52433" cy="61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" h="841" extrusionOk="0">
                      <a:moveTo>
                        <a:pt x="627" y="0"/>
                      </a:moveTo>
                      <a:cubicBezTo>
                        <a:pt x="592" y="0"/>
                        <a:pt x="557" y="13"/>
                        <a:pt x="526" y="44"/>
                      </a:cubicBezTo>
                      <a:cubicBezTo>
                        <a:pt x="365" y="206"/>
                        <a:pt x="203" y="361"/>
                        <a:pt x="81" y="556"/>
                      </a:cubicBezTo>
                      <a:cubicBezTo>
                        <a:pt x="1" y="693"/>
                        <a:pt x="128" y="841"/>
                        <a:pt x="260" y="841"/>
                      </a:cubicBezTo>
                      <a:cubicBezTo>
                        <a:pt x="304" y="841"/>
                        <a:pt x="348" y="824"/>
                        <a:pt x="385" y="786"/>
                      </a:cubicBezTo>
                      <a:cubicBezTo>
                        <a:pt x="540" y="617"/>
                        <a:pt x="648" y="421"/>
                        <a:pt x="762" y="226"/>
                      </a:cubicBezTo>
                      <a:cubicBezTo>
                        <a:pt x="823" y="115"/>
                        <a:pt x="729" y="0"/>
                        <a:pt x="627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0" name="Google Shape;90;p2"/>
              <p:cNvGrpSpPr/>
              <p:nvPr/>
            </p:nvGrpSpPr>
            <p:grpSpPr>
              <a:xfrm>
                <a:off x="6263268" y="4793179"/>
                <a:ext cx="194333" cy="110385"/>
                <a:chOff x="3169393" y="4715929"/>
                <a:chExt cx="194333" cy="110385"/>
              </a:xfrm>
            </p:grpSpPr>
            <p:sp>
              <p:nvSpPr>
                <p:cNvPr id="91" name="Google Shape;91;p2"/>
                <p:cNvSpPr/>
                <p:nvPr/>
              </p:nvSpPr>
              <p:spPr>
                <a:xfrm>
                  <a:off x="3169393" y="4742048"/>
                  <a:ext cx="70632" cy="84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155" extrusionOk="0">
                      <a:moveTo>
                        <a:pt x="293" y="0"/>
                      </a:moveTo>
                      <a:cubicBezTo>
                        <a:pt x="141" y="0"/>
                        <a:pt x="0" y="213"/>
                        <a:pt x="134" y="367"/>
                      </a:cubicBezTo>
                      <a:lnTo>
                        <a:pt x="484" y="792"/>
                      </a:lnTo>
                      <a:cubicBezTo>
                        <a:pt x="592" y="920"/>
                        <a:pt x="693" y="1102"/>
                        <a:pt x="869" y="1149"/>
                      </a:cubicBezTo>
                      <a:cubicBezTo>
                        <a:pt x="882" y="1153"/>
                        <a:pt x="896" y="1155"/>
                        <a:pt x="910" y="1155"/>
                      </a:cubicBezTo>
                      <a:cubicBezTo>
                        <a:pt x="1004" y="1155"/>
                        <a:pt x="1110" y="1080"/>
                        <a:pt x="1098" y="974"/>
                      </a:cubicBezTo>
                      <a:cubicBezTo>
                        <a:pt x="1084" y="779"/>
                        <a:pt x="923" y="650"/>
                        <a:pt x="808" y="509"/>
                      </a:cubicBezTo>
                      <a:cubicBezTo>
                        <a:pt x="680" y="367"/>
                        <a:pt x="558" y="219"/>
                        <a:pt x="430" y="71"/>
                      </a:cubicBezTo>
                      <a:cubicBezTo>
                        <a:pt x="389" y="21"/>
                        <a:pt x="340" y="0"/>
                        <a:pt x="293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2"/>
                <p:cNvSpPr/>
                <p:nvPr/>
              </p:nvSpPr>
              <p:spPr>
                <a:xfrm>
                  <a:off x="3260260" y="4715929"/>
                  <a:ext cx="30480" cy="92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" h="1265" extrusionOk="0">
                      <a:moveTo>
                        <a:pt x="239" y="0"/>
                      </a:moveTo>
                      <a:cubicBezTo>
                        <a:pt x="138" y="0"/>
                        <a:pt x="37" y="64"/>
                        <a:pt x="34" y="193"/>
                      </a:cubicBezTo>
                      <a:cubicBezTo>
                        <a:pt x="34" y="395"/>
                        <a:pt x="34" y="597"/>
                        <a:pt x="34" y="799"/>
                      </a:cubicBezTo>
                      <a:cubicBezTo>
                        <a:pt x="27" y="975"/>
                        <a:pt x="0" y="1137"/>
                        <a:pt x="162" y="1244"/>
                      </a:cubicBezTo>
                      <a:cubicBezTo>
                        <a:pt x="182" y="1258"/>
                        <a:pt x="209" y="1265"/>
                        <a:pt x="237" y="1265"/>
                      </a:cubicBezTo>
                      <a:cubicBezTo>
                        <a:pt x="265" y="1265"/>
                        <a:pt x="294" y="1258"/>
                        <a:pt x="317" y="1244"/>
                      </a:cubicBezTo>
                      <a:cubicBezTo>
                        <a:pt x="479" y="1137"/>
                        <a:pt x="445" y="975"/>
                        <a:pt x="445" y="799"/>
                      </a:cubicBezTo>
                      <a:cubicBezTo>
                        <a:pt x="445" y="597"/>
                        <a:pt x="439" y="395"/>
                        <a:pt x="439" y="193"/>
                      </a:cubicBezTo>
                      <a:cubicBezTo>
                        <a:pt x="439" y="64"/>
                        <a:pt x="339" y="0"/>
                        <a:pt x="239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3304039" y="4748103"/>
                  <a:ext cx="59687" cy="74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" h="1025" extrusionOk="0">
                      <a:moveTo>
                        <a:pt x="711" y="1"/>
                      </a:moveTo>
                      <a:cubicBezTo>
                        <a:pt x="655" y="1"/>
                        <a:pt x="599" y="23"/>
                        <a:pt x="553" y="62"/>
                      </a:cubicBezTo>
                      <a:cubicBezTo>
                        <a:pt x="337" y="230"/>
                        <a:pt x="121" y="466"/>
                        <a:pt x="34" y="729"/>
                      </a:cubicBezTo>
                      <a:cubicBezTo>
                        <a:pt x="0" y="837"/>
                        <a:pt x="67" y="965"/>
                        <a:pt x="169" y="1006"/>
                      </a:cubicBezTo>
                      <a:cubicBezTo>
                        <a:pt x="199" y="1018"/>
                        <a:pt x="230" y="1024"/>
                        <a:pt x="259" y="1024"/>
                      </a:cubicBezTo>
                      <a:cubicBezTo>
                        <a:pt x="338" y="1024"/>
                        <a:pt x="409" y="980"/>
                        <a:pt x="459" y="911"/>
                      </a:cubicBezTo>
                      <a:cubicBezTo>
                        <a:pt x="526" y="817"/>
                        <a:pt x="573" y="709"/>
                        <a:pt x="641" y="615"/>
                      </a:cubicBezTo>
                      <a:cubicBezTo>
                        <a:pt x="701" y="520"/>
                        <a:pt x="775" y="439"/>
                        <a:pt x="856" y="365"/>
                      </a:cubicBezTo>
                      <a:cubicBezTo>
                        <a:pt x="937" y="284"/>
                        <a:pt x="937" y="143"/>
                        <a:pt x="856" y="62"/>
                      </a:cubicBezTo>
                      <a:cubicBezTo>
                        <a:pt x="814" y="20"/>
                        <a:pt x="763" y="1"/>
                        <a:pt x="711" y="1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4" name="Google Shape;94;p2"/>
              <p:cNvGrpSpPr/>
              <p:nvPr/>
            </p:nvGrpSpPr>
            <p:grpSpPr>
              <a:xfrm>
                <a:off x="3637482" y="4903567"/>
                <a:ext cx="166017" cy="106445"/>
                <a:chOff x="8105507" y="3916667"/>
                <a:chExt cx="166017" cy="106445"/>
              </a:xfrm>
            </p:grpSpPr>
            <p:sp>
              <p:nvSpPr>
                <p:cNvPr id="95" name="Google Shape;95;p2"/>
                <p:cNvSpPr/>
                <p:nvPr/>
              </p:nvSpPr>
              <p:spPr>
                <a:xfrm>
                  <a:off x="8105507" y="3916667"/>
                  <a:ext cx="65032" cy="9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1318" extrusionOk="0">
                      <a:moveTo>
                        <a:pt x="247" y="0"/>
                      </a:moveTo>
                      <a:cubicBezTo>
                        <a:pt x="94" y="0"/>
                        <a:pt x="1" y="232"/>
                        <a:pt x="159" y="345"/>
                      </a:cubicBezTo>
                      <a:cubicBezTo>
                        <a:pt x="301" y="446"/>
                        <a:pt x="408" y="595"/>
                        <a:pt x="469" y="756"/>
                      </a:cubicBezTo>
                      <a:cubicBezTo>
                        <a:pt x="523" y="912"/>
                        <a:pt x="489" y="1100"/>
                        <a:pt x="584" y="1228"/>
                      </a:cubicBezTo>
                      <a:cubicBezTo>
                        <a:pt x="621" y="1282"/>
                        <a:pt x="685" y="1318"/>
                        <a:pt x="747" y="1318"/>
                      </a:cubicBezTo>
                      <a:cubicBezTo>
                        <a:pt x="786" y="1318"/>
                        <a:pt x="825" y="1303"/>
                        <a:pt x="853" y="1269"/>
                      </a:cubicBezTo>
                      <a:cubicBezTo>
                        <a:pt x="1022" y="1073"/>
                        <a:pt x="928" y="783"/>
                        <a:pt x="833" y="574"/>
                      </a:cubicBezTo>
                      <a:cubicBezTo>
                        <a:pt x="725" y="345"/>
                        <a:pt x="550" y="163"/>
                        <a:pt x="341" y="28"/>
                      </a:cubicBezTo>
                      <a:cubicBezTo>
                        <a:pt x="308" y="9"/>
                        <a:pt x="277" y="0"/>
                        <a:pt x="247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8182502" y="3917834"/>
                  <a:ext cx="30989" cy="89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" h="1221" extrusionOk="0">
                      <a:moveTo>
                        <a:pt x="244" y="0"/>
                      </a:moveTo>
                      <a:cubicBezTo>
                        <a:pt x="161" y="0"/>
                        <a:pt x="78" y="56"/>
                        <a:pt x="68" y="167"/>
                      </a:cubicBezTo>
                      <a:cubicBezTo>
                        <a:pt x="48" y="437"/>
                        <a:pt x="28" y="713"/>
                        <a:pt x="1" y="983"/>
                      </a:cubicBezTo>
                      <a:cubicBezTo>
                        <a:pt x="1" y="1057"/>
                        <a:pt x="55" y="1152"/>
                        <a:pt x="122" y="1185"/>
                      </a:cubicBezTo>
                      <a:cubicBezTo>
                        <a:pt x="169" y="1209"/>
                        <a:pt x="206" y="1221"/>
                        <a:pt x="244" y="1221"/>
                      </a:cubicBezTo>
                      <a:cubicBezTo>
                        <a:pt x="281" y="1221"/>
                        <a:pt x="318" y="1209"/>
                        <a:pt x="365" y="1185"/>
                      </a:cubicBezTo>
                      <a:cubicBezTo>
                        <a:pt x="432" y="1152"/>
                        <a:pt x="486" y="1057"/>
                        <a:pt x="486" y="983"/>
                      </a:cubicBezTo>
                      <a:lnTo>
                        <a:pt x="419" y="167"/>
                      </a:lnTo>
                      <a:cubicBezTo>
                        <a:pt x="409" y="56"/>
                        <a:pt x="326" y="0"/>
                        <a:pt x="244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8210182" y="3948404"/>
                  <a:ext cx="61342" cy="74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" h="1024" extrusionOk="0">
                      <a:moveTo>
                        <a:pt x="681" y="0"/>
                      </a:moveTo>
                      <a:cubicBezTo>
                        <a:pt x="612" y="0"/>
                        <a:pt x="540" y="32"/>
                        <a:pt x="483" y="106"/>
                      </a:cubicBezTo>
                      <a:cubicBezTo>
                        <a:pt x="361" y="267"/>
                        <a:pt x="240" y="429"/>
                        <a:pt x="132" y="605"/>
                      </a:cubicBezTo>
                      <a:cubicBezTo>
                        <a:pt x="1" y="816"/>
                        <a:pt x="203" y="1024"/>
                        <a:pt x="397" y="1024"/>
                      </a:cubicBezTo>
                      <a:cubicBezTo>
                        <a:pt x="481" y="1024"/>
                        <a:pt x="564" y="984"/>
                        <a:pt x="618" y="888"/>
                      </a:cubicBezTo>
                      <a:cubicBezTo>
                        <a:pt x="719" y="713"/>
                        <a:pt x="800" y="530"/>
                        <a:pt x="881" y="342"/>
                      </a:cubicBezTo>
                      <a:cubicBezTo>
                        <a:pt x="964" y="152"/>
                        <a:pt x="831" y="0"/>
                        <a:pt x="681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8" name="Google Shape;98;p2"/>
              <p:cNvGrpSpPr/>
              <p:nvPr/>
            </p:nvGrpSpPr>
            <p:grpSpPr>
              <a:xfrm>
                <a:off x="7211447" y="4009552"/>
                <a:ext cx="188606" cy="117097"/>
                <a:chOff x="6912722" y="4491852"/>
                <a:chExt cx="188606" cy="117097"/>
              </a:xfrm>
            </p:grpSpPr>
            <p:sp>
              <p:nvSpPr>
                <p:cNvPr id="99" name="Google Shape;99;p2"/>
                <p:cNvSpPr/>
                <p:nvPr/>
              </p:nvSpPr>
              <p:spPr>
                <a:xfrm>
                  <a:off x="6912722" y="4491852"/>
                  <a:ext cx="60387" cy="8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" h="1207" extrusionOk="0">
                      <a:moveTo>
                        <a:pt x="319" y="1"/>
                      </a:moveTo>
                      <a:cubicBezTo>
                        <a:pt x="150" y="1"/>
                        <a:pt x="1" y="234"/>
                        <a:pt x="144" y="409"/>
                      </a:cubicBezTo>
                      <a:cubicBezTo>
                        <a:pt x="299" y="598"/>
                        <a:pt x="374" y="807"/>
                        <a:pt x="455" y="1036"/>
                      </a:cubicBezTo>
                      <a:cubicBezTo>
                        <a:pt x="495" y="1154"/>
                        <a:pt x="585" y="1206"/>
                        <a:pt x="676" y="1206"/>
                      </a:cubicBezTo>
                      <a:cubicBezTo>
                        <a:pt x="811" y="1206"/>
                        <a:pt x="948" y="1090"/>
                        <a:pt x="920" y="908"/>
                      </a:cubicBezTo>
                      <a:cubicBezTo>
                        <a:pt x="866" y="604"/>
                        <a:pt x="677" y="308"/>
                        <a:pt x="475" y="78"/>
                      </a:cubicBezTo>
                      <a:cubicBezTo>
                        <a:pt x="427" y="24"/>
                        <a:pt x="372" y="1"/>
                        <a:pt x="319" y="1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>
                  <a:off x="6980872" y="4500461"/>
                  <a:ext cx="58224" cy="82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5" h="1134" extrusionOk="0">
                      <a:moveTo>
                        <a:pt x="622" y="1"/>
                      </a:moveTo>
                      <a:cubicBezTo>
                        <a:pt x="563" y="1"/>
                        <a:pt x="504" y="28"/>
                        <a:pt x="469" y="88"/>
                      </a:cubicBezTo>
                      <a:cubicBezTo>
                        <a:pt x="408" y="196"/>
                        <a:pt x="388" y="318"/>
                        <a:pt x="328" y="419"/>
                      </a:cubicBezTo>
                      <a:cubicBezTo>
                        <a:pt x="267" y="527"/>
                        <a:pt x="206" y="641"/>
                        <a:pt x="132" y="736"/>
                      </a:cubicBezTo>
                      <a:cubicBezTo>
                        <a:pt x="0" y="913"/>
                        <a:pt x="193" y="1133"/>
                        <a:pt x="377" y="1133"/>
                      </a:cubicBezTo>
                      <a:cubicBezTo>
                        <a:pt x="437" y="1133"/>
                        <a:pt x="497" y="1109"/>
                        <a:pt x="543" y="1053"/>
                      </a:cubicBezTo>
                      <a:cubicBezTo>
                        <a:pt x="732" y="817"/>
                        <a:pt x="914" y="453"/>
                        <a:pt x="813" y="136"/>
                      </a:cubicBezTo>
                      <a:cubicBezTo>
                        <a:pt x="786" y="50"/>
                        <a:pt x="703" y="1"/>
                        <a:pt x="622" y="1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2"/>
                <p:cNvSpPr/>
                <p:nvPr/>
              </p:nvSpPr>
              <p:spPr>
                <a:xfrm>
                  <a:off x="7032351" y="4533876"/>
                  <a:ext cx="68978" cy="75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4" h="1029" extrusionOk="0">
                      <a:moveTo>
                        <a:pt x="743" y="0"/>
                      </a:moveTo>
                      <a:cubicBezTo>
                        <a:pt x="687" y="0"/>
                        <a:pt x="630" y="21"/>
                        <a:pt x="584" y="69"/>
                      </a:cubicBezTo>
                      <a:cubicBezTo>
                        <a:pt x="395" y="271"/>
                        <a:pt x="173" y="467"/>
                        <a:pt x="65" y="730"/>
                      </a:cubicBezTo>
                      <a:cubicBezTo>
                        <a:pt x="0" y="886"/>
                        <a:pt x="155" y="1029"/>
                        <a:pt x="305" y="1029"/>
                      </a:cubicBezTo>
                      <a:cubicBezTo>
                        <a:pt x="343" y="1029"/>
                        <a:pt x="381" y="1020"/>
                        <a:pt x="415" y="999"/>
                      </a:cubicBezTo>
                      <a:cubicBezTo>
                        <a:pt x="651" y="851"/>
                        <a:pt x="800" y="581"/>
                        <a:pt x="962" y="359"/>
                      </a:cubicBezTo>
                      <a:cubicBezTo>
                        <a:pt x="1084" y="191"/>
                        <a:pt x="914" y="0"/>
                        <a:pt x="743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2" name="Google Shape;102;p2"/>
              <p:cNvGrpSpPr/>
              <p:nvPr/>
            </p:nvGrpSpPr>
            <p:grpSpPr>
              <a:xfrm>
                <a:off x="4857982" y="4342392"/>
                <a:ext cx="166017" cy="106445"/>
                <a:chOff x="8105507" y="3916667"/>
                <a:chExt cx="166017" cy="106445"/>
              </a:xfrm>
            </p:grpSpPr>
            <p:sp>
              <p:nvSpPr>
                <p:cNvPr id="103" name="Google Shape;103;p2"/>
                <p:cNvSpPr/>
                <p:nvPr/>
              </p:nvSpPr>
              <p:spPr>
                <a:xfrm>
                  <a:off x="8105507" y="3916667"/>
                  <a:ext cx="65032" cy="9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1318" extrusionOk="0">
                      <a:moveTo>
                        <a:pt x="247" y="0"/>
                      </a:moveTo>
                      <a:cubicBezTo>
                        <a:pt x="94" y="0"/>
                        <a:pt x="1" y="232"/>
                        <a:pt x="159" y="345"/>
                      </a:cubicBezTo>
                      <a:cubicBezTo>
                        <a:pt x="301" y="446"/>
                        <a:pt x="408" y="595"/>
                        <a:pt x="469" y="756"/>
                      </a:cubicBezTo>
                      <a:cubicBezTo>
                        <a:pt x="523" y="912"/>
                        <a:pt x="489" y="1100"/>
                        <a:pt x="584" y="1228"/>
                      </a:cubicBezTo>
                      <a:cubicBezTo>
                        <a:pt x="621" y="1282"/>
                        <a:pt x="685" y="1318"/>
                        <a:pt x="747" y="1318"/>
                      </a:cubicBezTo>
                      <a:cubicBezTo>
                        <a:pt x="786" y="1318"/>
                        <a:pt x="825" y="1303"/>
                        <a:pt x="853" y="1269"/>
                      </a:cubicBezTo>
                      <a:cubicBezTo>
                        <a:pt x="1022" y="1073"/>
                        <a:pt x="928" y="783"/>
                        <a:pt x="833" y="574"/>
                      </a:cubicBezTo>
                      <a:cubicBezTo>
                        <a:pt x="725" y="345"/>
                        <a:pt x="550" y="163"/>
                        <a:pt x="341" y="28"/>
                      </a:cubicBezTo>
                      <a:cubicBezTo>
                        <a:pt x="308" y="9"/>
                        <a:pt x="277" y="0"/>
                        <a:pt x="247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8182502" y="3917834"/>
                  <a:ext cx="30989" cy="89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" h="1221" extrusionOk="0">
                      <a:moveTo>
                        <a:pt x="244" y="0"/>
                      </a:moveTo>
                      <a:cubicBezTo>
                        <a:pt x="161" y="0"/>
                        <a:pt x="78" y="56"/>
                        <a:pt x="68" y="167"/>
                      </a:cubicBezTo>
                      <a:cubicBezTo>
                        <a:pt x="48" y="437"/>
                        <a:pt x="28" y="713"/>
                        <a:pt x="1" y="983"/>
                      </a:cubicBezTo>
                      <a:cubicBezTo>
                        <a:pt x="1" y="1057"/>
                        <a:pt x="55" y="1152"/>
                        <a:pt x="122" y="1185"/>
                      </a:cubicBezTo>
                      <a:cubicBezTo>
                        <a:pt x="169" y="1209"/>
                        <a:pt x="206" y="1221"/>
                        <a:pt x="244" y="1221"/>
                      </a:cubicBezTo>
                      <a:cubicBezTo>
                        <a:pt x="281" y="1221"/>
                        <a:pt x="318" y="1209"/>
                        <a:pt x="365" y="1185"/>
                      </a:cubicBezTo>
                      <a:cubicBezTo>
                        <a:pt x="432" y="1152"/>
                        <a:pt x="486" y="1057"/>
                        <a:pt x="486" y="983"/>
                      </a:cubicBezTo>
                      <a:lnTo>
                        <a:pt x="419" y="167"/>
                      </a:lnTo>
                      <a:cubicBezTo>
                        <a:pt x="409" y="56"/>
                        <a:pt x="326" y="0"/>
                        <a:pt x="244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8210182" y="3948404"/>
                  <a:ext cx="61342" cy="74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" h="1024" extrusionOk="0">
                      <a:moveTo>
                        <a:pt x="681" y="0"/>
                      </a:moveTo>
                      <a:cubicBezTo>
                        <a:pt x="612" y="0"/>
                        <a:pt x="540" y="32"/>
                        <a:pt x="483" y="106"/>
                      </a:cubicBezTo>
                      <a:cubicBezTo>
                        <a:pt x="361" y="267"/>
                        <a:pt x="240" y="429"/>
                        <a:pt x="132" y="605"/>
                      </a:cubicBezTo>
                      <a:cubicBezTo>
                        <a:pt x="1" y="816"/>
                        <a:pt x="203" y="1024"/>
                        <a:pt x="397" y="1024"/>
                      </a:cubicBezTo>
                      <a:cubicBezTo>
                        <a:pt x="481" y="1024"/>
                        <a:pt x="564" y="984"/>
                        <a:pt x="618" y="888"/>
                      </a:cubicBezTo>
                      <a:cubicBezTo>
                        <a:pt x="719" y="713"/>
                        <a:pt x="800" y="530"/>
                        <a:pt x="881" y="342"/>
                      </a:cubicBezTo>
                      <a:cubicBezTo>
                        <a:pt x="964" y="152"/>
                        <a:pt x="831" y="0"/>
                        <a:pt x="681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6" name="Google Shape;106;p2"/>
              <p:cNvGrpSpPr/>
              <p:nvPr/>
            </p:nvGrpSpPr>
            <p:grpSpPr>
              <a:xfrm>
                <a:off x="8430770" y="4550779"/>
                <a:ext cx="166017" cy="106445"/>
                <a:chOff x="8105507" y="3916667"/>
                <a:chExt cx="166017" cy="106445"/>
              </a:xfrm>
            </p:grpSpPr>
            <p:sp>
              <p:nvSpPr>
                <p:cNvPr id="107" name="Google Shape;107;p2"/>
                <p:cNvSpPr/>
                <p:nvPr/>
              </p:nvSpPr>
              <p:spPr>
                <a:xfrm>
                  <a:off x="8105507" y="3916667"/>
                  <a:ext cx="65032" cy="9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1318" extrusionOk="0">
                      <a:moveTo>
                        <a:pt x="247" y="0"/>
                      </a:moveTo>
                      <a:cubicBezTo>
                        <a:pt x="94" y="0"/>
                        <a:pt x="1" y="232"/>
                        <a:pt x="159" y="345"/>
                      </a:cubicBezTo>
                      <a:cubicBezTo>
                        <a:pt x="301" y="446"/>
                        <a:pt x="408" y="595"/>
                        <a:pt x="469" y="756"/>
                      </a:cubicBezTo>
                      <a:cubicBezTo>
                        <a:pt x="523" y="912"/>
                        <a:pt x="489" y="1100"/>
                        <a:pt x="584" y="1228"/>
                      </a:cubicBezTo>
                      <a:cubicBezTo>
                        <a:pt x="621" y="1282"/>
                        <a:pt x="685" y="1318"/>
                        <a:pt x="747" y="1318"/>
                      </a:cubicBezTo>
                      <a:cubicBezTo>
                        <a:pt x="786" y="1318"/>
                        <a:pt x="825" y="1303"/>
                        <a:pt x="853" y="1269"/>
                      </a:cubicBezTo>
                      <a:cubicBezTo>
                        <a:pt x="1022" y="1073"/>
                        <a:pt x="928" y="783"/>
                        <a:pt x="833" y="574"/>
                      </a:cubicBezTo>
                      <a:cubicBezTo>
                        <a:pt x="725" y="345"/>
                        <a:pt x="550" y="163"/>
                        <a:pt x="341" y="28"/>
                      </a:cubicBezTo>
                      <a:cubicBezTo>
                        <a:pt x="308" y="9"/>
                        <a:pt x="277" y="0"/>
                        <a:pt x="247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>
                  <a:off x="8182502" y="3917834"/>
                  <a:ext cx="30989" cy="89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" h="1221" extrusionOk="0">
                      <a:moveTo>
                        <a:pt x="244" y="0"/>
                      </a:moveTo>
                      <a:cubicBezTo>
                        <a:pt x="161" y="0"/>
                        <a:pt x="78" y="56"/>
                        <a:pt x="68" y="167"/>
                      </a:cubicBezTo>
                      <a:cubicBezTo>
                        <a:pt x="48" y="437"/>
                        <a:pt x="28" y="713"/>
                        <a:pt x="1" y="983"/>
                      </a:cubicBezTo>
                      <a:cubicBezTo>
                        <a:pt x="1" y="1057"/>
                        <a:pt x="55" y="1152"/>
                        <a:pt x="122" y="1185"/>
                      </a:cubicBezTo>
                      <a:cubicBezTo>
                        <a:pt x="169" y="1209"/>
                        <a:pt x="206" y="1221"/>
                        <a:pt x="244" y="1221"/>
                      </a:cubicBezTo>
                      <a:cubicBezTo>
                        <a:pt x="281" y="1221"/>
                        <a:pt x="318" y="1209"/>
                        <a:pt x="365" y="1185"/>
                      </a:cubicBezTo>
                      <a:cubicBezTo>
                        <a:pt x="432" y="1152"/>
                        <a:pt x="486" y="1057"/>
                        <a:pt x="486" y="983"/>
                      </a:cubicBezTo>
                      <a:lnTo>
                        <a:pt x="419" y="167"/>
                      </a:lnTo>
                      <a:cubicBezTo>
                        <a:pt x="409" y="56"/>
                        <a:pt x="326" y="0"/>
                        <a:pt x="244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8210182" y="3948404"/>
                  <a:ext cx="61342" cy="74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" h="1024" extrusionOk="0">
                      <a:moveTo>
                        <a:pt x="681" y="0"/>
                      </a:moveTo>
                      <a:cubicBezTo>
                        <a:pt x="612" y="0"/>
                        <a:pt x="540" y="32"/>
                        <a:pt x="483" y="106"/>
                      </a:cubicBezTo>
                      <a:cubicBezTo>
                        <a:pt x="361" y="267"/>
                        <a:pt x="240" y="429"/>
                        <a:pt x="132" y="605"/>
                      </a:cubicBezTo>
                      <a:cubicBezTo>
                        <a:pt x="1" y="816"/>
                        <a:pt x="203" y="1024"/>
                        <a:pt x="397" y="1024"/>
                      </a:cubicBezTo>
                      <a:cubicBezTo>
                        <a:pt x="481" y="1024"/>
                        <a:pt x="564" y="984"/>
                        <a:pt x="618" y="888"/>
                      </a:cubicBezTo>
                      <a:cubicBezTo>
                        <a:pt x="719" y="713"/>
                        <a:pt x="800" y="530"/>
                        <a:pt x="881" y="342"/>
                      </a:cubicBezTo>
                      <a:cubicBezTo>
                        <a:pt x="964" y="152"/>
                        <a:pt x="831" y="0"/>
                        <a:pt x="681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Google Shape;1767;p34"/>
          <p:cNvSpPr/>
          <p:nvPr/>
        </p:nvSpPr>
        <p:spPr>
          <a:xfrm>
            <a:off x="-3275" y="2332903"/>
            <a:ext cx="9150778" cy="2011527"/>
          </a:xfrm>
          <a:custGeom>
            <a:avLst/>
            <a:gdLst/>
            <a:ahLst/>
            <a:cxnLst/>
            <a:rect l="l" t="t" r="r" b="b"/>
            <a:pathLst>
              <a:path w="284960" h="62640" extrusionOk="0">
                <a:moveTo>
                  <a:pt x="28810" y="1"/>
                </a:moveTo>
                <a:cubicBezTo>
                  <a:pt x="27913" y="1"/>
                  <a:pt x="27012" y="28"/>
                  <a:pt x="26110" y="85"/>
                </a:cubicBezTo>
                <a:cubicBezTo>
                  <a:pt x="15502" y="754"/>
                  <a:pt x="4681" y="6985"/>
                  <a:pt x="0" y="16043"/>
                </a:cubicBezTo>
                <a:lnTo>
                  <a:pt x="0" y="62639"/>
                </a:lnTo>
                <a:cubicBezTo>
                  <a:pt x="39125" y="55163"/>
                  <a:pt x="87712" y="49080"/>
                  <a:pt x="143535" y="49080"/>
                </a:cubicBezTo>
                <a:cubicBezTo>
                  <a:pt x="144221" y="49080"/>
                  <a:pt x="144908" y="49081"/>
                  <a:pt x="145595" y="49083"/>
                </a:cubicBezTo>
                <a:cubicBezTo>
                  <a:pt x="199517" y="49235"/>
                  <a:pt x="246631" y="55101"/>
                  <a:pt x="284960" y="62305"/>
                </a:cubicBezTo>
                <a:lnTo>
                  <a:pt x="284960" y="19113"/>
                </a:lnTo>
                <a:cubicBezTo>
                  <a:pt x="278715" y="20017"/>
                  <a:pt x="272444" y="20512"/>
                  <a:pt x="266170" y="20512"/>
                </a:cubicBezTo>
                <a:cubicBezTo>
                  <a:pt x="260839" y="20512"/>
                  <a:pt x="255507" y="20154"/>
                  <a:pt x="250187" y="19386"/>
                </a:cubicBezTo>
                <a:cubicBezTo>
                  <a:pt x="226936" y="15985"/>
                  <a:pt x="204335" y="4871"/>
                  <a:pt x="181288" y="4871"/>
                </a:cubicBezTo>
                <a:cubicBezTo>
                  <a:pt x="177972" y="4871"/>
                  <a:pt x="174647" y="5101"/>
                  <a:pt x="171310" y="5617"/>
                </a:cubicBezTo>
                <a:cubicBezTo>
                  <a:pt x="148984" y="9080"/>
                  <a:pt x="129266" y="25087"/>
                  <a:pt x="106775" y="25087"/>
                </a:cubicBezTo>
                <a:cubicBezTo>
                  <a:pt x="106362" y="25087"/>
                  <a:pt x="105948" y="25081"/>
                  <a:pt x="105534" y="25070"/>
                </a:cubicBezTo>
                <a:cubicBezTo>
                  <a:pt x="91521" y="24736"/>
                  <a:pt x="78573" y="17988"/>
                  <a:pt x="66019" y="11666"/>
                </a:cubicBezTo>
                <a:cubicBezTo>
                  <a:pt x="54305" y="5780"/>
                  <a:pt x="41819" y="1"/>
                  <a:pt x="28810" y="1"/>
                </a:cubicBezTo>
                <a:close/>
              </a:path>
            </a:pathLst>
          </a:cu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8" name="Google Shape;1768;p34"/>
          <p:cNvGrpSpPr/>
          <p:nvPr/>
        </p:nvGrpSpPr>
        <p:grpSpPr>
          <a:xfrm>
            <a:off x="-74761" y="2546803"/>
            <a:ext cx="2982653" cy="1583709"/>
            <a:chOff x="2051275" y="3803825"/>
            <a:chExt cx="548050" cy="291000"/>
          </a:xfrm>
        </p:grpSpPr>
        <p:sp>
          <p:nvSpPr>
            <p:cNvPr id="1769" name="Google Shape;1769;p34"/>
            <p:cNvSpPr/>
            <p:nvPr/>
          </p:nvSpPr>
          <p:spPr>
            <a:xfrm>
              <a:off x="2051275" y="3803825"/>
              <a:ext cx="548050" cy="291000"/>
            </a:xfrm>
            <a:custGeom>
              <a:avLst/>
              <a:gdLst/>
              <a:ahLst/>
              <a:cxnLst/>
              <a:rect l="l" t="t" r="r" b="b"/>
              <a:pathLst>
                <a:path w="21922" h="11640" extrusionOk="0">
                  <a:moveTo>
                    <a:pt x="8946" y="1"/>
                  </a:moveTo>
                  <a:cubicBezTo>
                    <a:pt x="8236" y="1"/>
                    <a:pt x="7532" y="269"/>
                    <a:pt x="7087" y="824"/>
                  </a:cubicBezTo>
                  <a:cubicBezTo>
                    <a:pt x="6393" y="1687"/>
                    <a:pt x="6487" y="2934"/>
                    <a:pt x="6615" y="4040"/>
                  </a:cubicBezTo>
                  <a:cubicBezTo>
                    <a:pt x="6358" y="3842"/>
                    <a:pt x="6038" y="3744"/>
                    <a:pt x="5716" y="3744"/>
                  </a:cubicBezTo>
                  <a:cubicBezTo>
                    <a:pt x="5371" y="3744"/>
                    <a:pt x="5026" y="3857"/>
                    <a:pt x="4761" y="4080"/>
                  </a:cubicBezTo>
                  <a:cubicBezTo>
                    <a:pt x="4242" y="4519"/>
                    <a:pt x="4080" y="5328"/>
                    <a:pt x="4377" y="5935"/>
                  </a:cubicBezTo>
                  <a:cubicBezTo>
                    <a:pt x="3811" y="5669"/>
                    <a:pt x="3187" y="5535"/>
                    <a:pt x="2563" y="5535"/>
                  </a:cubicBezTo>
                  <a:cubicBezTo>
                    <a:pt x="2362" y="5535"/>
                    <a:pt x="2161" y="5549"/>
                    <a:pt x="1963" y="5577"/>
                  </a:cubicBezTo>
                  <a:cubicBezTo>
                    <a:pt x="1632" y="5624"/>
                    <a:pt x="1288" y="5719"/>
                    <a:pt x="1032" y="5941"/>
                  </a:cubicBezTo>
                  <a:cubicBezTo>
                    <a:pt x="762" y="6177"/>
                    <a:pt x="621" y="6541"/>
                    <a:pt x="513" y="6892"/>
                  </a:cubicBezTo>
                  <a:cubicBezTo>
                    <a:pt x="48" y="8423"/>
                    <a:pt x="0" y="10081"/>
                    <a:pt x="378" y="11639"/>
                  </a:cubicBezTo>
                  <a:lnTo>
                    <a:pt x="21922" y="8834"/>
                  </a:lnTo>
                  <a:cubicBezTo>
                    <a:pt x="21827" y="7276"/>
                    <a:pt x="21173" y="3231"/>
                    <a:pt x="20357" y="1916"/>
                  </a:cubicBezTo>
                  <a:cubicBezTo>
                    <a:pt x="19932" y="1228"/>
                    <a:pt x="19386" y="574"/>
                    <a:pt x="18645" y="277"/>
                  </a:cubicBezTo>
                  <a:cubicBezTo>
                    <a:pt x="18417" y="188"/>
                    <a:pt x="18168" y="143"/>
                    <a:pt x="17920" y="143"/>
                  </a:cubicBezTo>
                  <a:cubicBezTo>
                    <a:pt x="17359" y="143"/>
                    <a:pt x="16804" y="374"/>
                    <a:pt x="16514" y="850"/>
                  </a:cubicBezTo>
                  <a:cubicBezTo>
                    <a:pt x="16163" y="1417"/>
                    <a:pt x="16264" y="2145"/>
                    <a:pt x="16379" y="2799"/>
                  </a:cubicBezTo>
                  <a:cubicBezTo>
                    <a:pt x="16069" y="2199"/>
                    <a:pt x="15691" y="1619"/>
                    <a:pt x="15158" y="1208"/>
                  </a:cubicBezTo>
                  <a:cubicBezTo>
                    <a:pt x="14761" y="897"/>
                    <a:pt x="14259" y="698"/>
                    <a:pt x="13761" y="698"/>
                  </a:cubicBezTo>
                  <a:cubicBezTo>
                    <a:pt x="13601" y="698"/>
                    <a:pt x="13440" y="718"/>
                    <a:pt x="13284" y="763"/>
                  </a:cubicBezTo>
                  <a:cubicBezTo>
                    <a:pt x="12637" y="945"/>
                    <a:pt x="12111" y="1585"/>
                    <a:pt x="12171" y="2260"/>
                  </a:cubicBezTo>
                  <a:cubicBezTo>
                    <a:pt x="11645" y="1356"/>
                    <a:pt x="10897" y="534"/>
                    <a:pt x="9926" y="176"/>
                  </a:cubicBezTo>
                  <a:cubicBezTo>
                    <a:pt x="9616" y="60"/>
                    <a:pt x="9280" y="1"/>
                    <a:pt x="8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4"/>
            <p:cNvSpPr/>
            <p:nvPr/>
          </p:nvSpPr>
          <p:spPr>
            <a:xfrm>
              <a:off x="2498075" y="3839450"/>
              <a:ext cx="15950" cy="36075"/>
            </a:xfrm>
            <a:custGeom>
              <a:avLst/>
              <a:gdLst/>
              <a:ahLst/>
              <a:cxnLst/>
              <a:rect l="l" t="t" r="r" b="b"/>
              <a:pathLst>
                <a:path w="638" h="1443" extrusionOk="0">
                  <a:moveTo>
                    <a:pt x="123" y="1"/>
                  </a:moveTo>
                  <a:cubicBezTo>
                    <a:pt x="62" y="1"/>
                    <a:pt x="0" y="42"/>
                    <a:pt x="4" y="120"/>
                  </a:cubicBezTo>
                  <a:cubicBezTo>
                    <a:pt x="17" y="376"/>
                    <a:pt x="71" y="626"/>
                    <a:pt x="152" y="868"/>
                  </a:cubicBezTo>
                  <a:cubicBezTo>
                    <a:pt x="220" y="1077"/>
                    <a:pt x="287" y="1307"/>
                    <a:pt x="476" y="1428"/>
                  </a:cubicBezTo>
                  <a:cubicBezTo>
                    <a:pt x="492" y="1438"/>
                    <a:pt x="508" y="1442"/>
                    <a:pt x="524" y="1442"/>
                  </a:cubicBezTo>
                  <a:cubicBezTo>
                    <a:pt x="575" y="1442"/>
                    <a:pt x="619" y="1399"/>
                    <a:pt x="624" y="1347"/>
                  </a:cubicBezTo>
                  <a:cubicBezTo>
                    <a:pt x="638" y="1131"/>
                    <a:pt x="503" y="943"/>
                    <a:pt x="429" y="747"/>
                  </a:cubicBezTo>
                  <a:cubicBezTo>
                    <a:pt x="348" y="531"/>
                    <a:pt x="301" y="309"/>
                    <a:pt x="240" y="86"/>
                  </a:cubicBezTo>
                  <a:cubicBezTo>
                    <a:pt x="225" y="29"/>
                    <a:pt x="174" y="1"/>
                    <a:pt x="12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4"/>
            <p:cNvSpPr/>
            <p:nvPr/>
          </p:nvSpPr>
          <p:spPr>
            <a:xfrm>
              <a:off x="2481600" y="3922000"/>
              <a:ext cx="13550" cy="27400"/>
            </a:xfrm>
            <a:custGeom>
              <a:avLst/>
              <a:gdLst/>
              <a:ahLst/>
              <a:cxnLst/>
              <a:rect l="l" t="t" r="r" b="b"/>
              <a:pathLst>
                <a:path w="542" h="1096" extrusionOk="0">
                  <a:moveTo>
                    <a:pt x="140" y="1"/>
                  </a:moveTo>
                  <a:cubicBezTo>
                    <a:pt x="70" y="1"/>
                    <a:pt x="1" y="57"/>
                    <a:pt x="29" y="142"/>
                  </a:cubicBezTo>
                  <a:cubicBezTo>
                    <a:pt x="76" y="311"/>
                    <a:pt x="130" y="486"/>
                    <a:pt x="184" y="655"/>
                  </a:cubicBezTo>
                  <a:cubicBezTo>
                    <a:pt x="225" y="796"/>
                    <a:pt x="245" y="972"/>
                    <a:pt x="359" y="1073"/>
                  </a:cubicBezTo>
                  <a:cubicBezTo>
                    <a:pt x="377" y="1088"/>
                    <a:pt x="400" y="1095"/>
                    <a:pt x="422" y="1095"/>
                  </a:cubicBezTo>
                  <a:cubicBezTo>
                    <a:pt x="459" y="1095"/>
                    <a:pt x="495" y="1074"/>
                    <a:pt x="508" y="1032"/>
                  </a:cubicBezTo>
                  <a:cubicBezTo>
                    <a:pt x="541" y="884"/>
                    <a:pt x="461" y="736"/>
                    <a:pt x="413" y="587"/>
                  </a:cubicBezTo>
                  <a:lnTo>
                    <a:pt x="420" y="587"/>
                  </a:lnTo>
                  <a:cubicBezTo>
                    <a:pt x="359" y="419"/>
                    <a:pt x="305" y="250"/>
                    <a:pt x="252" y="82"/>
                  </a:cubicBezTo>
                  <a:cubicBezTo>
                    <a:pt x="233" y="25"/>
                    <a:pt x="186" y="1"/>
                    <a:pt x="140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4"/>
            <p:cNvSpPr/>
            <p:nvPr/>
          </p:nvSpPr>
          <p:spPr>
            <a:xfrm>
              <a:off x="2534675" y="3941450"/>
              <a:ext cx="15775" cy="26550"/>
            </a:xfrm>
            <a:custGeom>
              <a:avLst/>
              <a:gdLst/>
              <a:ahLst/>
              <a:cxnLst/>
              <a:rect l="l" t="t" r="r" b="b"/>
              <a:pathLst>
                <a:path w="631" h="1062" extrusionOk="0">
                  <a:moveTo>
                    <a:pt x="176" y="1"/>
                  </a:moveTo>
                  <a:cubicBezTo>
                    <a:pt x="87" y="1"/>
                    <a:pt x="1" y="71"/>
                    <a:pt x="37" y="180"/>
                  </a:cubicBezTo>
                  <a:cubicBezTo>
                    <a:pt x="97" y="376"/>
                    <a:pt x="165" y="571"/>
                    <a:pt x="226" y="767"/>
                  </a:cubicBezTo>
                  <a:cubicBezTo>
                    <a:pt x="257" y="866"/>
                    <a:pt x="305" y="1062"/>
                    <a:pt x="443" y="1062"/>
                  </a:cubicBezTo>
                  <a:cubicBezTo>
                    <a:pt x="455" y="1062"/>
                    <a:pt x="468" y="1060"/>
                    <a:pt x="482" y="1057"/>
                  </a:cubicBezTo>
                  <a:cubicBezTo>
                    <a:pt x="630" y="1009"/>
                    <a:pt x="576" y="814"/>
                    <a:pt x="536" y="713"/>
                  </a:cubicBezTo>
                  <a:lnTo>
                    <a:pt x="320" y="106"/>
                  </a:lnTo>
                  <a:cubicBezTo>
                    <a:pt x="296" y="33"/>
                    <a:pt x="235" y="1"/>
                    <a:pt x="17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4"/>
            <p:cNvSpPr/>
            <p:nvPr/>
          </p:nvSpPr>
          <p:spPr>
            <a:xfrm>
              <a:off x="2432375" y="3945475"/>
              <a:ext cx="18050" cy="42700"/>
            </a:xfrm>
            <a:custGeom>
              <a:avLst/>
              <a:gdLst/>
              <a:ahLst/>
              <a:cxnLst/>
              <a:rect l="l" t="t" r="r" b="b"/>
              <a:pathLst>
                <a:path w="722" h="1708" extrusionOk="0">
                  <a:moveTo>
                    <a:pt x="128" y="1"/>
                  </a:moveTo>
                  <a:cubicBezTo>
                    <a:pt x="67" y="1"/>
                    <a:pt x="1" y="56"/>
                    <a:pt x="9" y="134"/>
                  </a:cubicBezTo>
                  <a:cubicBezTo>
                    <a:pt x="76" y="612"/>
                    <a:pt x="150" y="1246"/>
                    <a:pt x="447" y="1644"/>
                  </a:cubicBezTo>
                  <a:cubicBezTo>
                    <a:pt x="480" y="1688"/>
                    <a:pt x="523" y="1708"/>
                    <a:pt x="566" y="1708"/>
                  </a:cubicBezTo>
                  <a:cubicBezTo>
                    <a:pt x="646" y="1708"/>
                    <a:pt x="721" y="1638"/>
                    <a:pt x="703" y="1536"/>
                  </a:cubicBezTo>
                  <a:cubicBezTo>
                    <a:pt x="656" y="1287"/>
                    <a:pt x="528" y="1051"/>
                    <a:pt x="440" y="815"/>
                  </a:cubicBezTo>
                  <a:cubicBezTo>
                    <a:pt x="360" y="572"/>
                    <a:pt x="279" y="329"/>
                    <a:pt x="218" y="80"/>
                  </a:cubicBezTo>
                  <a:cubicBezTo>
                    <a:pt x="205" y="24"/>
                    <a:pt x="167" y="1"/>
                    <a:pt x="12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4"/>
            <p:cNvSpPr/>
            <p:nvPr/>
          </p:nvSpPr>
          <p:spPr>
            <a:xfrm>
              <a:off x="2261350" y="3853350"/>
              <a:ext cx="20050" cy="34650"/>
            </a:xfrm>
            <a:custGeom>
              <a:avLst/>
              <a:gdLst/>
              <a:ahLst/>
              <a:cxnLst/>
              <a:rect l="l" t="t" r="r" b="b"/>
              <a:pathLst>
                <a:path w="802" h="1386" extrusionOk="0">
                  <a:moveTo>
                    <a:pt x="173" y="1"/>
                  </a:moveTo>
                  <a:cubicBezTo>
                    <a:pt x="90" y="1"/>
                    <a:pt x="0" y="96"/>
                    <a:pt x="46" y="198"/>
                  </a:cubicBezTo>
                  <a:lnTo>
                    <a:pt x="343" y="872"/>
                  </a:lnTo>
                  <a:cubicBezTo>
                    <a:pt x="424" y="1054"/>
                    <a:pt x="478" y="1277"/>
                    <a:pt x="653" y="1378"/>
                  </a:cubicBezTo>
                  <a:cubicBezTo>
                    <a:pt x="664" y="1383"/>
                    <a:pt x="676" y="1386"/>
                    <a:pt x="688" y="1386"/>
                  </a:cubicBezTo>
                  <a:cubicBezTo>
                    <a:pt x="722" y="1386"/>
                    <a:pt x="758" y="1365"/>
                    <a:pt x="768" y="1331"/>
                  </a:cubicBezTo>
                  <a:cubicBezTo>
                    <a:pt x="802" y="1135"/>
                    <a:pt x="680" y="953"/>
                    <a:pt x="599" y="778"/>
                  </a:cubicBezTo>
                  <a:cubicBezTo>
                    <a:pt x="491" y="542"/>
                    <a:pt x="383" y="306"/>
                    <a:pt x="269" y="70"/>
                  </a:cubicBezTo>
                  <a:cubicBezTo>
                    <a:pt x="248" y="21"/>
                    <a:pt x="211" y="1"/>
                    <a:pt x="17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4"/>
            <p:cNvSpPr/>
            <p:nvPr/>
          </p:nvSpPr>
          <p:spPr>
            <a:xfrm>
              <a:off x="2249650" y="3942700"/>
              <a:ext cx="20450" cy="37375"/>
            </a:xfrm>
            <a:custGeom>
              <a:avLst/>
              <a:gdLst/>
              <a:ahLst/>
              <a:cxnLst/>
              <a:rect l="l" t="t" r="r" b="b"/>
              <a:pathLst>
                <a:path w="818" h="1495" extrusionOk="0">
                  <a:moveTo>
                    <a:pt x="170" y="1"/>
                  </a:moveTo>
                  <a:cubicBezTo>
                    <a:pt x="89" y="1"/>
                    <a:pt x="1" y="96"/>
                    <a:pt x="42" y="198"/>
                  </a:cubicBezTo>
                  <a:cubicBezTo>
                    <a:pt x="143" y="427"/>
                    <a:pt x="245" y="649"/>
                    <a:pt x="339" y="879"/>
                  </a:cubicBezTo>
                  <a:cubicBezTo>
                    <a:pt x="427" y="1074"/>
                    <a:pt x="487" y="1317"/>
                    <a:pt x="642" y="1465"/>
                  </a:cubicBezTo>
                  <a:cubicBezTo>
                    <a:pt x="665" y="1485"/>
                    <a:pt x="691" y="1494"/>
                    <a:pt x="717" y="1494"/>
                  </a:cubicBezTo>
                  <a:cubicBezTo>
                    <a:pt x="769" y="1494"/>
                    <a:pt x="818" y="1457"/>
                    <a:pt x="818" y="1398"/>
                  </a:cubicBezTo>
                  <a:cubicBezTo>
                    <a:pt x="811" y="1182"/>
                    <a:pt x="683" y="980"/>
                    <a:pt x="595" y="784"/>
                  </a:cubicBezTo>
                  <a:cubicBezTo>
                    <a:pt x="487" y="548"/>
                    <a:pt x="373" y="305"/>
                    <a:pt x="265" y="69"/>
                  </a:cubicBezTo>
                  <a:cubicBezTo>
                    <a:pt x="244" y="21"/>
                    <a:pt x="208" y="1"/>
                    <a:pt x="170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4"/>
            <p:cNvSpPr/>
            <p:nvPr/>
          </p:nvSpPr>
          <p:spPr>
            <a:xfrm>
              <a:off x="2188825" y="4005675"/>
              <a:ext cx="25000" cy="36825"/>
            </a:xfrm>
            <a:custGeom>
              <a:avLst/>
              <a:gdLst/>
              <a:ahLst/>
              <a:cxnLst/>
              <a:rect l="l" t="t" r="r" b="b"/>
              <a:pathLst>
                <a:path w="1000" h="1473" extrusionOk="0">
                  <a:moveTo>
                    <a:pt x="186" y="1"/>
                  </a:moveTo>
                  <a:cubicBezTo>
                    <a:pt x="97" y="1"/>
                    <a:pt x="1" y="75"/>
                    <a:pt x="41" y="173"/>
                  </a:cubicBezTo>
                  <a:cubicBezTo>
                    <a:pt x="129" y="396"/>
                    <a:pt x="223" y="618"/>
                    <a:pt x="331" y="827"/>
                  </a:cubicBezTo>
                  <a:cubicBezTo>
                    <a:pt x="439" y="1030"/>
                    <a:pt x="540" y="1272"/>
                    <a:pt x="709" y="1434"/>
                  </a:cubicBezTo>
                  <a:cubicBezTo>
                    <a:pt x="739" y="1460"/>
                    <a:pt x="775" y="1472"/>
                    <a:pt x="812" y="1472"/>
                  </a:cubicBezTo>
                  <a:cubicBezTo>
                    <a:pt x="906" y="1472"/>
                    <a:pt x="999" y="1393"/>
                    <a:pt x="965" y="1286"/>
                  </a:cubicBezTo>
                  <a:cubicBezTo>
                    <a:pt x="904" y="1077"/>
                    <a:pt x="749" y="888"/>
                    <a:pt x="641" y="693"/>
                  </a:cubicBezTo>
                  <a:cubicBezTo>
                    <a:pt x="527" y="484"/>
                    <a:pt x="405" y="281"/>
                    <a:pt x="297" y="66"/>
                  </a:cubicBezTo>
                  <a:cubicBezTo>
                    <a:pt x="275" y="20"/>
                    <a:pt x="231" y="1"/>
                    <a:pt x="18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4"/>
            <p:cNvSpPr/>
            <p:nvPr/>
          </p:nvSpPr>
          <p:spPr>
            <a:xfrm>
              <a:off x="2183075" y="3935075"/>
              <a:ext cx="19775" cy="35075"/>
            </a:xfrm>
            <a:custGeom>
              <a:avLst/>
              <a:gdLst/>
              <a:ahLst/>
              <a:cxnLst/>
              <a:rect l="l" t="t" r="r" b="b"/>
              <a:pathLst>
                <a:path w="791" h="1403" extrusionOk="0">
                  <a:moveTo>
                    <a:pt x="137" y="0"/>
                  </a:moveTo>
                  <a:cubicBezTo>
                    <a:pt x="66" y="0"/>
                    <a:pt x="0" y="53"/>
                    <a:pt x="28" y="138"/>
                  </a:cubicBezTo>
                  <a:cubicBezTo>
                    <a:pt x="109" y="368"/>
                    <a:pt x="197" y="597"/>
                    <a:pt x="298" y="819"/>
                  </a:cubicBezTo>
                  <a:cubicBezTo>
                    <a:pt x="386" y="1022"/>
                    <a:pt x="453" y="1251"/>
                    <a:pt x="635" y="1386"/>
                  </a:cubicBezTo>
                  <a:cubicBezTo>
                    <a:pt x="650" y="1397"/>
                    <a:pt x="667" y="1402"/>
                    <a:pt x="684" y="1402"/>
                  </a:cubicBezTo>
                  <a:cubicBezTo>
                    <a:pt x="737" y="1402"/>
                    <a:pt x="790" y="1354"/>
                    <a:pt x="790" y="1298"/>
                  </a:cubicBezTo>
                  <a:cubicBezTo>
                    <a:pt x="784" y="1103"/>
                    <a:pt x="662" y="934"/>
                    <a:pt x="568" y="759"/>
                  </a:cubicBezTo>
                  <a:lnTo>
                    <a:pt x="575" y="759"/>
                  </a:lnTo>
                  <a:cubicBezTo>
                    <a:pt x="460" y="536"/>
                    <a:pt x="352" y="307"/>
                    <a:pt x="258" y="78"/>
                  </a:cubicBezTo>
                  <a:cubicBezTo>
                    <a:pt x="233" y="24"/>
                    <a:pt x="184" y="0"/>
                    <a:pt x="13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4"/>
            <p:cNvSpPr/>
            <p:nvPr/>
          </p:nvSpPr>
          <p:spPr>
            <a:xfrm>
              <a:off x="2089725" y="4015575"/>
              <a:ext cx="19050" cy="30825"/>
            </a:xfrm>
            <a:custGeom>
              <a:avLst/>
              <a:gdLst/>
              <a:ahLst/>
              <a:cxnLst/>
              <a:rect l="l" t="t" r="r" b="b"/>
              <a:pathLst>
                <a:path w="762" h="1233" extrusionOk="0">
                  <a:moveTo>
                    <a:pt x="207" y="0"/>
                  </a:moveTo>
                  <a:cubicBezTo>
                    <a:pt x="107" y="0"/>
                    <a:pt x="0" y="108"/>
                    <a:pt x="61" y="229"/>
                  </a:cubicBezTo>
                  <a:cubicBezTo>
                    <a:pt x="148" y="398"/>
                    <a:pt x="229" y="573"/>
                    <a:pt x="310" y="742"/>
                  </a:cubicBezTo>
                  <a:cubicBezTo>
                    <a:pt x="377" y="897"/>
                    <a:pt x="425" y="1099"/>
                    <a:pt x="560" y="1207"/>
                  </a:cubicBezTo>
                  <a:cubicBezTo>
                    <a:pt x="581" y="1223"/>
                    <a:pt x="612" y="1233"/>
                    <a:pt x="642" y="1233"/>
                  </a:cubicBezTo>
                  <a:cubicBezTo>
                    <a:pt x="685" y="1233"/>
                    <a:pt x="727" y="1212"/>
                    <a:pt x="735" y="1160"/>
                  </a:cubicBezTo>
                  <a:cubicBezTo>
                    <a:pt x="762" y="978"/>
                    <a:pt x="674" y="823"/>
                    <a:pt x="600" y="661"/>
                  </a:cubicBezTo>
                  <a:cubicBezTo>
                    <a:pt x="512" y="458"/>
                    <a:pt x="418" y="270"/>
                    <a:pt x="324" y="74"/>
                  </a:cubicBezTo>
                  <a:cubicBezTo>
                    <a:pt x="296" y="22"/>
                    <a:pt x="252" y="0"/>
                    <a:pt x="20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4"/>
            <p:cNvSpPr/>
            <p:nvPr/>
          </p:nvSpPr>
          <p:spPr>
            <a:xfrm>
              <a:off x="2112700" y="3964975"/>
              <a:ext cx="19400" cy="28150"/>
            </a:xfrm>
            <a:custGeom>
              <a:avLst/>
              <a:gdLst/>
              <a:ahLst/>
              <a:cxnLst/>
              <a:rect l="l" t="t" r="r" b="b"/>
              <a:pathLst>
                <a:path w="776" h="1126" extrusionOk="0">
                  <a:moveTo>
                    <a:pt x="138" y="0"/>
                  </a:moveTo>
                  <a:cubicBezTo>
                    <a:pt x="74" y="0"/>
                    <a:pt x="0" y="57"/>
                    <a:pt x="32" y="129"/>
                  </a:cubicBezTo>
                  <a:cubicBezTo>
                    <a:pt x="99" y="311"/>
                    <a:pt x="187" y="493"/>
                    <a:pt x="281" y="669"/>
                  </a:cubicBezTo>
                  <a:cubicBezTo>
                    <a:pt x="369" y="817"/>
                    <a:pt x="463" y="1026"/>
                    <a:pt x="618" y="1114"/>
                  </a:cubicBezTo>
                  <a:cubicBezTo>
                    <a:pt x="634" y="1122"/>
                    <a:pt x="649" y="1126"/>
                    <a:pt x="665" y="1126"/>
                  </a:cubicBezTo>
                  <a:cubicBezTo>
                    <a:pt x="724" y="1126"/>
                    <a:pt x="776" y="1070"/>
                    <a:pt x="760" y="1006"/>
                  </a:cubicBezTo>
                  <a:cubicBezTo>
                    <a:pt x="719" y="837"/>
                    <a:pt x="571" y="696"/>
                    <a:pt x="483" y="554"/>
                  </a:cubicBezTo>
                  <a:cubicBezTo>
                    <a:pt x="382" y="392"/>
                    <a:pt x="295" y="224"/>
                    <a:pt x="214" y="48"/>
                  </a:cubicBezTo>
                  <a:cubicBezTo>
                    <a:pt x="200" y="15"/>
                    <a:pt x="170" y="0"/>
                    <a:pt x="138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0" name="Google Shape;1780;p34"/>
          <p:cNvGrpSpPr/>
          <p:nvPr/>
        </p:nvGrpSpPr>
        <p:grpSpPr>
          <a:xfrm>
            <a:off x="619644" y="3835098"/>
            <a:ext cx="7892284" cy="1210602"/>
            <a:chOff x="619644" y="3835098"/>
            <a:chExt cx="7892284" cy="1210602"/>
          </a:xfrm>
        </p:grpSpPr>
        <p:grpSp>
          <p:nvGrpSpPr>
            <p:cNvPr id="1781" name="Google Shape;1781;p34"/>
            <p:cNvGrpSpPr/>
            <p:nvPr/>
          </p:nvGrpSpPr>
          <p:grpSpPr>
            <a:xfrm>
              <a:off x="1459849" y="4903578"/>
              <a:ext cx="167162" cy="142122"/>
              <a:chOff x="1459849" y="4903578"/>
              <a:chExt cx="167162" cy="142122"/>
            </a:xfrm>
          </p:grpSpPr>
          <p:sp>
            <p:nvSpPr>
              <p:cNvPr id="1782" name="Google Shape;1782;p34"/>
              <p:cNvSpPr/>
              <p:nvPr/>
            </p:nvSpPr>
            <p:spPr>
              <a:xfrm>
                <a:off x="1459849" y="4957494"/>
                <a:ext cx="62105" cy="8784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204" extrusionOk="0">
                    <a:moveTo>
                      <a:pt x="217" y="1"/>
                    </a:moveTo>
                    <a:cubicBezTo>
                      <a:pt x="106" y="1"/>
                      <a:pt x="1" y="114"/>
                      <a:pt x="75" y="239"/>
                    </a:cubicBezTo>
                    <a:cubicBezTo>
                      <a:pt x="237" y="536"/>
                      <a:pt x="392" y="833"/>
                      <a:pt x="568" y="1116"/>
                    </a:cubicBezTo>
                    <a:cubicBezTo>
                      <a:pt x="607" y="1178"/>
                      <a:pt x="664" y="1204"/>
                      <a:pt x="721" y="1204"/>
                    </a:cubicBezTo>
                    <a:cubicBezTo>
                      <a:pt x="849" y="1204"/>
                      <a:pt x="975" y="1072"/>
                      <a:pt x="891" y="927"/>
                    </a:cubicBezTo>
                    <a:cubicBezTo>
                      <a:pt x="723" y="637"/>
                      <a:pt x="534" y="361"/>
                      <a:pt x="352" y="78"/>
                    </a:cubicBezTo>
                    <a:cubicBezTo>
                      <a:pt x="316" y="23"/>
                      <a:pt x="266" y="1"/>
                      <a:pt x="217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34"/>
              <p:cNvSpPr/>
              <p:nvPr/>
            </p:nvSpPr>
            <p:spPr>
              <a:xfrm>
                <a:off x="1511073" y="4903578"/>
                <a:ext cx="49252" cy="113376"/>
              </a:xfrm>
              <a:custGeom>
                <a:avLst/>
                <a:gdLst/>
                <a:ahLst/>
                <a:cxnLst/>
                <a:rect l="l" t="t" r="r" b="b"/>
                <a:pathLst>
                  <a:path w="774" h="1554" extrusionOk="0">
                    <a:moveTo>
                      <a:pt x="166" y="1"/>
                    </a:moveTo>
                    <a:cubicBezTo>
                      <a:pt x="81" y="1"/>
                      <a:pt x="1" y="65"/>
                      <a:pt x="32" y="176"/>
                    </a:cubicBezTo>
                    <a:cubicBezTo>
                      <a:pt x="100" y="439"/>
                      <a:pt x="160" y="702"/>
                      <a:pt x="235" y="958"/>
                    </a:cubicBezTo>
                    <a:cubicBezTo>
                      <a:pt x="288" y="1174"/>
                      <a:pt x="302" y="1390"/>
                      <a:pt x="491" y="1531"/>
                    </a:cubicBezTo>
                    <a:cubicBezTo>
                      <a:pt x="510" y="1547"/>
                      <a:pt x="531" y="1554"/>
                      <a:pt x="551" y="1554"/>
                    </a:cubicBezTo>
                    <a:cubicBezTo>
                      <a:pt x="610" y="1554"/>
                      <a:pt x="668" y="1500"/>
                      <a:pt x="693" y="1450"/>
                    </a:cubicBezTo>
                    <a:cubicBezTo>
                      <a:pt x="774" y="1241"/>
                      <a:pt x="659" y="1012"/>
                      <a:pt x="592" y="810"/>
                    </a:cubicBezTo>
                    <a:cubicBezTo>
                      <a:pt x="511" y="574"/>
                      <a:pt x="410" y="338"/>
                      <a:pt x="315" y="102"/>
                    </a:cubicBezTo>
                    <a:cubicBezTo>
                      <a:pt x="288" y="32"/>
                      <a:pt x="225" y="1"/>
                      <a:pt x="166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34"/>
              <p:cNvSpPr/>
              <p:nvPr/>
            </p:nvSpPr>
            <p:spPr>
              <a:xfrm>
                <a:off x="1562869" y="4948739"/>
                <a:ext cx="64142" cy="96961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1329" extrusionOk="0">
                    <a:moveTo>
                      <a:pt x="826" y="0"/>
                    </a:moveTo>
                    <a:cubicBezTo>
                      <a:pt x="796" y="0"/>
                      <a:pt x="765" y="11"/>
                      <a:pt x="735" y="36"/>
                    </a:cubicBezTo>
                    <a:lnTo>
                      <a:pt x="742" y="36"/>
                    </a:lnTo>
                    <a:cubicBezTo>
                      <a:pt x="533" y="204"/>
                      <a:pt x="351" y="400"/>
                      <a:pt x="236" y="643"/>
                    </a:cubicBezTo>
                    <a:cubicBezTo>
                      <a:pt x="162" y="804"/>
                      <a:pt x="0" y="1162"/>
                      <a:pt x="203" y="1297"/>
                    </a:cubicBezTo>
                    <a:cubicBezTo>
                      <a:pt x="239" y="1319"/>
                      <a:pt x="272" y="1329"/>
                      <a:pt x="301" y="1329"/>
                    </a:cubicBezTo>
                    <a:cubicBezTo>
                      <a:pt x="441" y="1329"/>
                      <a:pt x="506" y="1110"/>
                      <a:pt x="540" y="993"/>
                    </a:cubicBezTo>
                    <a:cubicBezTo>
                      <a:pt x="627" y="710"/>
                      <a:pt x="729" y="440"/>
                      <a:pt x="924" y="218"/>
                    </a:cubicBezTo>
                    <a:cubicBezTo>
                      <a:pt x="1007" y="119"/>
                      <a:pt x="926" y="0"/>
                      <a:pt x="826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5" name="Google Shape;1785;p34"/>
            <p:cNvGrpSpPr/>
            <p:nvPr/>
          </p:nvGrpSpPr>
          <p:grpSpPr>
            <a:xfrm>
              <a:off x="3410664" y="4551182"/>
              <a:ext cx="167608" cy="105643"/>
              <a:chOff x="2313539" y="4811869"/>
              <a:chExt cx="167608" cy="105643"/>
            </a:xfrm>
          </p:grpSpPr>
          <p:sp>
            <p:nvSpPr>
              <p:cNvPr id="1786" name="Google Shape;1786;p34"/>
              <p:cNvSpPr/>
              <p:nvPr/>
            </p:nvSpPr>
            <p:spPr>
              <a:xfrm>
                <a:off x="2313539" y="4832006"/>
                <a:ext cx="62487" cy="8499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65" extrusionOk="0">
                    <a:moveTo>
                      <a:pt x="265" y="0"/>
                    </a:moveTo>
                    <a:cubicBezTo>
                      <a:pt x="127" y="0"/>
                      <a:pt x="1" y="186"/>
                      <a:pt x="125" y="321"/>
                    </a:cubicBezTo>
                    <a:cubicBezTo>
                      <a:pt x="253" y="456"/>
                      <a:pt x="354" y="597"/>
                      <a:pt x="435" y="759"/>
                    </a:cubicBezTo>
                    <a:cubicBezTo>
                      <a:pt x="509" y="914"/>
                      <a:pt x="516" y="1096"/>
                      <a:pt x="691" y="1157"/>
                    </a:cubicBezTo>
                    <a:cubicBezTo>
                      <a:pt x="706" y="1163"/>
                      <a:pt x="721" y="1165"/>
                      <a:pt x="735" y="1165"/>
                    </a:cubicBezTo>
                    <a:cubicBezTo>
                      <a:pt x="789" y="1165"/>
                      <a:pt x="834" y="1127"/>
                      <a:pt x="867" y="1090"/>
                    </a:cubicBezTo>
                    <a:cubicBezTo>
                      <a:pt x="981" y="935"/>
                      <a:pt x="833" y="692"/>
                      <a:pt x="752" y="543"/>
                    </a:cubicBezTo>
                    <a:cubicBezTo>
                      <a:pt x="658" y="368"/>
                      <a:pt x="529" y="200"/>
                      <a:pt x="388" y="58"/>
                    </a:cubicBezTo>
                    <a:cubicBezTo>
                      <a:pt x="350" y="17"/>
                      <a:pt x="307" y="0"/>
                      <a:pt x="265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34"/>
              <p:cNvSpPr/>
              <p:nvPr/>
            </p:nvSpPr>
            <p:spPr>
              <a:xfrm>
                <a:off x="2392698" y="4811869"/>
                <a:ext cx="33089" cy="8696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192" extrusionOk="0">
                    <a:moveTo>
                      <a:pt x="265" y="1"/>
                    </a:moveTo>
                    <a:cubicBezTo>
                      <a:pt x="211" y="1"/>
                      <a:pt x="160" y="26"/>
                      <a:pt x="135" y="84"/>
                    </a:cubicBezTo>
                    <a:cubicBezTo>
                      <a:pt x="20" y="334"/>
                      <a:pt x="0" y="712"/>
                      <a:pt x="14" y="988"/>
                    </a:cubicBezTo>
                    <a:cubicBezTo>
                      <a:pt x="14" y="1082"/>
                      <a:pt x="74" y="1157"/>
                      <a:pt x="162" y="1184"/>
                    </a:cubicBezTo>
                    <a:cubicBezTo>
                      <a:pt x="179" y="1189"/>
                      <a:pt x="195" y="1191"/>
                      <a:pt x="211" y="1191"/>
                    </a:cubicBezTo>
                    <a:cubicBezTo>
                      <a:pt x="232" y="1191"/>
                      <a:pt x="253" y="1187"/>
                      <a:pt x="277" y="1184"/>
                    </a:cubicBezTo>
                    <a:cubicBezTo>
                      <a:pt x="337" y="1170"/>
                      <a:pt x="405" y="1103"/>
                      <a:pt x="418" y="1042"/>
                    </a:cubicBezTo>
                    <a:cubicBezTo>
                      <a:pt x="472" y="766"/>
                      <a:pt x="519" y="388"/>
                      <a:pt x="445" y="118"/>
                    </a:cubicBezTo>
                    <a:lnTo>
                      <a:pt x="445" y="118"/>
                    </a:lnTo>
                    <a:lnTo>
                      <a:pt x="445" y="125"/>
                    </a:lnTo>
                    <a:cubicBezTo>
                      <a:pt x="422" y="50"/>
                      <a:pt x="340" y="1"/>
                      <a:pt x="265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34"/>
              <p:cNvSpPr/>
              <p:nvPr/>
            </p:nvSpPr>
            <p:spPr>
              <a:xfrm>
                <a:off x="2428714" y="4856155"/>
                <a:ext cx="52433" cy="6135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841" extrusionOk="0">
                    <a:moveTo>
                      <a:pt x="627" y="0"/>
                    </a:moveTo>
                    <a:cubicBezTo>
                      <a:pt x="592" y="0"/>
                      <a:pt x="557" y="13"/>
                      <a:pt x="526" y="44"/>
                    </a:cubicBezTo>
                    <a:cubicBezTo>
                      <a:pt x="365" y="206"/>
                      <a:pt x="203" y="361"/>
                      <a:pt x="81" y="556"/>
                    </a:cubicBezTo>
                    <a:cubicBezTo>
                      <a:pt x="1" y="693"/>
                      <a:pt x="128" y="841"/>
                      <a:pt x="260" y="841"/>
                    </a:cubicBezTo>
                    <a:cubicBezTo>
                      <a:pt x="304" y="841"/>
                      <a:pt x="348" y="824"/>
                      <a:pt x="385" y="786"/>
                    </a:cubicBezTo>
                    <a:cubicBezTo>
                      <a:pt x="540" y="617"/>
                      <a:pt x="648" y="421"/>
                      <a:pt x="762" y="226"/>
                    </a:cubicBezTo>
                    <a:cubicBezTo>
                      <a:pt x="823" y="115"/>
                      <a:pt x="729" y="0"/>
                      <a:pt x="62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34"/>
            <p:cNvGrpSpPr/>
            <p:nvPr/>
          </p:nvGrpSpPr>
          <p:grpSpPr>
            <a:xfrm>
              <a:off x="5715243" y="4656829"/>
              <a:ext cx="194333" cy="110385"/>
              <a:chOff x="3169393" y="4715929"/>
              <a:chExt cx="194333" cy="110385"/>
            </a:xfrm>
          </p:grpSpPr>
          <p:sp>
            <p:nvSpPr>
              <p:cNvPr id="1790" name="Google Shape;1790;p34"/>
              <p:cNvSpPr/>
              <p:nvPr/>
            </p:nvSpPr>
            <p:spPr>
              <a:xfrm>
                <a:off x="3169393" y="4742048"/>
                <a:ext cx="70632" cy="84266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155" extrusionOk="0">
                    <a:moveTo>
                      <a:pt x="293" y="0"/>
                    </a:moveTo>
                    <a:cubicBezTo>
                      <a:pt x="141" y="0"/>
                      <a:pt x="0" y="213"/>
                      <a:pt x="134" y="367"/>
                    </a:cubicBezTo>
                    <a:lnTo>
                      <a:pt x="484" y="792"/>
                    </a:lnTo>
                    <a:cubicBezTo>
                      <a:pt x="592" y="920"/>
                      <a:pt x="693" y="1102"/>
                      <a:pt x="869" y="1149"/>
                    </a:cubicBezTo>
                    <a:cubicBezTo>
                      <a:pt x="882" y="1153"/>
                      <a:pt x="896" y="1155"/>
                      <a:pt x="910" y="1155"/>
                    </a:cubicBezTo>
                    <a:cubicBezTo>
                      <a:pt x="1004" y="1155"/>
                      <a:pt x="1110" y="1080"/>
                      <a:pt x="1098" y="974"/>
                    </a:cubicBezTo>
                    <a:cubicBezTo>
                      <a:pt x="1084" y="779"/>
                      <a:pt x="923" y="650"/>
                      <a:pt x="808" y="509"/>
                    </a:cubicBezTo>
                    <a:cubicBezTo>
                      <a:pt x="680" y="367"/>
                      <a:pt x="558" y="219"/>
                      <a:pt x="430" y="71"/>
                    </a:cubicBezTo>
                    <a:cubicBezTo>
                      <a:pt x="389" y="21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4"/>
              <p:cNvSpPr/>
              <p:nvPr/>
            </p:nvSpPr>
            <p:spPr>
              <a:xfrm>
                <a:off x="3260260" y="4715929"/>
                <a:ext cx="30480" cy="92291"/>
              </a:xfrm>
              <a:custGeom>
                <a:avLst/>
                <a:gdLst/>
                <a:ahLst/>
                <a:cxnLst/>
                <a:rect l="l" t="t" r="r" b="b"/>
                <a:pathLst>
                  <a:path w="479" h="1265" extrusionOk="0">
                    <a:moveTo>
                      <a:pt x="239" y="0"/>
                    </a:moveTo>
                    <a:cubicBezTo>
                      <a:pt x="138" y="0"/>
                      <a:pt x="37" y="64"/>
                      <a:pt x="34" y="193"/>
                    </a:cubicBezTo>
                    <a:cubicBezTo>
                      <a:pt x="34" y="395"/>
                      <a:pt x="34" y="597"/>
                      <a:pt x="34" y="799"/>
                    </a:cubicBezTo>
                    <a:cubicBezTo>
                      <a:pt x="27" y="975"/>
                      <a:pt x="0" y="1137"/>
                      <a:pt x="162" y="1244"/>
                    </a:cubicBezTo>
                    <a:cubicBezTo>
                      <a:pt x="182" y="1258"/>
                      <a:pt x="209" y="1265"/>
                      <a:pt x="237" y="1265"/>
                    </a:cubicBezTo>
                    <a:cubicBezTo>
                      <a:pt x="265" y="1265"/>
                      <a:pt x="294" y="1258"/>
                      <a:pt x="317" y="1244"/>
                    </a:cubicBezTo>
                    <a:cubicBezTo>
                      <a:pt x="479" y="1137"/>
                      <a:pt x="445" y="975"/>
                      <a:pt x="445" y="799"/>
                    </a:cubicBezTo>
                    <a:cubicBezTo>
                      <a:pt x="445" y="597"/>
                      <a:pt x="439" y="395"/>
                      <a:pt x="439" y="193"/>
                    </a:cubicBezTo>
                    <a:cubicBezTo>
                      <a:pt x="439" y="64"/>
                      <a:pt x="339" y="0"/>
                      <a:pt x="239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34"/>
              <p:cNvSpPr/>
              <p:nvPr/>
            </p:nvSpPr>
            <p:spPr>
              <a:xfrm>
                <a:off x="3304039" y="4748103"/>
                <a:ext cx="59687" cy="74781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25" extrusionOk="0">
                    <a:moveTo>
                      <a:pt x="711" y="1"/>
                    </a:moveTo>
                    <a:cubicBezTo>
                      <a:pt x="655" y="1"/>
                      <a:pt x="599" y="23"/>
                      <a:pt x="553" y="62"/>
                    </a:cubicBezTo>
                    <a:cubicBezTo>
                      <a:pt x="337" y="230"/>
                      <a:pt x="121" y="466"/>
                      <a:pt x="34" y="729"/>
                    </a:cubicBezTo>
                    <a:cubicBezTo>
                      <a:pt x="0" y="837"/>
                      <a:pt x="67" y="965"/>
                      <a:pt x="169" y="1006"/>
                    </a:cubicBezTo>
                    <a:cubicBezTo>
                      <a:pt x="199" y="1018"/>
                      <a:pt x="230" y="1024"/>
                      <a:pt x="259" y="1024"/>
                    </a:cubicBezTo>
                    <a:cubicBezTo>
                      <a:pt x="338" y="1024"/>
                      <a:pt x="409" y="980"/>
                      <a:pt x="459" y="911"/>
                    </a:cubicBezTo>
                    <a:cubicBezTo>
                      <a:pt x="526" y="817"/>
                      <a:pt x="573" y="709"/>
                      <a:pt x="641" y="615"/>
                    </a:cubicBezTo>
                    <a:cubicBezTo>
                      <a:pt x="701" y="520"/>
                      <a:pt x="775" y="439"/>
                      <a:pt x="856" y="365"/>
                    </a:cubicBezTo>
                    <a:cubicBezTo>
                      <a:pt x="937" y="284"/>
                      <a:pt x="937" y="143"/>
                      <a:pt x="856" y="62"/>
                    </a:cubicBezTo>
                    <a:cubicBezTo>
                      <a:pt x="814" y="20"/>
                      <a:pt x="763" y="1"/>
                      <a:pt x="711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3" name="Google Shape;1793;p34"/>
            <p:cNvGrpSpPr/>
            <p:nvPr/>
          </p:nvGrpSpPr>
          <p:grpSpPr>
            <a:xfrm>
              <a:off x="2148480" y="4147765"/>
              <a:ext cx="207187" cy="132272"/>
              <a:chOff x="1941280" y="4023090"/>
              <a:chExt cx="207187" cy="132272"/>
            </a:xfrm>
          </p:grpSpPr>
          <p:sp>
            <p:nvSpPr>
              <p:cNvPr id="1794" name="Google Shape;1794;p34"/>
              <p:cNvSpPr/>
              <p:nvPr/>
            </p:nvSpPr>
            <p:spPr>
              <a:xfrm>
                <a:off x="1941280" y="4038119"/>
                <a:ext cx="81831" cy="117243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1607" extrusionOk="0">
                    <a:moveTo>
                      <a:pt x="215" y="0"/>
                    </a:moveTo>
                    <a:cubicBezTo>
                      <a:pt x="109" y="0"/>
                      <a:pt x="1" y="126"/>
                      <a:pt x="66" y="237"/>
                    </a:cubicBezTo>
                    <a:cubicBezTo>
                      <a:pt x="228" y="494"/>
                      <a:pt x="397" y="743"/>
                      <a:pt x="565" y="993"/>
                    </a:cubicBezTo>
                    <a:cubicBezTo>
                      <a:pt x="707" y="1195"/>
                      <a:pt x="835" y="1485"/>
                      <a:pt x="1064" y="1593"/>
                    </a:cubicBezTo>
                    <a:cubicBezTo>
                      <a:pt x="1085" y="1602"/>
                      <a:pt x="1109" y="1607"/>
                      <a:pt x="1132" y="1607"/>
                    </a:cubicBezTo>
                    <a:cubicBezTo>
                      <a:pt x="1208" y="1607"/>
                      <a:pt x="1285" y="1559"/>
                      <a:pt x="1280" y="1471"/>
                    </a:cubicBezTo>
                    <a:cubicBezTo>
                      <a:pt x="1246" y="1195"/>
                      <a:pt x="1017" y="979"/>
                      <a:pt x="855" y="763"/>
                    </a:cubicBezTo>
                    <a:cubicBezTo>
                      <a:pt x="680" y="521"/>
                      <a:pt x="505" y="285"/>
                      <a:pt x="316" y="49"/>
                    </a:cubicBezTo>
                    <a:cubicBezTo>
                      <a:pt x="287" y="15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4"/>
              <p:cNvSpPr/>
              <p:nvPr/>
            </p:nvSpPr>
            <p:spPr>
              <a:xfrm>
                <a:off x="2015857" y="4023090"/>
                <a:ext cx="38689" cy="10557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1447" extrusionOk="0">
                    <a:moveTo>
                      <a:pt x="200" y="0"/>
                    </a:moveTo>
                    <a:cubicBezTo>
                      <a:pt x="126" y="0"/>
                      <a:pt x="48" y="51"/>
                      <a:pt x="34" y="147"/>
                    </a:cubicBezTo>
                    <a:cubicBezTo>
                      <a:pt x="0" y="410"/>
                      <a:pt x="7" y="666"/>
                      <a:pt x="68" y="922"/>
                    </a:cubicBezTo>
                    <a:cubicBezTo>
                      <a:pt x="122" y="1124"/>
                      <a:pt x="182" y="1374"/>
                      <a:pt x="398" y="1441"/>
                    </a:cubicBezTo>
                    <a:cubicBezTo>
                      <a:pt x="409" y="1445"/>
                      <a:pt x="420" y="1446"/>
                      <a:pt x="430" y="1446"/>
                    </a:cubicBezTo>
                    <a:cubicBezTo>
                      <a:pt x="484" y="1446"/>
                      <a:pt x="530" y="1406"/>
                      <a:pt x="546" y="1360"/>
                    </a:cubicBezTo>
                    <a:cubicBezTo>
                      <a:pt x="607" y="1178"/>
                      <a:pt x="493" y="996"/>
                      <a:pt x="445" y="821"/>
                    </a:cubicBezTo>
                    <a:cubicBezTo>
                      <a:pt x="385" y="598"/>
                      <a:pt x="351" y="376"/>
                      <a:pt x="344" y="147"/>
                    </a:cubicBezTo>
                    <a:cubicBezTo>
                      <a:pt x="341" y="47"/>
                      <a:pt x="272" y="0"/>
                      <a:pt x="200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4"/>
              <p:cNvSpPr/>
              <p:nvPr/>
            </p:nvSpPr>
            <p:spPr>
              <a:xfrm>
                <a:off x="2080381" y="4043883"/>
                <a:ext cx="68087" cy="82807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135" extrusionOk="0">
                    <a:moveTo>
                      <a:pt x="827" y="1"/>
                    </a:moveTo>
                    <a:cubicBezTo>
                      <a:pt x="771" y="1"/>
                      <a:pt x="715" y="21"/>
                      <a:pt x="679" y="64"/>
                    </a:cubicBezTo>
                    <a:cubicBezTo>
                      <a:pt x="463" y="307"/>
                      <a:pt x="213" y="536"/>
                      <a:pt x="65" y="826"/>
                    </a:cubicBezTo>
                    <a:cubicBezTo>
                      <a:pt x="0" y="950"/>
                      <a:pt x="104" y="1134"/>
                      <a:pt x="238" y="1134"/>
                    </a:cubicBezTo>
                    <a:cubicBezTo>
                      <a:pt x="271" y="1134"/>
                      <a:pt x="306" y="1123"/>
                      <a:pt x="342" y="1096"/>
                    </a:cubicBezTo>
                    <a:cubicBezTo>
                      <a:pt x="476" y="995"/>
                      <a:pt x="578" y="887"/>
                      <a:pt x="679" y="759"/>
                    </a:cubicBezTo>
                    <a:cubicBezTo>
                      <a:pt x="780" y="630"/>
                      <a:pt x="881" y="502"/>
                      <a:pt x="982" y="374"/>
                    </a:cubicBezTo>
                    <a:cubicBezTo>
                      <a:pt x="1056" y="280"/>
                      <a:pt x="1070" y="158"/>
                      <a:pt x="982" y="64"/>
                    </a:cubicBezTo>
                    <a:cubicBezTo>
                      <a:pt x="944" y="23"/>
                      <a:pt x="885" y="1"/>
                      <a:pt x="827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7" name="Google Shape;1797;p34"/>
            <p:cNvGrpSpPr/>
            <p:nvPr/>
          </p:nvGrpSpPr>
          <p:grpSpPr>
            <a:xfrm>
              <a:off x="619644" y="4246170"/>
              <a:ext cx="152463" cy="98566"/>
              <a:chOff x="1534044" y="4017570"/>
              <a:chExt cx="152463" cy="98566"/>
            </a:xfrm>
          </p:grpSpPr>
          <p:sp>
            <p:nvSpPr>
              <p:cNvPr id="1798" name="Google Shape;1798;p34"/>
              <p:cNvSpPr/>
              <p:nvPr/>
            </p:nvSpPr>
            <p:spPr>
              <a:xfrm>
                <a:off x="1534044" y="4059667"/>
                <a:ext cx="54660" cy="56469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74" extrusionOk="0">
                    <a:moveTo>
                      <a:pt x="210" y="1"/>
                    </a:moveTo>
                    <a:cubicBezTo>
                      <a:pt x="84" y="1"/>
                      <a:pt x="0" y="196"/>
                      <a:pt x="136" y="287"/>
                    </a:cubicBezTo>
                    <a:cubicBezTo>
                      <a:pt x="224" y="348"/>
                      <a:pt x="305" y="415"/>
                      <a:pt x="372" y="489"/>
                    </a:cubicBezTo>
                    <a:cubicBezTo>
                      <a:pt x="447" y="563"/>
                      <a:pt x="501" y="665"/>
                      <a:pt x="582" y="739"/>
                    </a:cubicBezTo>
                    <a:cubicBezTo>
                      <a:pt x="609" y="763"/>
                      <a:pt x="644" y="774"/>
                      <a:pt x="679" y="774"/>
                    </a:cubicBezTo>
                    <a:cubicBezTo>
                      <a:pt x="769" y="774"/>
                      <a:pt x="858" y="700"/>
                      <a:pt x="824" y="597"/>
                    </a:cubicBezTo>
                    <a:cubicBezTo>
                      <a:pt x="784" y="469"/>
                      <a:pt x="683" y="368"/>
                      <a:pt x="588" y="273"/>
                    </a:cubicBezTo>
                    <a:cubicBezTo>
                      <a:pt x="501" y="179"/>
                      <a:pt x="393" y="98"/>
                      <a:pt x="285" y="24"/>
                    </a:cubicBezTo>
                    <a:cubicBezTo>
                      <a:pt x="259" y="8"/>
                      <a:pt x="234" y="1"/>
                      <a:pt x="210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34"/>
              <p:cNvSpPr/>
              <p:nvPr/>
            </p:nvSpPr>
            <p:spPr>
              <a:xfrm>
                <a:off x="1598885" y="4024720"/>
                <a:ext cx="32262" cy="71352"/>
              </a:xfrm>
              <a:custGeom>
                <a:avLst/>
                <a:gdLst/>
                <a:ahLst/>
                <a:cxnLst/>
                <a:rect l="l" t="t" r="r" b="b"/>
                <a:pathLst>
                  <a:path w="507" h="978" extrusionOk="0">
                    <a:moveTo>
                      <a:pt x="281" y="0"/>
                    </a:moveTo>
                    <a:cubicBezTo>
                      <a:pt x="218" y="0"/>
                      <a:pt x="153" y="35"/>
                      <a:pt x="129" y="105"/>
                    </a:cubicBezTo>
                    <a:cubicBezTo>
                      <a:pt x="48" y="348"/>
                      <a:pt x="1" y="786"/>
                      <a:pt x="237" y="955"/>
                    </a:cubicBezTo>
                    <a:cubicBezTo>
                      <a:pt x="260" y="971"/>
                      <a:pt x="286" y="978"/>
                      <a:pt x="311" y="978"/>
                    </a:cubicBezTo>
                    <a:cubicBezTo>
                      <a:pt x="379" y="978"/>
                      <a:pt x="446" y="925"/>
                      <a:pt x="466" y="860"/>
                    </a:cubicBezTo>
                    <a:cubicBezTo>
                      <a:pt x="507" y="739"/>
                      <a:pt x="453" y="631"/>
                      <a:pt x="432" y="510"/>
                    </a:cubicBezTo>
                    <a:cubicBezTo>
                      <a:pt x="412" y="388"/>
                      <a:pt x="419" y="267"/>
                      <a:pt x="426" y="146"/>
                    </a:cubicBezTo>
                    <a:cubicBezTo>
                      <a:pt x="429" y="50"/>
                      <a:pt x="357" y="0"/>
                      <a:pt x="281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34"/>
              <p:cNvSpPr/>
              <p:nvPr/>
            </p:nvSpPr>
            <p:spPr>
              <a:xfrm>
                <a:off x="1649982" y="4017570"/>
                <a:ext cx="36525" cy="80107"/>
              </a:xfrm>
              <a:custGeom>
                <a:avLst/>
                <a:gdLst/>
                <a:ahLst/>
                <a:cxnLst/>
                <a:rect l="l" t="t" r="r" b="b"/>
                <a:pathLst>
                  <a:path w="574" h="1098" extrusionOk="0">
                    <a:moveTo>
                      <a:pt x="294" y="1"/>
                    </a:moveTo>
                    <a:cubicBezTo>
                      <a:pt x="210" y="1"/>
                      <a:pt x="125" y="58"/>
                      <a:pt x="128" y="163"/>
                    </a:cubicBezTo>
                    <a:cubicBezTo>
                      <a:pt x="135" y="298"/>
                      <a:pt x="128" y="432"/>
                      <a:pt x="95" y="567"/>
                    </a:cubicBezTo>
                    <a:cubicBezTo>
                      <a:pt x="54" y="702"/>
                      <a:pt x="0" y="810"/>
                      <a:pt x="27" y="958"/>
                    </a:cubicBezTo>
                    <a:cubicBezTo>
                      <a:pt x="40" y="1053"/>
                      <a:pt x="120" y="1098"/>
                      <a:pt x="204" y="1098"/>
                    </a:cubicBezTo>
                    <a:cubicBezTo>
                      <a:pt x="257" y="1098"/>
                      <a:pt x="312" y="1080"/>
                      <a:pt x="351" y="1046"/>
                    </a:cubicBezTo>
                    <a:cubicBezTo>
                      <a:pt x="573" y="844"/>
                      <a:pt x="506" y="378"/>
                      <a:pt x="445" y="115"/>
                    </a:cubicBezTo>
                    <a:cubicBezTo>
                      <a:pt x="427" y="37"/>
                      <a:pt x="361" y="1"/>
                      <a:pt x="294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1" name="Google Shape;1801;p34"/>
            <p:cNvGrpSpPr/>
            <p:nvPr/>
          </p:nvGrpSpPr>
          <p:grpSpPr>
            <a:xfrm>
              <a:off x="8105507" y="3916667"/>
              <a:ext cx="166017" cy="106445"/>
              <a:chOff x="8105507" y="3916667"/>
              <a:chExt cx="166017" cy="106445"/>
            </a:xfrm>
          </p:grpSpPr>
          <p:sp>
            <p:nvSpPr>
              <p:cNvPr id="1802" name="Google Shape;1802;p34"/>
              <p:cNvSpPr/>
              <p:nvPr/>
            </p:nvSpPr>
            <p:spPr>
              <a:xfrm>
                <a:off x="8105507" y="3916667"/>
                <a:ext cx="65032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318" extrusionOk="0">
                    <a:moveTo>
                      <a:pt x="247" y="0"/>
                    </a:moveTo>
                    <a:cubicBezTo>
                      <a:pt x="94" y="0"/>
                      <a:pt x="1" y="232"/>
                      <a:pt x="159" y="345"/>
                    </a:cubicBezTo>
                    <a:cubicBezTo>
                      <a:pt x="301" y="446"/>
                      <a:pt x="408" y="595"/>
                      <a:pt x="469" y="756"/>
                    </a:cubicBezTo>
                    <a:cubicBezTo>
                      <a:pt x="523" y="912"/>
                      <a:pt x="489" y="1100"/>
                      <a:pt x="584" y="1228"/>
                    </a:cubicBezTo>
                    <a:cubicBezTo>
                      <a:pt x="621" y="1282"/>
                      <a:pt x="685" y="1318"/>
                      <a:pt x="747" y="1318"/>
                    </a:cubicBezTo>
                    <a:cubicBezTo>
                      <a:pt x="786" y="1318"/>
                      <a:pt x="825" y="1303"/>
                      <a:pt x="853" y="1269"/>
                    </a:cubicBezTo>
                    <a:cubicBezTo>
                      <a:pt x="1022" y="1073"/>
                      <a:pt x="928" y="783"/>
                      <a:pt x="833" y="574"/>
                    </a:cubicBezTo>
                    <a:cubicBezTo>
                      <a:pt x="725" y="345"/>
                      <a:pt x="550" y="163"/>
                      <a:pt x="341" y="28"/>
                    </a:cubicBezTo>
                    <a:cubicBezTo>
                      <a:pt x="308" y="9"/>
                      <a:pt x="277" y="0"/>
                      <a:pt x="24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34"/>
              <p:cNvSpPr/>
              <p:nvPr/>
            </p:nvSpPr>
            <p:spPr>
              <a:xfrm>
                <a:off x="8182502" y="3917834"/>
                <a:ext cx="30989" cy="89081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221" extrusionOk="0">
                    <a:moveTo>
                      <a:pt x="244" y="0"/>
                    </a:moveTo>
                    <a:cubicBezTo>
                      <a:pt x="161" y="0"/>
                      <a:pt x="78" y="56"/>
                      <a:pt x="68" y="167"/>
                    </a:cubicBezTo>
                    <a:cubicBezTo>
                      <a:pt x="48" y="437"/>
                      <a:pt x="28" y="713"/>
                      <a:pt x="1" y="983"/>
                    </a:cubicBezTo>
                    <a:cubicBezTo>
                      <a:pt x="1" y="1057"/>
                      <a:pt x="55" y="1152"/>
                      <a:pt x="122" y="1185"/>
                    </a:cubicBezTo>
                    <a:cubicBezTo>
                      <a:pt x="169" y="1209"/>
                      <a:pt x="206" y="1221"/>
                      <a:pt x="244" y="1221"/>
                    </a:cubicBezTo>
                    <a:cubicBezTo>
                      <a:pt x="281" y="1221"/>
                      <a:pt x="318" y="1209"/>
                      <a:pt x="365" y="1185"/>
                    </a:cubicBezTo>
                    <a:cubicBezTo>
                      <a:pt x="432" y="1152"/>
                      <a:pt x="486" y="1057"/>
                      <a:pt x="486" y="983"/>
                    </a:cubicBezTo>
                    <a:lnTo>
                      <a:pt x="419" y="167"/>
                    </a:lnTo>
                    <a:cubicBezTo>
                      <a:pt x="409" y="56"/>
                      <a:pt x="326" y="0"/>
                      <a:pt x="244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34"/>
              <p:cNvSpPr/>
              <p:nvPr/>
            </p:nvSpPr>
            <p:spPr>
              <a:xfrm>
                <a:off x="8210182" y="3948404"/>
                <a:ext cx="61342" cy="7470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24" extrusionOk="0">
                    <a:moveTo>
                      <a:pt x="681" y="0"/>
                    </a:moveTo>
                    <a:cubicBezTo>
                      <a:pt x="612" y="0"/>
                      <a:pt x="540" y="32"/>
                      <a:pt x="483" y="106"/>
                    </a:cubicBezTo>
                    <a:cubicBezTo>
                      <a:pt x="361" y="267"/>
                      <a:pt x="240" y="429"/>
                      <a:pt x="132" y="605"/>
                    </a:cubicBezTo>
                    <a:cubicBezTo>
                      <a:pt x="1" y="816"/>
                      <a:pt x="203" y="1024"/>
                      <a:pt x="397" y="1024"/>
                    </a:cubicBezTo>
                    <a:cubicBezTo>
                      <a:pt x="481" y="1024"/>
                      <a:pt x="564" y="984"/>
                      <a:pt x="618" y="888"/>
                    </a:cubicBezTo>
                    <a:cubicBezTo>
                      <a:pt x="719" y="713"/>
                      <a:pt x="800" y="530"/>
                      <a:pt x="881" y="342"/>
                    </a:cubicBezTo>
                    <a:cubicBezTo>
                      <a:pt x="964" y="152"/>
                      <a:pt x="831" y="0"/>
                      <a:pt x="681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5" name="Google Shape;1805;p34"/>
            <p:cNvGrpSpPr/>
            <p:nvPr/>
          </p:nvGrpSpPr>
          <p:grpSpPr>
            <a:xfrm>
              <a:off x="6299297" y="4155352"/>
              <a:ext cx="188606" cy="117097"/>
              <a:chOff x="6912722" y="4491852"/>
              <a:chExt cx="188606" cy="117097"/>
            </a:xfrm>
          </p:grpSpPr>
          <p:sp>
            <p:nvSpPr>
              <p:cNvPr id="1806" name="Google Shape;1806;p34"/>
              <p:cNvSpPr/>
              <p:nvPr/>
            </p:nvSpPr>
            <p:spPr>
              <a:xfrm>
                <a:off x="6912722" y="4491852"/>
                <a:ext cx="60387" cy="88060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207" extrusionOk="0">
                    <a:moveTo>
                      <a:pt x="319" y="1"/>
                    </a:moveTo>
                    <a:cubicBezTo>
                      <a:pt x="150" y="1"/>
                      <a:pt x="1" y="234"/>
                      <a:pt x="144" y="409"/>
                    </a:cubicBezTo>
                    <a:cubicBezTo>
                      <a:pt x="299" y="598"/>
                      <a:pt x="374" y="807"/>
                      <a:pt x="455" y="1036"/>
                    </a:cubicBezTo>
                    <a:cubicBezTo>
                      <a:pt x="495" y="1154"/>
                      <a:pt x="585" y="1206"/>
                      <a:pt x="676" y="1206"/>
                    </a:cubicBezTo>
                    <a:cubicBezTo>
                      <a:pt x="811" y="1206"/>
                      <a:pt x="948" y="1090"/>
                      <a:pt x="920" y="908"/>
                    </a:cubicBezTo>
                    <a:cubicBezTo>
                      <a:pt x="866" y="604"/>
                      <a:pt x="677" y="308"/>
                      <a:pt x="475" y="78"/>
                    </a:cubicBezTo>
                    <a:cubicBezTo>
                      <a:pt x="427" y="24"/>
                      <a:pt x="372" y="1"/>
                      <a:pt x="319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34"/>
              <p:cNvSpPr/>
              <p:nvPr/>
            </p:nvSpPr>
            <p:spPr>
              <a:xfrm>
                <a:off x="6980872" y="4500461"/>
                <a:ext cx="58224" cy="82734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134" extrusionOk="0">
                    <a:moveTo>
                      <a:pt x="622" y="1"/>
                    </a:moveTo>
                    <a:cubicBezTo>
                      <a:pt x="563" y="1"/>
                      <a:pt x="504" y="28"/>
                      <a:pt x="469" y="88"/>
                    </a:cubicBezTo>
                    <a:cubicBezTo>
                      <a:pt x="408" y="196"/>
                      <a:pt x="388" y="318"/>
                      <a:pt x="328" y="419"/>
                    </a:cubicBezTo>
                    <a:cubicBezTo>
                      <a:pt x="267" y="527"/>
                      <a:pt x="206" y="641"/>
                      <a:pt x="132" y="736"/>
                    </a:cubicBezTo>
                    <a:cubicBezTo>
                      <a:pt x="0" y="913"/>
                      <a:pt x="193" y="1133"/>
                      <a:pt x="377" y="1133"/>
                    </a:cubicBezTo>
                    <a:cubicBezTo>
                      <a:pt x="437" y="1133"/>
                      <a:pt x="497" y="1109"/>
                      <a:pt x="543" y="1053"/>
                    </a:cubicBezTo>
                    <a:cubicBezTo>
                      <a:pt x="732" y="817"/>
                      <a:pt x="914" y="453"/>
                      <a:pt x="813" y="136"/>
                    </a:cubicBezTo>
                    <a:cubicBezTo>
                      <a:pt x="786" y="50"/>
                      <a:pt x="703" y="1"/>
                      <a:pt x="622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34"/>
              <p:cNvSpPr/>
              <p:nvPr/>
            </p:nvSpPr>
            <p:spPr>
              <a:xfrm>
                <a:off x="7032351" y="4533876"/>
                <a:ext cx="68978" cy="75073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29" extrusionOk="0">
                    <a:moveTo>
                      <a:pt x="743" y="0"/>
                    </a:moveTo>
                    <a:cubicBezTo>
                      <a:pt x="687" y="0"/>
                      <a:pt x="630" y="21"/>
                      <a:pt x="584" y="69"/>
                    </a:cubicBezTo>
                    <a:cubicBezTo>
                      <a:pt x="395" y="271"/>
                      <a:pt x="173" y="467"/>
                      <a:pt x="65" y="730"/>
                    </a:cubicBezTo>
                    <a:cubicBezTo>
                      <a:pt x="0" y="886"/>
                      <a:pt x="155" y="1029"/>
                      <a:pt x="305" y="1029"/>
                    </a:cubicBezTo>
                    <a:cubicBezTo>
                      <a:pt x="343" y="1029"/>
                      <a:pt x="381" y="1020"/>
                      <a:pt x="415" y="999"/>
                    </a:cubicBezTo>
                    <a:cubicBezTo>
                      <a:pt x="651" y="851"/>
                      <a:pt x="800" y="581"/>
                      <a:pt x="962" y="359"/>
                    </a:cubicBezTo>
                    <a:cubicBezTo>
                      <a:pt x="1084" y="191"/>
                      <a:pt x="914" y="0"/>
                      <a:pt x="74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09" name="Google Shape;1809;p34"/>
            <p:cNvSpPr/>
            <p:nvPr/>
          </p:nvSpPr>
          <p:spPr>
            <a:xfrm>
              <a:off x="8349602" y="4812130"/>
              <a:ext cx="58542" cy="83390"/>
            </a:xfrm>
            <a:custGeom>
              <a:avLst/>
              <a:gdLst/>
              <a:ahLst/>
              <a:cxnLst/>
              <a:rect l="l" t="t" r="r" b="b"/>
              <a:pathLst>
                <a:path w="920" h="1143" extrusionOk="0">
                  <a:moveTo>
                    <a:pt x="318" y="0"/>
                  </a:moveTo>
                  <a:cubicBezTo>
                    <a:pt x="149" y="0"/>
                    <a:pt x="0" y="226"/>
                    <a:pt x="151" y="392"/>
                  </a:cubicBezTo>
                  <a:cubicBezTo>
                    <a:pt x="306" y="567"/>
                    <a:pt x="373" y="750"/>
                    <a:pt x="448" y="972"/>
                  </a:cubicBezTo>
                  <a:cubicBezTo>
                    <a:pt x="479" y="1071"/>
                    <a:pt x="567" y="1142"/>
                    <a:pt x="676" y="1142"/>
                  </a:cubicBezTo>
                  <a:cubicBezTo>
                    <a:pt x="685" y="1142"/>
                    <a:pt x="694" y="1142"/>
                    <a:pt x="704" y="1141"/>
                  </a:cubicBezTo>
                  <a:cubicBezTo>
                    <a:pt x="805" y="1120"/>
                    <a:pt x="920" y="1026"/>
                    <a:pt x="899" y="911"/>
                  </a:cubicBezTo>
                  <a:cubicBezTo>
                    <a:pt x="866" y="594"/>
                    <a:pt x="690" y="298"/>
                    <a:pt x="468" y="68"/>
                  </a:cubicBezTo>
                  <a:cubicBezTo>
                    <a:pt x="421" y="20"/>
                    <a:pt x="369" y="0"/>
                    <a:pt x="318" y="0"/>
                  </a:cubicBezTo>
                  <a:close/>
                </a:path>
              </a:pathLst>
            </a:custGeom>
            <a:solidFill>
              <a:srgbClr val="4F7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4"/>
            <p:cNvSpPr/>
            <p:nvPr/>
          </p:nvSpPr>
          <p:spPr>
            <a:xfrm>
              <a:off x="8415398" y="4796079"/>
              <a:ext cx="50588" cy="90978"/>
            </a:xfrm>
            <a:custGeom>
              <a:avLst/>
              <a:gdLst/>
              <a:ahLst/>
              <a:cxnLst/>
              <a:rect l="l" t="t" r="r" b="b"/>
              <a:pathLst>
                <a:path w="795" h="1247" extrusionOk="0">
                  <a:moveTo>
                    <a:pt x="575" y="1"/>
                  </a:moveTo>
                  <a:cubicBezTo>
                    <a:pt x="538" y="1"/>
                    <a:pt x="500" y="16"/>
                    <a:pt x="466" y="52"/>
                  </a:cubicBezTo>
                  <a:cubicBezTo>
                    <a:pt x="209" y="322"/>
                    <a:pt x="0" y="720"/>
                    <a:pt x="81" y="1098"/>
                  </a:cubicBezTo>
                  <a:cubicBezTo>
                    <a:pt x="104" y="1203"/>
                    <a:pt x="175" y="1247"/>
                    <a:pt x="251" y="1247"/>
                  </a:cubicBezTo>
                  <a:cubicBezTo>
                    <a:pt x="355" y="1247"/>
                    <a:pt x="470" y="1164"/>
                    <a:pt x="486" y="1044"/>
                  </a:cubicBezTo>
                  <a:cubicBezTo>
                    <a:pt x="519" y="767"/>
                    <a:pt x="519" y="524"/>
                    <a:pt x="702" y="288"/>
                  </a:cubicBezTo>
                  <a:cubicBezTo>
                    <a:pt x="794" y="165"/>
                    <a:pt x="694" y="1"/>
                    <a:pt x="575" y="1"/>
                  </a:cubicBezTo>
                  <a:close/>
                </a:path>
              </a:pathLst>
            </a:custGeom>
            <a:solidFill>
              <a:srgbClr val="4F7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4"/>
            <p:cNvSpPr/>
            <p:nvPr/>
          </p:nvSpPr>
          <p:spPr>
            <a:xfrm>
              <a:off x="8446705" y="4846420"/>
              <a:ext cx="65223" cy="68215"/>
            </a:xfrm>
            <a:custGeom>
              <a:avLst/>
              <a:gdLst/>
              <a:ahLst/>
              <a:cxnLst/>
              <a:rect l="l" t="t" r="r" b="b"/>
              <a:pathLst>
                <a:path w="1025" h="935" extrusionOk="0">
                  <a:moveTo>
                    <a:pt x="786" y="1"/>
                  </a:moveTo>
                  <a:cubicBezTo>
                    <a:pt x="746" y="1"/>
                    <a:pt x="702" y="16"/>
                    <a:pt x="661" y="50"/>
                  </a:cubicBezTo>
                  <a:cubicBezTo>
                    <a:pt x="547" y="138"/>
                    <a:pt x="425" y="226"/>
                    <a:pt x="304" y="313"/>
                  </a:cubicBezTo>
                  <a:cubicBezTo>
                    <a:pt x="176" y="414"/>
                    <a:pt x="0" y="529"/>
                    <a:pt x="14" y="711"/>
                  </a:cubicBezTo>
                  <a:cubicBezTo>
                    <a:pt x="27" y="839"/>
                    <a:pt x="108" y="920"/>
                    <a:pt x="236" y="934"/>
                  </a:cubicBezTo>
                  <a:cubicBezTo>
                    <a:pt x="243" y="934"/>
                    <a:pt x="250" y="934"/>
                    <a:pt x="256" y="934"/>
                  </a:cubicBezTo>
                  <a:cubicBezTo>
                    <a:pt x="427" y="934"/>
                    <a:pt x="543" y="767"/>
                    <a:pt x="634" y="644"/>
                  </a:cubicBezTo>
                  <a:cubicBezTo>
                    <a:pt x="729" y="529"/>
                    <a:pt x="816" y="414"/>
                    <a:pt x="911" y="300"/>
                  </a:cubicBezTo>
                  <a:cubicBezTo>
                    <a:pt x="1024" y="160"/>
                    <a:pt x="920" y="1"/>
                    <a:pt x="78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2" name="Google Shape;1812;p34"/>
            <p:cNvGrpSpPr/>
            <p:nvPr/>
          </p:nvGrpSpPr>
          <p:grpSpPr>
            <a:xfrm>
              <a:off x="4000516" y="3835098"/>
              <a:ext cx="229586" cy="113303"/>
              <a:chOff x="5215616" y="4382435"/>
              <a:chExt cx="229586" cy="113303"/>
            </a:xfrm>
          </p:grpSpPr>
          <p:sp>
            <p:nvSpPr>
              <p:cNvPr id="1813" name="Google Shape;1813;p34"/>
              <p:cNvSpPr/>
              <p:nvPr/>
            </p:nvSpPr>
            <p:spPr>
              <a:xfrm>
                <a:off x="5215616" y="4389877"/>
                <a:ext cx="51670" cy="97544"/>
              </a:xfrm>
              <a:custGeom>
                <a:avLst/>
                <a:gdLst/>
                <a:ahLst/>
                <a:cxnLst/>
                <a:rect l="l" t="t" r="r" b="b"/>
                <a:pathLst>
                  <a:path w="812" h="1337" extrusionOk="0">
                    <a:moveTo>
                      <a:pt x="235" y="1"/>
                    </a:moveTo>
                    <a:cubicBezTo>
                      <a:pt x="114" y="1"/>
                      <a:pt x="0" y="93"/>
                      <a:pt x="53" y="238"/>
                    </a:cubicBezTo>
                    <a:cubicBezTo>
                      <a:pt x="160" y="562"/>
                      <a:pt x="241" y="926"/>
                      <a:pt x="403" y="1229"/>
                    </a:cubicBezTo>
                    <a:cubicBezTo>
                      <a:pt x="440" y="1305"/>
                      <a:pt x="500" y="1336"/>
                      <a:pt x="563" y="1336"/>
                    </a:cubicBezTo>
                    <a:cubicBezTo>
                      <a:pt x="684" y="1336"/>
                      <a:pt x="812" y="1217"/>
                      <a:pt x="781" y="1074"/>
                    </a:cubicBezTo>
                    <a:cubicBezTo>
                      <a:pt x="707" y="757"/>
                      <a:pt x="552" y="440"/>
                      <a:pt x="437" y="137"/>
                    </a:cubicBezTo>
                    <a:cubicBezTo>
                      <a:pt x="399" y="42"/>
                      <a:pt x="315" y="1"/>
                      <a:pt x="235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34"/>
              <p:cNvSpPr/>
              <p:nvPr/>
            </p:nvSpPr>
            <p:spPr>
              <a:xfrm>
                <a:off x="5288411" y="4382435"/>
                <a:ext cx="51988" cy="98857"/>
              </a:xfrm>
              <a:custGeom>
                <a:avLst/>
                <a:gdLst/>
                <a:ahLst/>
                <a:cxnLst/>
                <a:rect l="l" t="t" r="r" b="b"/>
                <a:pathLst>
                  <a:path w="817" h="1355" extrusionOk="0">
                    <a:moveTo>
                      <a:pt x="575" y="0"/>
                    </a:moveTo>
                    <a:cubicBezTo>
                      <a:pt x="517" y="0"/>
                      <a:pt x="457" y="27"/>
                      <a:pt x="412" y="91"/>
                    </a:cubicBezTo>
                    <a:cubicBezTo>
                      <a:pt x="203" y="374"/>
                      <a:pt x="1" y="839"/>
                      <a:pt x="149" y="1190"/>
                    </a:cubicBezTo>
                    <a:cubicBezTo>
                      <a:pt x="189" y="1291"/>
                      <a:pt x="298" y="1355"/>
                      <a:pt x="398" y="1355"/>
                    </a:cubicBezTo>
                    <a:cubicBezTo>
                      <a:pt x="485" y="1355"/>
                      <a:pt x="566" y="1306"/>
                      <a:pt x="588" y="1190"/>
                    </a:cubicBezTo>
                    <a:cubicBezTo>
                      <a:pt x="641" y="880"/>
                      <a:pt x="594" y="583"/>
                      <a:pt x="743" y="280"/>
                    </a:cubicBezTo>
                    <a:cubicBezTo>
                      <a:pt x="816" y="127"/>
                      <a:pt x="701" y="0"/>
                      <a:pt x="575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34"/>
              <p:cNvSpPr/>
              <p:nvPr/>
            </p:nvSpPr>
            <p:spPr>
              <a:xfrm>
                <a:off x="5357770" y="4400164"/>
                <a:ext cx="87431" cy="95574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310" extrusionOk="0">
                    <a:moveTo>
                      <a:pt x="1048" y="0"/>
                    </a:moveTo>
                    <a:cubicBezTo>
                      <a:pt x="994" y="0"/>
                      <a:pt x="937" y="23"/>
                      <a:pt x="887" y="77"/>
                    </a:cubicBezTo>
                    <a:cubicBezTo>
                      <a:pt x="644" y="333"/>
                      <a:pt x="381" y="576"/>
                      <a:pt x="165" y="846"/>
                    </a:cubicBezTo>
                    <a:cubicBezTo>
                      <a:pt x="0" y="1046"/>
                      <a:pt x="165" y="1310"/>
                      <a:pt x="361" y="1310"/>
                    </a:cubicBezTo>
                    <a:cubicBezTo>
                      <a:pt x="421" y="1310"/>
                      <a:pt x="485" y="1284"/>
                      <a:pt x="543" y="1223"/>
                    </a:cubicBezTo>
                    <a:cubicBezTo>
                      <a:pt x="785" y="974"/>
                      <a:pt x="1001" y="684"/>
                      <a:pt x="1224" y="414"/>
                    </a:cubicBezTo>
                    <a:cubicBezTo>
                      <a:pt x="1373" y="239"/>
                      <a:pt x="1223" y="0"/>
                      <a:pt x="1048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16" name="Google Shape;1816;p34"/>
          <p:cNvGrpSpPr/>
          <p:nvPr/>
        </p:nvGrpSpPr>
        <p:grpSpPr>
          <a:xfrm>
            <a:off x="-125" y="3643177"/>
            <a:ext cx="9144252" cy="1513473"/>
            <a:chOff x="-125" y="3643177"/>
            <a:chExt cx="9144252" cy="1513473"/>
          </a:xfrm>
        </p:grpSpPr>
        <p:sp>
          <p:nvSpPr>
            <p:cNvPr id="1817" name="Google Shape;1817;p34"/>
            <p:cNvSpPr/>
            <p:nvPr/>
          </p:nvSpPr>
          <p:spPr>
            <a:xfrm>
              <a:off x="-125" y="3643177"/>
              <a:ext cx="9144252" cy="1513473"/>
            </a:xfrm>
            <a:custGeom>
              <a:avLst/>
              <a:gdLst/>
              <a:ahLst/>
              <a:cxnLst/>
              <a:rect l="l" t="t" r="r" b="b"/>
              <a:pathLst>
                <a:path w="99122" h="22807" extrusionOk="0">
                  <a:moveTo>
                    <a:pt x="61118" y="0"/>
                  </a:moveTo>
                  <a:cubicBezTo>
                    <a:pt x="40645" y="0"/>
                    <a:pt x="20272" y="2138"/>
                    <a:pt x="1" y="6374"/>
                  </a:cubicBezTo>
                  <a:lnTo>
                    <a:pt x="1" y="22807"/>
                  </a:lnTo>
                  <a:lnTo>
                    <a:pt x="99121" y="22807"/>
                  </a:lnTo>
                  <a:lnTo>
                    <a:pt x="99121" y="2450"/>
                  </a:lnTo>
                  <a:cubicBezTo>
                    <a:pt x="86417" y="814"/>
                    <a:pt x="73749" y="0"/>
                    <a:pt x="611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8" name="Google Shape;1818;p34"/>
            <p:cNvGrpSpPr/>
            <p:nvPr/>
          </p:nvGrpSpPr>
          <p:grpSpPr>
            <a:xfrm>
              <a:off x="629649" y="4009552"/>
              <a:ext cx="7967138" cy="1018298"/>
              <a:chOff x="629649" y="4009552"/>
              <a:chExt cx="7967138" cy="1018298"/>
            </a:xfrm>
          </p:grpSpPr>
          <p:grpSp>
            <p:nvGrpSpPr>
              <p:cNvPr id="1819" name="Google Shape;1819;p34"/>
              <p:cNvGrpSpPr/>
              <p:nvPr/>
            </p:nvGrpSpPr>
            <p:grpSpPr>
              <a:xfrm>
                <a:off x="629649" y="4885728"/>
                <a:ext cx="167162" cy="142122"/>
                <a:chOff x="1459849" y="4903578"/>
                <a:chExt cx="167162" cy="142122"/>
              </a:xfrm>
            </p:grpSpPr>
            <p:sp>
              <p:nvSpPr>
                <p:cNvPr id="1820" name="Google Shape;1820;p34"/>
                <p:cNvSpPr/>
                <p:nvPr/>
              </p:nvSpPr>
              <p:spPr>
                <a:xfrm>
                  <a:off x="1459849" y="4957494"/>
                  <a:ext cx="62105" cy="87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1204" extrusionOk="0">
                      <a:moveTo>
                        <a:pt x="217" y="1"/>
                      </a:moveTo>
                      <a:cubicBezTo>
                        <a:pt x="106" y="1"/>
                        <a:pt x="1" y="114"/>
                        <a:pt x="75" y="239"/>
                      </a:cubicBezTo>
                      <a:cubicBezTo>
                        <a:pt x="237" y="536"/>
                        <a:pt x="392" y="833"/>
                        <a:pt x="568" y="1116"/>
                      </a:cubicBezTo>
                      <a:cubicBezTo>
                        <a:pt x="607" y="1178"/>
                        <a:pt x="664" y="1204"/>
                        <a:pt x="721" y="1204"/>
                      </a:cubicBezTo>
                      <a:cubicBezTo>
                        <a:pt x="849" y="1204"/>
                        <a:pt x="975" y="1072"/>
                        <a:pt x="891" y="927"/>
                      </a:cubicBezTo>
                      <a:cubicBezTo>
                        <a:pt x="723" y="637"/>
                        <a:pt x="534" y="361"/>
                        <a:pt x="352" y="78"/>
                      </a:cubicBezTo>
                      <a:cubicBezTo>
                        <a:pt x="316" y="23"/>
                        <a:pt x="266" y="1"/>
                        <a:pt x="217" y="1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1" name="Google Shape;1821;p34"/>
                <p:cNvSpPr/>
                <p:nvPr/>
              </p:nvSpPr>
              <p:spPr>
                <a:xfrm>
                  <a:off x="1511073" y="4903578"/>
                  <a:ext cx="49252" cy="113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1554" extrusionOk="0">
                      <a:moveTo>
                        <a:pt x="166" y="1"/>
                      </a:moveTo>
                      <a:cubicBezTo>
                        <a:pt x="81" y="1"/>
                        <a:pt x="1" y="65"/>
                        <a:pt x="32" y="176"/>
                      </a:cubicBezTo>
                      <a:cubicBezTo>
                        <a:pt x="100" y="439"/>
                        <a:pt x="160" y="702"/>
                        <a:pt x="235" y="958"/>
                      </a:cubicBezTo>
                      <a:cubicBezTo>
                        <a:pt x="288" y="1174"/>
                        <a:pt x="302" y="1390"/>
                        <a:pt x="491" y="1531"/>
                      </a:cubicBezTo>
                      <a:cubicBezTo>
                        <a:pt x="510" y="1547"/>
                        <a:pt x="531" y="1554"/>
                        <a:pt x="551" y="1554"/>
                      </a:cubicBezTo>
                      <a:cubicBezTo>
                        <a:pt x="610" y="1554"/>
                        <a:pt x="668" y="1500"/>
                        <a:pt x="693" y="1450"/>
                      </a:cubicBezTo>
                      <a:cubicBezTo>
                        <a:pt x="774" y="1241"/>
                        <a:pt x="659" y="1012"/>
                        <a:pt x="592" y="810"/>
                      </a:cubicBezTo>
                      <a:cubicBezTo>
                        <a:pt x="511" y="574"/>
                        <a:pt x="410" y="338"/>
                        <a:pt x="315" y="102"/>
                      </a:cubicBezTo>
                      <a:cubicBezTo>
                        <a:pt x="288" y="32"/>
                        <a:pt x="225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2" name="Google Shape;1822;p34"/>
                <p:cNvSpPr/>
                <p:nvPr/>
              </p:nvSpPr>
              <p:spPr>
                <a:xfrm>
                  <a:off x="1562869" y="4948739"/>
                  <a:ext cx="64142" cy="96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" h="1329" extrusionOk="0">
                      <a:moveTo>
                        <a:pt x="826" y="0"/>
                      </a:moveTo>
                      <a:cubicBezTo>
                        <a:pt x="796" y="0"/>
                        <a:pt x="765" y="11"/>
                        <a:pt x="735" y="36"/>
                      </a:cubicBezTo>
                      <a:lnTo>
                        <a:pt x="742" y="36"/>
                      </a:lnTo>
                      <a:cubicBezTo>
                        <a:pt x="533" y="204"/>
                        <a:pt x="351" y="400"/>
                        <a:pt x="236" y="643"/>
                      </a:cubicBezTo>
                      <a:cubicBezTo>
                        <a:pt x="162" y="804"/>
                        <a:pt x="0" y="1162"/>
                        <a:pt x="203" y="1297"/>
                      </a:cubicBezTo>
                      <a:cubicBezTo>
                        <a:pt x="239" y="1319"/>
                        <a:pt x="272" y="1329"/>
                        <a:pt x="301" y="1329"/>
                      </a:cubicBezTo>
                      <a:cubicBezTo>
                        <a:pt x="441" y="1329"/>
                        <a:pt x="506" y="1110"/>
                        <a:pt x="540" y="993"/>
                      </a:cubicBezTo>
                      <a:cubicBezTo>
                        <a:pt x="627" y="710"/>
                        <a:pt x="729" y="440"/>
                        <a:pt x="924" y="218"/>
                      </a:cubicBezTo>
                      <a:cubicBezTo>
                        <a:pt x="1007" y="119"/>
                        <a:pt x="926" y="0"/>
                        <a:pt x="826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23" name="Google Shape;1823;p34"/>
              <p:cNvGrpSpPr/>
              <p:nvPr/>
            </p:nvGrpSpPr>
            <p:grpSpPr>
              <a:xfrm>
                <a:off x="1868802" y="4658882"/>
                <a:ext cx="167608" cy="105643"/>
                <a:chOff x="2313539" y="4811869"/>
                <a:chExt cx="167608" cy="105643"/>
              </a:xfrm>
            </p:grpSpPr>
            <p:sp>
              <p:nvSpPr>
                <p:cNvPr id="1824" name="Google Shape;1824;p34"/>
                <p:cNvSpPr/>
                <p:nvPr/>
              </p:nvSpPr>
              <p:spPr>
                <a:xfrm>
                  <a:off x="2313539" y="4832006"/>
                  <a:ext cx="62487" cy="84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" h="1165" extrusionOk="0">
                      <a:moveTo>
                        <a:pt x="265" y="0"/>
                      </a:moveTo>
                      <a:cubicBezTo>
                        <a:pt x="127" y="0"/>
                        <a:pt x="1" y="186"/>
                        <a:pt x="125" y="321"/>
                      </a:cubicBezTo>
                      <a:cubicBezTo>
                        <a:pt x="253" y="456"/>
                        <a:pt x="354" y="597"/>
                        <a:pt x="435" y="759"/>
                      </a:cubicBezTo>
                      <a:cubicBezTo>
                        <a:pt x="509" y="914"/>
                        <a:pt x="516" y="1096"/>
                        <a:pt x="691" y="1157"/>
                      </a:cubicBezTo>
                      <a:cubicBezTo>
                        <a:pt x="706" y="1163"/>
                        <a:pt x="721" y="1165"/>
                        <a:pt x="735" y="1165"/>
                      </a:cubicBezTo>
                      <a:cubicBezTo>
                        <a:pt x="789" y="1165"/>
                        <a:pt x="834" y="1127"/>
                        <a:pt x="867" y="1090"/>
                      </a:cubicBezTo>
                      <a:cubicBezTo>
                        <a:pt x="981" y="935"/>
                        <a:pt x="833" y="692"/>
                        <a:pt x="752" y="543"/>
                      </a:cubicBezTo>
                      <a:cubicBezTo>
                        <a:pt x="658" y="368"/>
                        <a:pt x="529" y="200"/>
                        <a:pt x="388" y="58"/>
                      </a:cubicBezTo>
                      <a:cubicBezTo>
                        <a:pt x="350" y="17"/>
                        <a:pt x="307" y="0"/>
                        <a:pt x="265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5" name="Google Shape;1825;p34"/>
                <p:cNvSpPr/>
                <p:nvPr/>
              </p:nvSpPr>
              <p:spPr>
                <a:xfrm>
                  <a:off x="2392698" y="4811869"/>
                  <a:ext cx="33089" cy="86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" h="1192" extrusionOk="0">
                      <a:moveTo>
                        <a:pt x="265" y="1"/>
                      </a:moveTo>
                      <a:cubicBezTo>
                        <a:pt x="211" y="1"/>
                        <a:pt x="160" y="26"/>
                        <a:pt x="135" y="84"/>
                      </a:cubicBezTo>
                      <a:cubicBezTo>
                        <a:pt x="20" y="334"/>
                        <a:pt x="0" y="712"/>
                        <a:pt x="14" y="988"/>
                      </a:cubicBezTo>
                      <a:cubicBezTo>
                        <a:pt x="14" y="1082"/>
                        <a:pt x="74" y="1157"/>
                        <a:pt x="162" y="1184"/>
                      </a:cubicBezTo>
                      <a:cubicBezTo>
                        <a:pt x="179" y="1189"/>
                        <a:pt x="195" y="1191"/>
                        <a:pt x="211" y="1191"/>
                      </a:cubicBezTo>
                      <a:cubicBezTo>
                        <a:pt x="232" y="1191"/>
                        <a:pt x="253" y="1187"/>
                        <a:pt x="277" y="1184"/>
                      </a:cubicBezTo>
                      <a:cubicBezTo>
                        <a:pt x="337" y="1170"/>
                        <a:pt x="405" y="1103"/>
                        <a:pt x="418" y="1042"/>
                      </a:cubicBezTo>
                      <a:cubicBezTo>
                        <a:pt x="472" y="766"/>
                        <a:pt x="519" y="388"/>
                        <a:pt x="445" y="118"/>
                      </a:cubicBezTo>
                      <a:lnTo>
                        <a:pt x="445" y="118"/>
                      </a:lnTo>
                      <a:lnTo>
                        <a:pt x="445" y="125"/>
                      </a:lnTo>
                      <a:cubicBezTo>
                        <a:pt x="422" y="50"/>
                        <a:pt x="340" y="1"/>
                        <a:pt x="265" y="1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6" name="Google Shape;1826;p34"/>
                <p:cNvSpPr/>
                <p:nvPr/>
              </p:nvSpPr>
              <p:spPr>
                <a:xfrm>
                  <a:off x="2428714" y="4856155"/>
                  <a:ext cx="52433" cy="61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" h="841" extrusionOk="0">
                      <a:moveTo>
                        <a:pt x="627" y="0"/>
                      </a:moveTo>
                      <a:cubicBezTo>
                        <a:pt x="592" y="0"/>
                        <a:pt x="557" y="13"/>
                        <a:pt x="526" y="44"/>
                      </a:cubicBezTo>
                      <a:cubicBezTo>
                        <a:pt x="365" y="206"/>
                        <a:pt x="203" y="361"/>
                        <a:pt x="81" y="556"/>
                      </a:cubicBezTo>
                      <a:cubicBezTo>
                        <a:pt x="1" y="693"/>
                        <a:pt x="128" y="841"/>
                        <a:pt x="260" y="841"/>
                      </a:cubicBezTo>
                      <a:cubicBezTo>
                        <a:pt x="304" y="841"/>
                        <a:pt x="348" y="824"/>
                        <a:pt x="385" y="786"/>
                      </a:cubicBezTo>
                      <a:cubicBezTo>
                        <a:pt x="540" y="617"/>
                        <a:pt x="648" y="421"/>
                        <a:pt x="762" y="226"/>
                      </a:cubicBezTo>
                      <a:cubicBezTo>
                        <a:pt x="823" y="115"/>
                        <a:pt x="729" y="0"/>
                        <a:pt x="627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27" name="Google Shape;1827;p34"/>
              <p:cNvGrpSpPr/>
              <p:nvPr/>
            </p:nvGrpSpPr>
            <p:grpSpPr>
              <a:xfrm>
                <a:off x="6263268" y="4793179"/>
                <a:ext cx="194333" cy="110385"/>
                <a:chOff x="3169393" y="4715929"/>
                <a:chExt cx="194333" cy="110385"/>
              </a:xfrm>
            </p:grpSpPr>
            <p:sp>
              <p:nvSpPr>
                <p:cNvPr id="1828" name="Google Shape;1828;p34"/>
                <p:cNvSpPr/>
                <p:nvPr/>
              </p:nvSpPr>
              <p:spPr>
                <a:xfrm>
                  <a:off x="3169393" y="4742048"/>
                  <a:ext cx="70632" cy="84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155" extrusionOk="0">
                      <a:moveTo>
                        <a:pt x="293" y="0"/>
                      </a:moveTo>
                      <a:cubicBezTo>
                        <a:pt x="141" y="0"/>
                        <a:pt x="0" y="213"/>
                        <a:pt x="134" y="367"/>
                      </a:cubicBezTo>
                      <a:lnTo>
                        <a:pt x="484" y="792"/>
                      </a:lnTo>
                      <a:cubicBezTo>
                        <a:pt x="592" y="920"/>
                        <a:pt x="693" y="1102"/>
                        <a:pt x="869" y="1149"/>
                      </a:cubicBezTo>
                      <a:cubicBezTo>
                        <a:pt x="882" y="1153"/>
                        <a:pt x="896" y="1155"/>
                        <a:pt x="910" y="1155"/>
                      </a:cubicBezTo>
                      <a:cubicBezTo>
                        <a:pt x="1004" y="1155"/>
                        <a:pt x="1110" y="1080"/>
                        <a:pt x="1098" y="974"/>
                      </a:cubicBezTo>
                      <a:cubicBezTo>
                        <a:pt x="1084" y="779"/>
                        <a:pt x="923" y="650"/>
                        <a:pt x="808" y="509"/>
                      </a:cubicBezTo>
                      <a:cubicBezTo>
                        <a:pt x="680" y="367"/>
                        <a:pt x="558" y="219"/>
                        <a:pt x="430" y="71"/>
                      </a:cubicBezTo>
                      <a:cubicBezTo>
                        <a:pt x="389" y="21"/>
                        <a:pt x="340" y="0"/>
                        <a:pt x="293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9" name="Google Shape;1829;p34"/>
                <p:cNvSpPr/>
                <p:nvPr/>
              </p:nvSpPr>
              <p:spPr>
                <a:xfrm>
                  <a:off x="3260260" y="4715929"/>
                  <a:ext cx="30480" cy="92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" h="1265" extrusionOk="0">
                      <a:moveTo>
                        <a:pt x="239" y="0"/>
                      </a:moveTo>
                      <a:cubicBezTo>
                        <a:pt x="138" y="0"/>
                        <a:pt x="37" y="64"/>
                        <a:pt x="34" y="193"/>
                      </a:cubicBezTo>
                      <a:cubicBezTo>
                        <a:pt x="34" y="395"/>
                        <a:pt x="34" y="597"/>
                        <a:pt x="34" y="799"/>
                      </a:cubicBezTo>
                      <a:cubicBezTo>
                        <a:pt x="27" y="975"/>
                        <a:pt x="0" y="1137"/>
                        <a:pt x="162" y="1244"/>
                      </a:cubicBezTo>
                      <a:cubicBezTo>
                        <a:pt x="182" y="1258"/>
                        <a:pt x="209" y="1265"/>
                        <a:pt x="237" y="1265"/>
                      </a:cubicBezTo>
                      <a:cubicBezTo>
                        <a:pt x="265" y="1265"/>
                        <a:pt x="294" y="1258"/>
                        <a:pt x="317" y="1244"/>
                      </a:cubicBezTo>
                      <a:cubicBezTo>
                        <a:pt x="479" y="1137"/>
                        <a:pt x="445" y="975"/>
                        <a:pt x="445" y="799"/>
                      </a:cubicBezTo>
                      <a:cubicBezTo>
                        <a:pt x="445" y="597"/>
                        <a:pt x="439" y="395"/>
                        <a:pt x="439" y="193"/>
                      </a:cubicBezTo>
                      <a:cubicBezTo>
                        <a:pt x="439" y="64"/>
                        <a:pt x="339" y="0"/>
                        <a:pt x="239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0" name="Google Shape;1830;p34"/>
                <p:cNvSpPr/>
                <p:nvPr/>
              </p:nvSpPr>
              <p:spPr>
                <a:xfrm>
                  <a:off x="3304039" y="4748103"/>
                  <a:ext cx="59687" cy="74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" h="1025" extrusionOk="0">
                      <a:moveTo>
                        <a:pt x="711" y="1"/>
                      </a:moveTo>
                      <a:cubicBezTo>
                        <a:pt x="655" y="1"/>
                        <a:pt x="599" y="23"/>
                        <a:pt x="553" y="62"/>
                      </a:cubicBezTo>
                      <a:cubicBezTo>
                        <a:pt x="337" y="230"/>
                        <a:pt x="121" y="466"/>
                        <a:pt x="34" y="729"/>
                      </a:cubicBezTo>
                      <a:cubicBezTo>
                        <a:pt x="0" y="837"/>
                        <a:pt x="67" y="965"/>
                        <a:pt x="169" y="1006"/>
                      </a:cubicBezTo>
                      <a:cubicBezTo>
                        <a:pt x="199" y="1018"/>
                        <a:pt x="230" y="1024"/>
                        <a:pt x="259" y="1024"/>
                      </a:cubicBezTo>
                      <a:cubicBezTo>
                        <a:pt x="338" y="1024"/>
                        <a:pt x="409" y="980"/>
                        <a:pt x="459" y="911"/>
                      </a:cubicBezTo>
                      <a:cubicBezTo>
                        <a:pt x="526" y="817"/>
                        <a:pt x="573" y="709"/>
                        <a:pt x="641" y="615"/>
                      </a:cubicBezTo>
                      <a:cubicBezTo>
                        <a:pt x="701" y="520"/>
                        <a:pt x="775" y="439"/>
                        <a:pt x="856" y="365"/>
                      </a:cubicBezTo>
                      <a:cubicBezTo>
                        <a:pt x="937" y="284"/>
                        <a:pt x="937" y="143"/>
                        <a:pt x="856" y="62"/>
                      </a:cubicBezTo>
                      <a:cubicBezTo>
                        <a:pt x="814" y="20"/>
                        <a:pt x="763" y="1"/>
                        <a:pt x="711" y="1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31" name="Google Shape;1831;p34"/>
              <p:cNvGrpSpPr/>
              <p:nvPr/>
            </p:nvGrpSpPr>
            <p:grpSpPr>
              <a:xfrm>
                <a:off x="3637482" y="4903567"/>
                <a:ext cx="166017" cy="106445"/>
                <a:chOff x="8105507" y="3916667"/>
                <a:chExt cx="166017" cy="106445"/>
              </a:xfrm>
            </p:grpSpPr>
            <p:sp>
              <p:nvSpPr>
                <p:cNvPr id="1832" name="Google Shape;1832;p34"/>
                <p:cNvSpPr/>
                <p:nvPr/>
              </p:nvSpPr>
              <p:spPr>
                <a:xfrm>
                  <a:off x="8105507" y="3916667"/>
                  <a:ext cx="65032" cy="9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1318" extrusionOk="0">
                      <a:moveTo>
                        <a:pt x="247" y="0"/>
                      </a:moveTo>
                      <a:cubicBezTo>
                        <a:pt x="94" y="0"/>
                        <a:pt x="1" y="232"/>
                        <a:pt x="159" y="345"/>
                      </a:cubicBezTo>
                      <a:cubicBezTo>
                        <a:pt x="301" y="446"/>
                        <a:pt x="408" y="595"/>
                        <a:pt x="469" y="756"/>
                      </a:cubicBezTo>
                      <a:cubicBezTo>
                        <a:pt x="523" y="912"/>
                        <a:pt x="489" y="1100"/>
                        <a:pt x="584" y="1228"/>
                      </a:cubicBezTo>
                      <a:cubicBezTo>
                        <a:pt x="621" y="1282"/>
                        <a:pt x="685" y="1318"/>
                        <a:pt x="747" y="1318"/>
                      </a:cubicBezTo>
                      <a:cubicBezTo>
                        <a:pt x="786" y="1318"/>
                        <a:pt x="825" y="1303"/>
                        <a:pt x="853" y="1269"/>
                      </a:cubicBezTo>
                      <a:cubicBezTo>
                        <a:pt x="1022" y="1073"/>
                        <a:pt x="928" y="783"/>
                        <a:pt x="833" y="574"/>
                      </a:cubicBezTo>
                      <a:cubicBezTo>
                        <a:pt x="725" y="345"/>
                        <a:pt x="550" y="163"/>
                        <a:pt x="341" y="28"/>
                      </a:cubicBezTo>
                      <a:cubicBezTo>
                        <a:pt x="308" y="9"/>
                        <a:pt x="277" y="0"/>
                        <a:pt x="247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3" name="Google Shape;1833;p34"/>
                <p:cNvSpPr/>
                <p:nvPr/>
              </p:nvSpPr>
              <p:spPr>
                <a:xfrm>
                  <a:off x="8182502" y="3917834"/>
                  <a:ext cx="30989" cy="89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" h="1221" extrusionOk="0">
                      <a:moveTo>
                        <a:pt x="244" y="0"/>
                      </a:moveTo>
                      <a:cubicBezTo>
                        <a:pt x="161" y="0"/>
                        <a:pt x="78" y="56"/>
                        <a:pt x="68" y="167"/>
                      </a:cubicBezTo>
                      <a:cubicBezTo>
                        <a:pt x="48" y="437"/>
                        <a:pt x="28" y="713"/>
                        <a:pt x="1" y="983"/>
                      </a:cubicBezTo>
                      <a:cubicBezTo>
                        <a:pt x="1" y="1057"/>
                        <a:pt x="55" y="1152"/>
                        <a:pt x="122" y="1185"/>
                      </a:cubicBezTo>
                      <a:cubicBezTo>
                        <a:pt x="169" y="1209"/>
                        <a:pt x="206" y="1221"/>
                        <a:pt x="244" y="1221"/>
                      </a:cubicBezTo>
                      <a:cubicBezTo>
                        <a:pt x="281" y="1221"/>
                        <a:pt x="318" y="1209"/>
                        <a:pt x="365" y="1185"/>
                      </a:cubicBezTo>
                      <a:cubicBezTo>
                        <a:pt x="432" y="1152"/>
                        <a:pt x="486" y="1057"/>
                        <a:pt x="486" y="983"/>
                      </a:cubicBezTo>
                      <a:lnTo>
                        <a:pt x="419" y="167"/>
                      </a:lnTo>
                      <a:cubicBezTo>
                        <a:pt x="409" y="56"/>
                        <a:pt x="326" y="0"/>
                        <a:pt x="244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4" name="Google Shape;1834;p34"/>
                <p:cNvSpPr/>
                <p:nvPr/>
              </p:nvSpPr>
              <p:spPr>
                <a:xfrm>
                  <a:off x="8210182" y="3948404"/>
                  <a:ext cx="61342" cy="74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" h="1024" extrusionOk="0">
                      <a:moveTo>
                        <a:pt x="681" y="0"/>
                      </a:moveTo>
                      <a:cubicBezTo>
                        <a:pt x="612" y="0"/>
                        <a:pt x="540" y="32"/>
                        <a:pt x="483" y="106"/>
                      </a:cubicBezTo>
                      <a:cubicBezTo>
                        <a:pt x="361" y="267"/>
                        <a:pt x="240" y="429"/>
                        <a:pt x="132" y="605"/>
                      </a:cubicBezTo>
                      <a:cubicBezTo>
                        <a:pt x="1" y="816"/>
                        <a:pt x="203" y="1024"/>
                        <a:pt x="397" y="1024"/>
                      </a:cubicBezTo>
                      <a:cubicBezTo>
                        <a:pt x="481" y="1024"/>
                        <a:pt x="564" y="984"/>
                        <a:pt x="618" y="888"/>
                      </a:cubicBezTo>
                      <a:cubicBezTo>
                        <a:pt x="719" y="713"/>
                        <a:pt x="800" y="530"/>
                        <a:pt x="881" y="342"/>
                      </a:cubicBezTo>
                      <a:cubicBezTo>
                        <a:pt x="964" y="152"/>
                        <a:pt x="831" y="0"/>
                        <a:pt x="681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35" name="Google Shape;1835;p34"/>
              <p:cNvGrpSpPr/>
              <p:nvPr/>
            </p:nvGrpSpPr>
            <p:grpSpPr>
              <a:xfrm>
                <a:off x="7211447" y="4009552"/>
                <a:ext cx="188606" cy="117097"/>
                <a:chOff x="6912722" y="4491852"/>
                <a:chExt cx="188606" cy="117097"/>
              </a:xfrm>
            </p:grpSpPr>
            <p:sp>
              <p:nvSpPr>
                <p:cNvPr id="1836" name="Google Shape;1836;p34"/>
                <p:cNvSpPr/>
                <p:nvPr/>
              </p:nvSpPr>
              <p:spPr>
                <a:xfrm>
                  <a:off x="6912722" y="4491852"/>
                  <a:ext cx="60387" cy="8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" h="1207" extrusionOk="0">
                      <a:moveTo>
                        <a:pt x="319" y="1"/>
                      </a:moveTo>
                      <a:cubicBezTo>
                        <a:pt x="150" y="1"/>
                        <a:pt x="1" y="234"/>
                        <a:pt x="144" y="409"/>
                      </a:cubicBezTo>
                      <a:cubicBezTo>
                        <a:pt x="299" y="598"/>
                        <a:pt x="374" y="807"/>
                        <a:pt x="455" y="1036"/>
                      </a:cubicBezTo>
                      <a:cubicBezTo>
                        <a:pt x="495" y="1154"/>
                        <a:pt x="585" y="1206"/>
                        <a:pt x="676" y="1206"/>
                      </a:cubicBezTo>
                      <a:cubicBezTo>
                        <a:pt x="811" y="1206"/>
                        <a:pt x="948" y="1090"/>
                        <a:pt x="920" y="908"/>
                      </a:cubicBezTo>
                      <a:cubicBezTo>
                        <a:pt x="866" y="604"/>
                        <a:pt x="677" y="308"/>
                        <a:pt x="475" y="78"/>
                      </a:cubicBezTo>
                      <a:cubicBezTo>
                        <a:pt x="427" y="24"/>
                        <a:pt x="372" y="1"/>
                        <a:pt x="319" y="1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7" name="Google Shape;1837;p34"/>
                <p:cNvSpPr/>
                <p:nvPr/>
              </p:nvSpPr>
              <p:spPr>
                <a:xfrm>
                  <a:off x="6980872" y="4500461"/>
                  <a:ext cx="58224" cy="82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5" h="1134" extrusionOk="0">
                      <a:moveTo>
                        <a:pt x="622" y="1"/>
                      </a:moveTo>
                      <a:cubicBezTo>
                        <a:pt x="563" y="1"/>
                        <a:pt x="504" y="28"/>
                        <a:pt x="469" y="88"/>
                      </a:cubicBezTo>
                      <a:cubicBezTo>
                        <a:pt x="408" y="196"/>
                        <a:pt x="388" y="318"/>
                        <a:pt x="328" y="419"/>
                      </a:cubicBezTo>
                      <a:cubicBezTo>
                        <a:pt x="267" y="527"/>
                        <a:pt x="206" y="641"/>
                        <a:pt x="132" y="736"/>
                      </a:cubicBezTo>
                      <a:cubicBezTo>
                        <a:pt x="0" y="913"/>
                        <a:pt x="193" y="1133"/>
                        <a:pt x="377" y="1133"/>
                      </a:cubicBezTo>
                      <a:cubicBezTo>
                        <a:pt x="437" y="1133"/>
                        <a:pt x="497" y="1109"/>
                        <a:pt x="543" y="1053"/>
                      </a:cubicBezTo>
                      <a:cubicBezTo>
                        <a:pt x="732" y="817"/>
                        <a:pt x="914" y="453"/>
                        <a:pt x="813" y="136"/>
                      </a:cubicBezTo>
                      <a:cubicBezTo>
                        <a:pt x="786" y="50"/>
                        <a:pt x="703" y="1"/>
                        <a:pt x="622" y="1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8" name="Google Shape;1838;p34"/>
                <p:cNvSpPr/>
                <p:nvPr/>
              </p:nvSpPr>
              <p:spPr>
                <a:xfrm>
                  <a:off x="7032351" y="4533876"/>
                  <a:ext cx="68978" cy="75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4" h="1029" extrusionOk="0">
                      <a:moveTo>
                        <a:pt x="743" y="0"/>
                      </a:moveTo>
                      <a:cubicBezTo>
                        <a:pt x="687" y="0"/>
                        <a:pt x="630" y="21"/>
                        <a:pt x="584" y="69"/>
                      </a:cubicBezTo>
                      <a:cubicBezTo>
                        <a:pt x="395" y="271"/>
                        <a:pt x="173" y="467"/>
                        <a:pt x="65" y="730"/>
                      </a:cubicBezTo>
                      <a:cubicBezTo>
                        <a:pt x="0" y="886"/>
                        <a:pt x="155" y="1029"/>
                        <a:pt x="305" y="1029"/>
                      </a:cubicBezTo>
                      <a:cubicBezTo>
                        <a:pt x="343" y="1029"/>
                        <a:pt x="381" y="1020"/>
                        <a:pt x="415" y="999"/>
                      </a:cubicBezTo>
                      <a:cubicBezTo>
                        <a:pt x="651" y="851"/>
                        <a:pt x="800" y="581"/>
                        <a:pt x="962" y="359"/>
                      </a:cubicBezTo>
                      <a:cubicBezTo>
                        <a:pt x="1084" y="191"/>
                        <a:pt x="914" y="0"/>
                        <a:pt x="743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39" name="Google Shape;1839;p34"/>
              <p:cNvGrpSpPr/>
              <p:nvPr/>
            </p:nvGrpSpPr>
            <p:grpSpPr>
              <a:xfrm>
                <a:off x="4857982" y="4342392"/>
                <a:ext cx="166017" cy="106445"/>
                <a:chOff x="8105507" y="3916667"/>
                <a:chExt cx="166017" cy="106445"/>
              </a:xfrm>
            </p:grpSpPr>
            <p:sp>
              <p:nvSpPr>
                <p:cNvPr id="1840" name="Google Shape;1840;p34"/>
                <p:cNvSpPr/>
                <p:nvPr/>
              </p:nvSpPr>
              <p:spPr>
                <a:xfrm>
                  <a:off x="8105507" y="3916667"/>
                  <a:ext cx="65032" cy="9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1318" extrusionOk="0">
                      <a:moveTo>
                        <a:pt x="247" y="0"/>
                      </a:moveTo>
                      <a:cubicBezTo>
                        <a:pt x="94" y="0"/>
                        <a:pt x="1" y="232"/>
                        <a:pt x="159" y="345"/>
                      </a:cubicBezTo>
                      <a:cubicBezTo>
                        <a:pt x="301" y="446"/>
                        <a:pt x="408" y="595"/>
                        <a:pt x="469" y="756"/>
                      </a:cubicBezTo>
                      <a:cubicBezTo>
                        <a:pt x="523" y="912"/>
                        <a:pt x="489" y="1100"/>
                        <a:pt x="584" y="1228"/>
                      </a:cubicBezTo>
                      <a:cubicBezTo>
                        <a:pt x="621" y="1282"/>
                        <a:pt x="685" y="1318"/>
                        <a:pt x="747" y="1318"/>
                      </a:cubicBezTo>
                      <a:cubicBezTo>
                        <a:pt x="786" y="1318"/>
                        <a:pt x="825" y="1303"/>
                        <a:pt x="853" y="1269"/>
                      </a:cubicBezTo>
                      <a:cubicBezTo>
                        <a:pt x="1022" y="1073"/>
                        <a:pt x="928" y="783"/>
                        <a:pt x="833" y="574"/>
                      </a:cubicBezTo>
                      <a:cubicBezTo>
                        <a:pt x="725" y="345"/>
                        <a:pt x="550" y="163"/>
                        <a:pt x="341" y="28"/>
                      </a:cubicBezTo>
                      <a:cubicBezTo>
                        <a:pt x="308" y="9"/>
                        <a:pt x="277" y="0"/>
                        <a:pt x="247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1" name="Google Shape;1841;p34"/>
                <p:cNvSpPr/>
                <p:nvPr/>
              </p:nvSpPr>
              <p:spPr>
                <a:xfrm>
                  <a:off x="8182502" y="3917834"/>
                  <a:ext cx="30989" cy="89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" h="1221" extrusionOk="0">
                      <a:moveTo>
                        <a:pt x="244" y="0"/>
                      </a:moveTo>
                      <a:cubicBezTo>
                        <a:pt x="161" y="0"/>
                        <a:pt x="78" y="56"/>
                        <a:pt x="68" y="167"/>
                      </a:cubicBezTo>
                      <a:cubicBezTo>
                        <a:pt x="48" y="437"/>
                        <a:pt x="28" y="713"/>
                        <a:pt x="1" y="983"/>
                      </a:cubicBezTo>
                      <a:cubicBezTo>
                        <a:pt x="1" y="1057"/>
                        <a:pt x="55" y="1152"/>
                        <a:pt x="122" y="1185"/>
                      </a:cubicBezTo>
                      <a:cubicBezTo>
                        <a:pt x="169" y="1209"/>
                        <a:pt x="206" y="1221"/>
                        <a:pt x="244" y="1221"/>
                      </a:cubicBezTo>
                      <a:cubicBezTo>
                        <a:pt x="281" y="1221"/>
                        <a:pt x="318" y="1209"/>
                        <a:pt x="365" y="1185"/>
                      </a:cubicBezTo>
                      <a:cubicBezTo>
                        <a:pt x="432" y="1152"/>
                        <a:pt x="486" y="1057"/>
                        <a:pt x="486" y="983"/>
                      </a:cubicBezTo>
                      <a:lnTo>
                        <a:pt x="419" y="167"/>
                      </a:lnTo>
                      <a:cubicBezTo>
                        <a:pt x="409" y="56"/>
                        <a:pt x="326" y="0"/>
                        <a:pt x="244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2" name="Google Shape;1842;p34"/>
                <p:cNvSpPr/>
                <p:nvPr/>
              </p:nvSpPr>
              <p:spPr>
                <a:xfrm>
                  <a:off x="8210182" y="3948404"/>
                  <a:ext cx="61342" cy="74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" h="1024" extrusionOk="0">
                      <a:moveTo>
                        <a:pt x="681" y="0"/>
                      </a:moveTo>
                      <a:cubicBezTo>
                        <a:pt x="612" y="0"/>
                        <a:pt x="540" y="32"/>
                        <a:pt x="483" y="106"/>
                      </a:cubicBezTo>
                      <a:cubicBezTo>
                        <a:pt x="361" y="267"/>
                        <a:pt x="240" y="429"/>
                        <a:pt x="132" y="605"/>
                      </a:cubicBezTo>
                      <a:cubicBezTo>
                        <a:pt x="1" y="816"/>
                        <a:pt x="203" y="1024"/>
                        <a:pt x="397" y="1024"/>
                      </a:cubicBezTo>
                      <a:cubicBezTo>
                        <a:pt x="481" y="1024"/>
                        <a:pt x="564" y="984"/>
                        <a:pt x="618" y="888"/>
                      </a:cubicBezTo>
                      <a:cubicBezTo>
                        <a:pt x="719" y="713"/>
                        <a:pt x="800" y="530"/>
                        <a:pt x="881" y="342"/>
                      </a:cubicBezTo>
                      <a:cubicBezTo>
                        <a:pt x="964" y="152"/>
                        <a:pt x="831" y="0"/>
                        <a:pt x="681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43" name="Google Shape;1843;p34"/>
              <p:cNvGrpSpPr/>
              <p:nvPr/>
            </p:nvGrpSpPr>
            <p:grpSpPr>
              <a:xfrm>
                <a:off x="8430770" y="4550779"/>
                <a:ext cx="166017" cy="106445"/>
                <a:chOff x="8105507" y="3916667"/>
                <a:chExt cx="166017" cy="106445"/>
              </a:xfrm>
            </p:grpSpPr>
            <p:sp>
              <p:nvSpPr>
                <p:cNvPr id="1844" name="Google Shape;1844;p34"/>
                <p:cNvSpPr/>
                <p:nvPr/>
              </p:nvSpPr>
              <p:spPr>
                <a:xfrm>
                  <a:off x="8105507" y="3916667"/>
                  <a:ext cx="65032" cy="9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1318" extrusionOk="0">
                      <a:moveTo>
                        <a:pt x="247" y="0"/>
                      </a:moveTo>
                      <a:cubicBezTo>
                        <a:pt x="94" y="0"/>
                        <a:pt x="1" y="232"/>
                        <a:pt x="159" y="345"/>
                      </a:cubicBezTo>
                      <a:cubicBezTo>
                        <a:pt x="301" y="446"/>
                        <a:pt x="408" y="595"/>
                        <a:pt x="469" y="756"/>
                      </a:cubicBezTo>
                      <a:cubicBezTo>
                        <a:pt x="523" y="912"/>
                        <a:pt x="489" y="1100"/>
                        <a:pt x="584" y="1228"/>
                      </a:cubicBezTo>
                      <a:cubicBezTo>
                        <a:pt x="621" y="1282"/>
                        <a:pt x="685" y="1318"/>
                        <a:pt x="747" y="1318"/>
                      </a:cubicBezTo>
                      <a:cubicBezTo>
                        <a:pt x="786" y="1318"/>
                        <a:pt x="825" y="1303"/>
                        <a:pt x="853" y="1269"/>
                      </a:cubicBezTo>
                      <a:cubicBezTo>
                        <a:pt x="1022" y="1073"/>
                        <a:pt x="928" y="783"/>
                        <a:pt x="833" y="574"/>
                      </a:cubicBezTo>
                      <a:cubicBezTo>
                        <a:pt x="725" y="345"/>
                        <a:pt x="550" y="163"/>
                        <a:pt x="341" y="28"/>
                      </a:cubicBezTo>
                      <a:cubicBezTo>
                        <a:pt x="308" y="9"/>
                        <a:pt x="277" y="0"/>
                        <a:pt x="247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5" name="Google Shape;1845;p34"/>
                <p:cNvSpPr/>
                <p:nvPr/>
              </p:nvSpPr>
              <p:spPr>
                <a:xfrm>
                  <a:off x="8182502" y="3917834"/>
                  <a:ext cx="30989" cy="89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" h="1221" extrusionOk="0">
                      <a:moveTo>
                        <a:pt x="244" y="0"/>
                      </a:moveTo>
                      <a:cubicBezTo>
                        <a:pt x="161" y="0"/>
                        <a:pt x="78" y="56"/>
                        <a:pt x="68" y="167"/>
                      </a:cubicBezTo>
                      <a:cubicBezTo>
                        <a:pt x="48" y="437"/>
                        <a:pt x="28" y="713"/>
                        <a:pt x="1" y="983"/>
                      </a:cubicBezTo>
                      <a:cubicBezTo>
                        <a:pt x="1" y="1057"/>
                        <a:pt x="55" y="1152"/>
                        <a:pt x="122" y="1185"/>
                      </a:cubicBezTo>
                      <a:cubicBezTo>
                        <a:pt x="169" y="1209"/>
                        <a:pt x="206" y="1221"/>
                        <a:pt x="244" y="1221"/>
                      </a:cubicBezTo>
                      <a:cubicBezTo>
                        <a:pt x="281" y="1221"/>
                        <a:pt x="318" y="1209"/>
                        <a:pt x="365" y="1185"/>
                      </a:cubicBezTo>
                      <a:cubicBezTo>
                        <a:pt x="432" y="1152"/>
                        <a:pt x="486" y="1057"/>
                        <a:pt x="486" y="983"/>
                      </a:cubicBezTo>
                      <a:lnTo>
                        <a:pt x="419" y="167"/>
                      </a:lnTo>
                      <a:cubicBezTo>
                        <a:pt x="409" y="56"/>
                        <a:pt x="326" y="0"/>
                        <a:pt x="244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6" name="Google Shape;1846;p34"/>
                <p:cNvSpPr/>
                <p:nvPr/>
              </p:nvSpPr>
              <p:spPr>
                <a:xfrm>
                  <a:off x="8210182" y="3948404"/>
                  <a:ext cx="61342" cy="74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" h="1024" extrusionOk="0">
                      <a:moveTo>
                        <a:pt x="681" y="0"/>
                      </a:moveTo>
                      <a:cubicBezTo>
                        <a:pt x="612" y="0"/>
                        <a:pt x="540" y="32"/>
                        <a:pt x="483" y="106"/>
                      </a:cubicBezTo>
                      <a:cubicBezTo>
                        <a:pt x="361" y="267"/>
                        <a:pt x="240" y="429"/>
                        <a:pt x="132" y="605"/>
                      </a:cubicBezTo>
                      <a:cubicBezTo>
                        <a:pt x="1" y="816"/>
                        <a:pt x="203" y="1024"/>
                        <a:pt x="397" y="1024"/>
                      </a:cubicBezTo>
                      <a:cubicBezTo>
                        <a:pt x="481" y="1024"/>
                        <a:pt x="564" y="984"/>
                        <a:pt x="618" y="888"/>
                      </a:cubicBezTo>
                      <a:cubicBezTo>
                        <a:pt x="719" y="713"/>
                        <a:pt x="800" y="530"/>
                        <a:pt x="881" y="342"/>
                      </a:cubicBezTo>
                      <a:cubicBezTo>
                        <a:pt x="964" y="152"/>
                        <a:pt x="831" y="0"/>
                        <a:pt x="681" y="0"/>
                      </a:cubicBezTo>
                      <a:close/>
                    </a:path>
                  </a:pathLst>
                </a:custGeom>
                <a:solidFill>
                  <a:srgbClr val="092553">
                    <a:alpha val="422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80550" y="265106"/>
            <a:ext cx="10946090" cy="4896784"/>
            <a:chOff x="-1180550" y="265106"/>
            <a:chExt cx="10946090" cy="4896784"/>
          </a:xfrm>
        </p:grpSpPr>
        <p:sp>
          <p:nvSpPr>
            <p:cNvPr id="10" name="Google Shape;10;p2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97899" y="398004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948031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341844" y="265106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 rot="302">
            <a:off x="1316791" y="1954935"/>
            <a:ext cx="3409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rgbClr val="FFFFFF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1119150" y="2834125"/>
            <a:ext cx="3076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82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-428645" y="428518"/>
            <a:ext cx="10172697" cy="5201210"/>
            <a:chOff x="-1180550" y="-1533167"/>
            <a:chExt cx="11441566" cy="5849972"/>
          </a:xfrm>
        </p:grpSpPr>
        <p:sp>
          <p:nvSpPr>
            <p:cNvPr id="41" name="Google Shape;41;p3"/>
            <p:cNvSpPr/>
            <p:nvPr/>
          </p:nvSpPr>
          <p:spPr>
            <a:xfrm>
              <a:off x="1966747" y="-11263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-376905" y="-1533167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1647882" y="1215250"/>
            <a:ext cx="25731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94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title" idx="2" hasCustomPrompt="1"/>
          </p:nvPr>
        </p:nvSpPr>
        <p:spPr>
          <a:xfrm>
            <a:off x="5758632" y="1861200"/>
            <a:ext cx="1895400" cy="14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1505682" y="3501850"/>
            <a:ext cx="28575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621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800" cy="3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8" name="Google Shape;68;p4"/>
          <p:cNvGrpSpPr/>
          <p:nvPr/>
        </p:nvGrpSpPr>
        <p:grpSpPr>
          <a:xfrm>
            <a:off x="-376905" y="199925"/>
            <a:ext cx="10637921" cy="1123172"/>
            <a:chOff x="-376905" y="199925"/>
            <a:chExt cx="10637921" cy="1123172"/>
          </a:xfrm>
        </p:grpSpPr>
        <p:sp>
          <p:nvSpPr>
            <p:cNvPr id="69" name="Google Shape;69;p4"/>
            <p:cNvSpPr/>
            <p:nvPr/>
          </p:nvSpPr>
          <p:spPr>
            <a:xfrm>
              <a:off x="8587302" y="1999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6924471" y="7681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4"/>
          <p:cNvGrpSpPr/>
          <p:nvPr/>
        </p:nvGrpSpPr>
        <p:grpSpPr>
          <a:xfrm>
            <a:off x="-5" y="4606305"/>
            <a:ext cx="9144242" cy="717401"/>
            <a:chOff x="-179259" y="4444489"/>
            <a:chExt cx="9944799" cy="717401"/>
          </a:xfrm>
        </p:grpSpPr>
        <p:sp>
          <p:nvSpPr>
            <p:cNvPr id="73" name="Google Shape;73;p4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4"/>
          <p:cNvGrpSpPr/>
          <p:nvPr/>
        </p:nvGrpSpPr>
        <p:grpSpPr>
          <a:xfrm flipH="1">
            <a:off x="7717027" y="3714662"/>
            <a:ext cx="2751530" cy="1370893"/>
            <a:chOff x="404850" y="2182975"/>
            <a:chExt cx="2230850" cy="1111475"/>
          </a:xfrm>
        </p:grpSpPr>
        <p:sp>
          <p:nvSpPr>
            <p:cNvPr id="76" name="Google Shape;76;p4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3249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rgbClr val="9EDADA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1"/>
          </p:nvPr>
        </p:nvSpPr>
        <p:spPr>
          <a:xfrm>
            <a:off x="4847116" y="14135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800">
                <a:solidFill>
                  <a:srgbClr val="E1556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2"/>
          </p:nvPr>
        </p:nvSpPr>
        <p:spPr>
          <a:xfrm>
            <a:off x="4847116" y="30899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800">
                <a:solidFill>
                  <a:srgbClr val="5587AC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subTitle" idx="3"/>
          </p:nvPr>
        </p:nvSpPr>
        <p:spPr>
          <a:xfrm>
            <a:off x="4756516" y="1932325"/>
            <a:ext cx="30888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4"/>
          </p:nvPr>
        </p:nvSpPr>
        <p:spPr>
          <a:xfrm>
            <a:off x="4755616" y="3608725"/>
            <a:ext cx="30906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380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2" name="Google Shape;112;p6"/>
          <p:cNvGrpSpPr/>
          <p:nvPr/>
        </p:nvGrpSpPr>
        <p:grpSpPr>
          <a:xfrm>
            <a:off x="-376905" y="246450"/>
            <a:ext cx="10342646" cy="1274430"/>
            <a:chOff x="-376905" y="246450"/>
            <a:chExt cx="10342646" cy="1274430"/>
          </a:xfrm>
        </p:grpSpPr>
        <p:sp>
          <p:nvSpPr>
            <p:cNvPr id="113" name="Google Shape;113;p6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75118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8786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858275" y="1340925"/>
            <a:ext cx="3455400" cy="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7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subTitle" idx="1"/>
          </p:nvPr>
        </p:nvSpPr>
        <p:spPr>
          <a:xfrm>
            <a:off x="1164425" y="2427825"/>
            <a:ext cx="2843100" cy="9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7798450" y="1197875"/>
            <a:ext cx="1593515" cy="759490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"/>
          <p:cNvSpPr/>
          <p:nvPr/>
        </p:nvSpPr>
        <p:spPr>
          <a:xfrm>
            <a:off x="3902150" y="274266"/>
            <a:ext cx="1804550" cy="997250"/>
          </a:xfrm>
          <a:custGeom>
            <a:avLst/>
            <a:gdLst/>
            <a:ahLst/>
            <a:cxnLst/>
            <a:rect l="l" t="t" r="r" b="b"/>
            <a:pathLst>
              <a:path w="72182" h="39890" extrusionOk="0">
                <a:moveTo>
                  <a:pt x="34167" y="1"/>
                </a:moveTo>
                <a:cubicBezTo>
                  <a:pt x="33792" y="1"/>
                  <a:pt x="33407" y="8"/>
                  <a:pt x="33013" y="22"/>
                </a:cubicBezTo>
                <a:cubicBezTo>
                  <a:pt x="21215" y="438"/>
                  <a:pt x="19139" y="10404"/>
                  <a:pt x="22178" y="17011"/>
                </a:cubicBezTo>
                <a:cubicBezTo>
                  <a:pt x="22178" y="17011"/>
                  <a:pt x="19602" y="16309"/>
                  <a:pt x="16688" y="16309"/>
                </a:cubicBezTo>
                <a:cubicBezTo>
                  <a:pt x="12231" y="16309"/>
                  <a:pt x="6982" y="17952"/>
                  <a:pt x="8945" y="26261"/>
                </a:cubicBezTo>
                <a:cubicBezTo>
                  <a:pt x="8945" y="26261"/>
                  <a:pt x="92" y="27393"/>
                  <a:pt x="35" y="33056"/>
                </a:cubicBezTo>
                <a:cubicBezTo>
                  <a:pt x="0" y="36563"/>
                  <a:pt x="6514" y="38260"/>
                  <a:pt x="12709" y="38260"/>
                </a:cubicBezTo>
                <a:cubicBezTo>
                  <a:pt x="16519" y="38260"/>
                  <a:pt x="20208" y="37618"/>
                  <a:pt x="22178" y="36360"/>
                </a:cubicBezTo>
                <a:cubicBezTo>
                  <a:pt x="22178" y="36360"/>
                  <a:pt x="30156" y="39522"/>
                  <a:pt x="36958" y="39522"/>
                </a:cubicBezTo>
                <a:cubicBezTo>
                  <a:pt x="39289" y="39522"/>
                  <a:pt x="41482" y="39151"/>
                  <a:pt x="43168" y="38153"/>
                </a:cubicBezTo>
                <a:cubicBezTo>
                  <a:pt x="43168" y="38153"/>
                  <a:pt x="52917" y="39890"/>
                  <a:pt x="60468" y="39890"/>
                </a:cubicBezTo>
                <a:cubicBezTo>
                  <a:pt x="64243" y="39890"/>
                  <a:pt x="67469" y="39456"/>
                  <a:pt x="68652" y="38153"/>
                </a:cubicBezTo>
                <a:cubicBezTo>
                  <a:pt x="72182" y="34227"/>
                  <a:pt x="60629" y="29508"/>
                  <a:pt x="60629" y="29508"/>
                </a:cubicBezTo>
                <a:cubicBezTo>
                  <a:pt x="60629" y="29508"/>
                  <a:pt x="63215" y="17955"/>
                  <a:pt x="48586" y="16766"/>
                </a:cubicBezTo>
                <a:cubicBezTo>
                  <a:pt x="48586" y="16766"/>
                  <a:pt x="52447" y="1"/>
                  <a:pt x="341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"/>
          <p:cNvSpPr/>
          <p:nvPr/>
        </p:nvSpPr>
        <p:spPr>
          <a:xfrm>
            <a:off x="-605100" y="3311891"/>
            <a:ext cx="1867050" cy="1037200"/>
          </a:xfrm>
          <a:custGeom>
            <a:avLst/>
            <a:gdLst/>
            <a:ahLst/>
            <a:cxnLst/>
            <a:rect l="l" t="t" r="r" b="b"/>
            <a:pathLst>
              <a:path w="74682" h="41488" extrusionOk="0">
                <a:moveTo>
                  <a:pt x="34145" y="1"/>
                </a:moveTo>
                <a:cubicBezTo>
                  <a:pt x="33779" y="1"/>
                  <a:pt x="33404" y="7"/>
                  <a:pt x="33020" y="21"/>
                </a:cubicBezTo>
                <a:cubicBezTo>
                  <a:pt x="21222" y="455"/>
                  <a:pt x="19127" y="10403"/>
                  <a:pt x="22185" y="17010"/>
                </a:cubicBezTo>
                <a:cubicBezTo>
                  <a:pt x="22185" y="17010"/>
                  <a:pt x="19623" y="16314"/>
                  <a:pt x="16716" y="16314"/>
                </a:cubicBezTo>
                <a:cubicBezTo>
                  <a:pt x="12253" y="16314"/>
                  <a:pt x="6979" y="17955"/>
                  <a:pt x="8934" y="26278"/>
                </a:cubicBezTo>
                <a:cubicBezTo>
                  <a:pt x="8934" y="26278"/>
                  <a:pt x="81" y="27392"/>
                  <a:pt x="24" y="33055"/>
                </a:cubicBezTo>
                <a:cubicBezTo>
                  <a:pt x="1" y="36562"/>
                  <a:pt x="6512" y="38259"/>
                  <a:pt x="12707" y="38259"/>
                </a:cubicBezTo>
                <a:cubicBezTo>
                  <a:pt x="16517" y="38259"/>
                  <a:pt x="20208" y="37617"/>
                  <a:pt x="22185" y="36359"/>
                </a:cubicBezTo>
                <a:cubicBezTo>
                  <a:pt x="22185" y="36359"/>
                  <a:pt x="27456" y="41488"/>
                  <a:pt x="34246" y="41488"/>
                </a:cubicBezTo>
                <a:cubicBezTo>
                  <a:pt x="37046" y="41488"/>
                  <a:pt x="40104" y="40615"/>
                  <a:pt x="43157" y="38152"/>
                </a:cubicBezTo>
                <a:cubicBezTo>
                  <a:pt x="44754" y="40242"/>
                  <a:pt x="50343" y="41173"/>
                  <a:pt x="56207" y="41173"/>
                </a:cubicBezTo>
                <a:cubicBezTo>
                  <a:pt x="63372" y="41173"/>
                  <a:pt x="70947" y="39783"/>
                  <a:pt x="72152" y="37416"/>
                </a:cubicBezTo>
                <a:cubicBezTo>
                  <a:pt x="74681" y="32395"/>
                  <a:pt x="60618" y="29525"/>
                  <a:pt x="60618" y="29525"/>
                </a:cubicBezTo>
                <a:cubicBezTo>
                  <a:pt x="60618" y="29525"/>
                  <a:pt x="63223" y="17954"/>
                  <a:pt x="48594" y="16784"/>
                </a:cubicBezTo>
                <a:cubicBezTo>
                  <a:pt x="48594" y="16784"/>
                  <a:pt x="52440" y="1"/>
                  <a:pt x="341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101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8"/>
          <p:cNvGrpSpPr/>
          <p:nvPr/>
        </p:nvGrpSpPr>
        <p:grpSpPr>
          <a:xfrm>
            <a:off x="-638633" y="-1079700"/>
            <a:ext cx="10365957" cy="7336831"/>
            <a:chOff x="-638633" y="-1041600"/>
            <a:chExt cx="10365957" cy="7336831"/>
          </a:xfrm>
        </p:grpSpPr>
        <p:sp>
          <p:nvSpPr>
            <p:cNvPr id="124" name="Google Shape;124;p8"/>
            <p:cNvSpPr/>
            <p:nvPr/>
          </p:nvSpPr>
          <p:spPr>
            <a:xfrm>
              <a:off x="824400" y="4387602"/>
              <a:ext cx="7336788" cy="571746"/>
            </a:xfrm>
            <a:custGeom>
              <a:avLst/>
              <a:gdLst/>
              <a:ahLst/>
              <a:cxnLst/>
              <a:rect l="l" t="t" r="r" b="b"/>
              <a:pathLst>
                <a:path w="166537" h="12978" extrusionOk="0">
                  <a:moveTo>
                    <a:pt x="0" y="1"/>
                  </a:moveTo>
                  <a:lnTo>
                    <a:pt x="0" y="12977"/>
                  </a:lnTo>
                  <a:lnTo>
                    <a:pt x="166537" y="12977"/>
                  </a:lnTo>
                  <a:lnTo>
                    <a:pt x="166537" y="1"/>
                  </a:lnTo>
                  <a:close/>
                </a:path>
              </a:pathLst>
            </a:custGeom>
            <a:solidFill>
              <a:srgbClr val="C1CA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120050" y="4548450"/>
              <a:ext cx="9024224" cy="1746781"/>
            </a:xfrm>
            <a:custGeom>
              <a:avLst/>
              <a:gdLst/>
              <a:ahLst/>
              <a:cxnLst/>
              <a:rect l="l" t="t" r="r" b="b"/>
              <a:pathLst>
                <a:path w="166537" h="39650" extrusionOk="0">
                  <a:moveTo>
                    <a:pt x="0" y="0"/>
                  </a:moveTo>
                  <a:lnTo>
                    <a:pt x="0" y="39649"/>
                  </a:lnTo>
                  <a:lnTo>
                    <a:pt x="166537" y="39649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824400" y="5604930"/>
              <a:ext cx="7336788" cy="58725"/>
            </a:xfrm>
            <a:custGeom>
              <a:avLst/>
              <a:gdLst/>
              <a:ahLst/>
              <a:cxnLst/>
              <a:rect l="l" t="t" r="r" b="b"/>
              <a:pathLst>
                <a:path w="166537" h="1333" extrusionOk="0">
                  <a:moveTo>
                    <a:pt x="0" y="0"/>
                  </a:moveTo>
                  <a:lnTo>
                    <a:pt x="0" y="1333"/>
                  </a:lnTo>
                  <a:lnTo>
                    <a:pt x="166537" y="1333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824400" y="4548447"/>
              <a:ext cx="7336788" cy="29385"/>
            </a:xfrm>
            <a:custGeom>
              <a:avLst/>
              <a:gdLst/>
              <a:ahLst/>
              <a:cxnLst/>
              <a:rect l="l" t="t" r="r" b="b"/>
              <a:pathLst>
                <a:path w="166537" h="667" extrusionOk="0">
                  <a:moveTo>
                    <a:pt x="0" y="0"/>
                  </a:moveTo>
                  <a:lnTo>
                    <a:pt x="0" y="666"/>
                  </a:lnTo>
                  <a:lnTo>
                    <a:pt x="166537" y="666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rgbClr val="A7AF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864587" y="5805645"/>
              <a:ext cx="119786" cy="32909"/>
            </a:xfrm>
            <a:custGeom>
              <a:avLst/>
              <a:gdLst/>
              <a:ahLst/>
              <a:cxnLst/>
              <a:rect l="l" t="t" r="r" b="b"/>
              <a:pathLst>
                <a:path w="2719" h="747" extrusionOk="0">
                  <a:moveTo>
                    <a:pt x="1360" y="1"/>
                  </a:moveTo>
                  <a:cubicBezTo>
                    <a:pt x="614" y="1"/>
                    <a:pt x="1" y="161"/>
                    <a:pt x="1" y="374"/>
                  </a:cubicBezTo>
                  <a:cubicBezTo>
                    <a:pt x="1" y="587"/>
                    <a:pt x="614" y="747"/>
                    <a:pt x="1360" y="747"/>
                  </a:cubicBezTo>
                  <a:cubicBezTo>
                    <a:pt x="2106" y="747"/>
                    <a:pt x="2719" y="587"/>
                    <a:pt x="2719" y="374"/>
                  </a:cubicBezTo>
                  <a:cubicBezTo>
                    <a:pt x="2719" y="161"/>
                    <a:pt x="2106" y="1"/>
                    <a:pt x="136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3071205" y="5838510"/>
              <a:ext cx="70488" cy="34099"/>
            </a:xfrm>
            <a:custGeom>
              <a:avLst/>
              <a:gdLst/>
              <a:ahLst/>
              <a:cxnLst/>
              <a:rect l="l" t="t" r="r" b="b"/>
              <a:pathLst>
                <a:path w="1600" h="774" extrusionOk="0">
                  <a:moveTo>
                    <a:pt x="800" y="1"/>
                  </a:moveTo>
                  <a:cubicBezTo>
                    <a:pt x="347" y="1"/>
                    <a:pt x="1" y="187"/>
                    <a:pt x="1" y="401"/>
                  </a:cubicBezTo>
                  <a:cubicBezTo>
                    <a:pt x="1" y="587"/>
                    <a:pt x="347" y="774"/>
                    <a:pt x="800" y="774"/>
                  </a:cubicBezTo>
                  <a:cubicBezTo>
                    <a:pt x="1226" y="774"/>
                    <a:pt x="1599" y="587"/>
                    <a:pt x="1599" y="401"/>
                  </a:cubicBezTo>
                  <a:cubicBezTo>
                    <a:pt x="1599" y="187"/>
                    <a:pt x="1226" y="1"/>
                    <a:pt x="80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2777755" y="5978208"/>
              <a:ext cx="146747" cy="36433"/>
            </a:xfrm>
            <a:custGeom>
              <a:avLst/>
              <a:gdLst/>
              <a:ahLst/>
              <a:cxnLst/>
              <a:rect l="l" t="t" r="r" b="b"/>
              <a:pathLst>
                <a:path w="3331" h="827" extrusionOk="0">
                  <a:moveTo>
                    <a:pt x="1679" y="1"/>
                  </a:moveTo>
                  <a:cubicBezTo>
                    <a:pt x="746" y="1"/>
                    <a:pt x="0" y="187"/>
                    <a:pt x="0" y="427"/>
                  </a:cubicBezTo>
                  <a:cubicBezTo>
                    <a:pt x="0" y="667"/>
                    <a:pt x="746" y="827"/>
                    <a:pt x="1679" y="827"/>
                  </a:cubicBezTo>
                  <a:cubicBezTo>
                    <a:pt x="2585" y="827"/>
                    <a:pt x="3331" y="667"/>
                    <a:pt x="3331" y="427"/>
                  </a:cubicBezTo>
                  <a:cubicBezTo>
                    <a:pt x="3331" y="187"/>
                    <a:pt x="2585" y="1"/>
                    <a:pt x="1679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7657551" y="5844413"/>
              <a:ext cx="120975" cy="32909"/>
            </a:xfrm>
            <a:custGeom>
              <a:avLst/>
              <a:gdLst/>
              <a:ahLst/>
              <a:cxnLst/>
              <a:rect l="l" t="t" r="r" b="b"/>
              <a:pathLst>
                <a:path w="2746" h="747" extrusionOk="0">
                  <a:moveTo>
                    <a:pt x="1360" y="0"/>
                  </a:moveTo>
                  <a:cubicBezTo>
                    <a:pt x="614" y="0"/>
                    <a:pt x="1" y="160"/>
                    <a:pt x="1" y="373"/>
                  </a:cubicBezTo>
                  <a:cubicBezTo>
                    <a:pt x="1" y="586"/>
                    <a:pt x="614" y="746"/>
                    <a:pt x="1360" y="746"/>
                  </a:cubicBezTo>
                  <a:cubicBezTo>
                    <a:pt x="2132" y="746"/>
                    <a:pt x="2745" y="586"/>
                    <a:pt x="2745" y="373"/>
                  </a:cubicBezTo>
                  <a:cubicBezTo>
                    <a:pt x="2745" y="160"/>
                    <a:pt x="2132" y="0"/>
                    <a:pt x="136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7864169" y="5877278"/>
              <a:ext cx="70488" cy="32909"/>
            </a:xfrm>
            <a:custGeom>
              <a:avLst/>
              <a:gdLst/>
              <a:ahLst/>
              <a:cxnLst/>
              <a:rect l="l" t="t" r="r" b="b"/>
              <a:pathLst>
                <a:path w="1600" h="747" extrusionOk="0">
                  <a:moveTo>
                    <a:pt x="800" y="0"/>
                  </a:moveTo>
                  <a:cubicBezTo>
                    <a:pt x="347" y="0"/>
                    <a:pt x="0" y="160"/>
                    <a:pt x="0" y="373"/>
                  </a:cubicBezTo>
                  <a:cubicBezTo>
                    <a:pt x="0" y="586"/>
                    <a:pt x="347" y="746"/>
                    <a:pt x="800" y="746"/>
                  </a:cubicBezTo>
                  <a:cubicBezTo>
                    <a:pt x="1226" y="746"/>
                    <a:pt x="1599" y="586"/>
                    <a:pt x="1599" y="373"/>
                  </a:cubicBezTo>
                  <a:cubicBezTo>
                    <a:pt x="1599" y="160"/>
                    <a:pt x="1226" y="0"/>
                    <a:pt x="80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7571864" y="6016976"/>
              <a:ext cx="145602" cy="36433"/>
            </a:xfrm>
            <a:custGeom>
              <a:avLst/>
              <a:gdLst/>
              <a:ahLst/>
              <a:cxnLst/>
              <a:rect l="l" t="t" r="r" b="b"/>
              <a:pathLst>
                <a:path w="3305" h="827" extrusionOk="0">
                  <a:moveTo>
                    <a:pt x="1653" y="0"/>
                  </a:moveTo>
                  <a:cubicBezTo>
                    <a:pt x="720" y="0"/>
                    <a:pt x="1" y="187"/>
                    <a:pt x="1" y="400"/>
                  </a:cubicBezTo>
                  <a:cubicBezTo>
                    <a:pt x="1" y="640"/>
                    <a:pt x="720" y="826"/>
                    <a:pt x="1653" y="826"/>
                  </a:cubicBezTo>
                  <a:cubicBezTo>
                    <a:pt x="2559" y="826"/>
                    <a:pt x="3305" y="640"/>
                    <a:pt x="3305" y="400"/>
                  </a:cubicBezTo>
                  <a:cubicBezTo>
                    <a:pt x="3305" y="187"/>
                    <a:pt x="2559" y="0"/>
                    <a:pt x="165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4148835" y="4661140"/>
              <a:ext cx="117407" cy="21146"/>
            </a:xfrm>
            <a:custGeom>
              <a:avLst/>
              <a:gdLst/>
              <a:ahLst/>
              <a:cxnLst/>
              <a:rect l="l" t="t" r="r" b="b"/>
              <a:pathLst>
                <a:path w="2665" h="480" extrusionOk="0">
                  <a:moveTo>
                    <a:pt x="1333" y="0"/>
                  </a:moveTo>
                  <a:cubicBezTo>
                    <a:pt x="587" y="0"/>
                    <a:pt x="0" y="107"/>
                    <a:pt x="0" y="240"/>
                  </a:cubicBezTo>
                  <a:cubicBezTo>
                    <a:pt x="0" y="373"/>
                    <a:pt x="587" y="480"/>
                    <a:pt x="1333" y="480"/>
                  </a:cubicBezTo>
                  <a:cubicBezTo>
                    <a:pt x="2052" y="480"/>
                    <a:pt x="2665" y="373"/>
                    <a:pt x="2665" y="240"/>
                  </a:cubicBezTo>
                  <a:cubicBezTo>
                    <a:pt x="2665" y="107"/>
                    <a:pt x="2052" y="0"/>
                    <a:pt x="133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4012661" y="4722156"/>
              <a:ext cx="69299" cy="32909"/>
            </a:xfrm>
            <a:custGeom>
              <a:avLst/>
              <a:gdLst/>
              <a:ahLst/>
              <a:cxnLst/>
              <a:rect l="l" t="t" r="r" b="b"/>
              <a:pathLst>
                <a:path w="1573" h="747" extrusionOk="0">
                  <a:moveTo>
                    <a:pt x="773" y="1"/>
                  </a:moveTo>
                  <a:cubicBezTo>
                    <a:pt x="347" y="1"/>
                    <a:pt x="0" y="161"/>
                    <a:pt x="0" y="374"/>
                  </a:cubicBezTo>
                  <a:cubicBezTo>
                    <a:pt x="0" y="587"/>
                    <a:pt x="347" y="747"/>
                    <a:pt x="773" y="747"/>
                  </a:cubicBezTo>
                  <a:cubicBezTo>
                    <a:pt x="1226" y="747"/>
                    <a:pt x="1573" y="587"/>
                    <a:pt x="1573" y="374"/>
                  </a:cubicBezTo>
                  <a:cubicBezTo>
                    <a:pt x="1573" y="161"/>
                    <a:pt x="1226" y="1"/>
                    <a:pt x="77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4266197" y="4750351"/>
              <a:ext cx="89299" cy="10617"/>
            </a:xfrm>
            <a:custGeom>
              <a:avLst/>
              <a:gdLst/>
              <a:ahLst/>
              <a:cxnLst/>
              <a:rect l="l" t="t" r="r" b="b"/>
              <a:pathLst>
                <a:path w="2027" h="241" extrusionOk="0">
                  <a:moveTo>
                    <a:pt x="1014" y="0"/>
                  </a:moveTo>
                  <a:cubicBezTo>
                    <a:pt x="454" y="0"/>
                    <a:pt x="1" y="54"/>
                    <a:pt x="1" y="107"/>
                  </a:cubicBezTo>
                  <a:cubicBezTo>
                    <a:pt x="1" y="187"/>
                    <a:pt x="454" y="240"/>
                    <a:pt x="1014" y="240"/>
                  </a:cubicBezTo>
                  <a:cubicBezTo>
                    <a:pt x="1573" y="240"/>
                    <a:pt x="2026" y="187"/>
                    <a:pt x="2026" y="107"/>
                  </a:cubicBezTo>
                  <a:cubicBezTo>
                    <a:pt x="2026" y="54"/>
                    <a:pt x="1573" y="0"/>
                    <a:pt x="1014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2015868" y="4705723"/>
              <a:ext cx="119786" cy="32909"/>
            </a:xfrm>
            <a:custGeom>
              <a:avLst/>
              <a:gdLst/>
              <a:ahLst/>
              <a:cxnLst/>
              <a:rect l="l" t="t" r="r" b="b"/>
              <a:pathLst>
                <a:path w="2719" h="747" extrusionOk="0">
                  <a:moveTo>
                    <a:pt x="1360" y="1"/>
                  </a:moveTo>
                  <a:cubicBezTo>
                    <a:pt x="614" y="1"/>
                    <a:pt x="1" y="161"/>
                    <a:pt x="1" y="374"/>
                  </a:cubicBezTo>
                  <a:cubicBezTo>
                    <a:pt x="1" y="587"/>
                    <a:pt x="614" y="747"/>
                    <a:pt x="1360" y="747"/>
                  </a:cubicBezTo>
                  <a:cubicBezTo>
                    <a:pt x="2106" y="747"/>
                    <a:pt x="2719" y="587"/>
                    <a:pt x="2719" y="374"/>
                  </a:cubicBezTo>
                  <a:cubicBezTo>
                    <a:pt x="2719" y="161"/>
                    <a:pt x="2106" y="1"/>
                    <a:pt x="136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2301124" y="4839563"/>
              <a:ext cx="70488" cy="34099"/>
            </a:xfrm>
            <a:custGeom>
              <a:avLst/>
              <a:gdLst/>
              <a:ahLst/>
              <a:cxnLst/>
              <a:rect l="l" t="t" r="r" b="b"/>
              <a:pathLst>
                <a:path w="1600" h="774" extrusionOk="0">
                  <a:moveTo>
                    <a:pt x="800" y="0"/>
                  </a:moveTo>
                  <a:cubicBezTo>
                    <a:pt x="347" y="0"/>
                    <a:pt x="1" y="187"/>
                    <a:pt x="1" y="373"/>
                  </a:cubicBezTo>
                  <a:cubicBezTo>
                    <a:pt x="1" y="587"/>
                    <a:pt x="347" y="773"/>
                    <a:pt x="800" y="773"/>
                  </a:cubicBezTo>
                  <a:cubicBezTo>
                    <a:pt x="1227" y="773"/>
                    <a:pt x="1600" y="587"/>
                    <a:pt x="1600" y="373"/>
                  </a:cubicBezTo>
                  <a:cubicBezTo>
                    <a:pt x="1600" y="187"/>
                    <a:pt x="1227" y="0"/>
                    <a:pt x="80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2001814" y="4906482"/>
              <a:ext cx="146747" cy="36433"/>
            </a:xfrm>
            <a:custGeom>
              <a:avLst/>
              <a:gdLst/>
              <a:ahLst/>
              <a:cxnLst/>
              <a:rect l="l" t="t" r="r" b="b"/>
              <a:pathLst>
                <a:path w="3331" h="827" extrusionOk="0">
                  <a:moveTo>
                    <a:pt x="1679" y="0"/>
                  </a:moveTo>
                  <a:cubicBezTo>
                    <a:pt x="746" y="0"/>
                    <a:pt x="0" y="187"/>
                    <a:pt x="0" y="400"/>
                  </a:cubicBezTo>
                  <a:cubicBezTo>
                    <a:pt x="0" y="640"/>
                    <a:pt x="746" y="826"/>
                    <a:pt x="1679" y="826"/>
                  </a:cubicBezTo>
                  <a:cubicBezTo>
                    <a:pt x="2585" y="826"/>
                    <a:pt x="3331" y="640"/>
                    <a:pt x="3331" y="400"/>
                  </a:cubicBezTo>
                  <a:cubicBezTo>
                    <a:pt x="3331" y="187"/>
                    <a:pt x="2585" y="0"/>
                    <a:pt x="1679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2025296" y="5324388"/>
              <a:ext cx="68109" cy="20001"/>
            </a:xfrm>
            <a:custGeom>
              <a:avLst/>
              <a:gdLst/>
              <a:ahLst/>
              <a:cxnLst/>
              <a:rect l="l" t="t" r="r" b="b"/>
              <a:pathLst>
                <a:path w="1546" h="454" extrusionOk="0">
                  <a:moveTo>
                    <a:pt x="773" y="0"/>
                  </a:moveTo>
                  <a:cubicBezTo>
                    <a:pt x="346" y="0"/>
                    <a:pt x="0" y="107"/>
                    <a:pt x="0" y="240"/>
                  </a:cubicBezTo>
                  <a:cubicBezTo>
                    <a:pt x="0" y="373"/>
                    <a:pt x="346" y="453"/>
                    <a:pt x="773" y="453"/>
                  </a:cubicBezTo>
                  <a:cubicBezTo>
                    <a:pt x="1199" y="453"/>
                    <a:pt x="1546" y="373"/>
                    <a:pt x="1546" y="240"/>
                  </a:cubicBezTo>
                  <a:cubicBezTo>
                    <a:pt x="1546" y="107"/>
                    <a:pt x="1199" y="0"/>
                    <a:pt x="77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2144993" y="5344345"/>
              <a:ext cx="128024" cy="54011"/>
            </a:xfrm>
            <a:custGeom>
              <a:avLst/>
              <a:gdLst/>
              <a:ahLst/>
              <a:cxnLst/>
              <a:rect l="l" t="t" r="r" b="b"/>
              <a:pathLst>
                <a:path w="2906" h="1226" extrusionOk="0">
                  <a:moveTo>
                    <a:pt x="1440" y="0"/>
                  </a:moveTo>
                  <a:cubicBezTo>
                    <a:pt x="667" y="0"/>
                    <a:pt x="1" y="293"/>
                    <a:pt x="1" y="613"/>
                  </a:cubicBezTo>
                  <a:cubicBezTo>
                    <a:pt x="1" y="933"/>
                    <a:pt x="667" y="1226"/>
                    <a:pt x="1440" y="1226"/>
                  </a:cubicBezTo>
                  <a:cubicBezTo>
                    <a:pt x="2239" y="1226"/>
                    <a:pt x="2905" y="933"/>
                    <a:pt x="2905" y="613"/>
                  </a:cubicBezTo>
                  <a:cubicBezTo>
                    <a:pt x="2905" y="293"/>
                    <a:pt x="2239" y="0"/>
                    <a:pt x="144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2072214" y="5424128"/>
              <a:ext cx="45861" cy="14142"/>
            </a:xfrm>
            <a:custGeom>
              <a:avLst/>
              <a:gdLst/>
              <a:ahLst/>
              <a:cxnLst/>
              <a:rect l="l" t="t" r="r" b="b"/>
              <a:pathLst>
                <a:path w="1041" h="321" extrusionOk="0">
                  <a:moveTo>
                    <a:pt x="534" y="1"/>
                  </a:moveTo>
                  <a:cubicBezTo>
                    <a:pt x="241" y="1"/>
                    <a:pt x="1" y="81"/>
                    <a:pt x="1" y="161"/>
                  </a:cubicBezTo>
                  <a:cubicBezTo>
                    <a:pt x="1" y="241"/>
                    <a:pt x="241" y="321"/>
                    <a:pt x="534" y="321"/>
                  </a:cubicBezTo>
                  <a:cubicBezTo>
                    <a:pt x="800" y="321"/>
                    <a:pt x="1040" y="241"/>
                    <a:pt x="1040" y="161"/>
                  </a:cubicBezTo>
                  <a:cubicBezTo>
                    <a:pt x="1040" y="81"/>
                    <a:pt x="800" y="1"/>
                    <a:pt x="53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2534748" y="5474615"/>
              <a:ext cx="54055" cy="20001"/>
            </a:xfrm>
            <a:custGeom>
              <a:avLst/>
              <a:gdLst/>
              <a:ahLst/>
              <a:cxnLst/>
              <a:rect l="l" t="t" r="r" b="b"/>
              <a:pathLst>
                <a:path w="1227" h="454" extrusionOk="0">
                  <a:moveTo>
                    <a:pt x="613" y="1"/>
                  </a:moveTo>
                  <a:cubicBezTo>
                    <a:pt x="267" y="1"/>
                    <a:pt x="0" y="107"/>
                    <a:pt x="0" y="241"/>
                  </a:cubicBezTo>
                  <a:cubicBezTo>
                    <a:pt x="0" y="374"/>
                    <a:pt x="267" y="454"/>
                    <a:pt x="613" y="454"/>
                  </a:cubicBezTo>
                  <a:cubicBezTo>
                    <a:pt x="960" y="454"/>
                    <a:pt x="1226" y="374"/>
                    <a:pt x="1226" y="241"/>
                  </a:cubicBezTo>
                  <a:cubicBezTo>
                    <a:pt x="1226" y="107"/>
                    <a:pt x="960" y="1"/>
                    <a:pt x="61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1230543" y="4976882"/>
              <a:ext cx="117451" cy="21190"/>
            </a:xfrm>
            <a:custGeom>
              <a:avLst/>
              <a:gdLst/>
              <a:ahLst/>
              <a:cxnLst/>
              <a:rect l="l" t="t" r="r" b="b"/>
              <a:pathLst>
                <a:path w="2666" h="481" extrusionOk="0">
                  <a:moveTo>
                    <a:pt x="1333" y="1"/>
                  </a:moveTo>
                  <a:cubicBezTo>
                    <a:pt x="587" y="1"/>
                    <a:pt x="1" y="108"/>
                    <a:pt x="1" y="241"/>
                  </a:cubicBezTo>
                  <a:cubicBezTo>
                    <a:pt x="1" y="374"/>
                    <a:pt x="587" y="481"/>
                    <a:pt x="1333" y="481"/>
                  </a:cubicBezTo>
                  <a:cubicBezTo>
                    <a:pt x="2079" y="481"/>
                    <a:pt x="2665" y="374"/>
                    <a:pt x="2665" y="241"/>
                  </a:cubicBezTo>
                  <a:cubicBezTo>
                    <a:pt x="2665" y="108"/>
                    <a:pt x="2079" y="1"/>
                    <a:pt x="133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1373766" y="5030893"/>
              <a:ext cx="69299" cy="34099"/>
            </a:xfrm>
            <a:custGeom>
              <a:avLst/>
              <a:gdLst/>
              <a:ahLst/>
              <a:cxnLst/>
              <a:rect l="l" t="t" r="r" b="b"/>
              <a:pathLst>
                <a:path w="1573" h="774" extrusionOk="0">
                  <a:moveTo>
                    <a:pt x="773" y="1"/>
                  </a:moveTo>
                  <a:cubicBezTo>
                    <a:pt x="347" y="1"/>
                    <a:pt x="1" y="187"/>
                    <a:pt x="1" y="400"/>
                  </a:cubicBezTo>
                  <a:cubicBezTo>
                    <a:pt x="1" y="587"/>
                    <a:pt x="347" y="773"/>
                    <a:pt x="773" y="773"/>
                  </a:cubicBezTo>
                  <a:cubicBezTo>
                    <a:pt x="1200" y="773"/>
                    <a:pt x="1573" y="587"/>
                    <a:pt x="1573" y="400"/>
                  </a:cubicBezTo>
                  <a:cubicBezTo>
                    <a:pt x="1573" y="187"/>
                    <a:pt x="1200" y="1"/>
                    <a:pt x="77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1230543" y="5283285"/>
              <a:ext cx="89255" cy="9428"/>
            </a:xfrm>
            <a:custGeom>
              <a:avLst/>
              <a:gdLst/>
              <a:ahLst/>
              <a:cxnLst/>
              <a:rect l="l" t="t" r="r" b="b"/>
              <a:pathLst>
                <a:path w="2026" h="214" extrusionOk="0">
                  <a:moveTo>
                    <a:pt x="1013" y="0"/>
                  </a:moveTo>
                  <a:cubicBezTo>
                    <a:pt x="454" y="0"/>
                    <a:pt x="1" y="54"/>
                    <a:pt x="1" y="107"/>
                  </a:cubicBezTo>
                  <a:cubicBezTo>
                    <a:pt x="1" y="187"/>
                    <a:pt x="454" y="214"/>
                    <a:pt x="1013" y="214"/>
                  </a:cubicBezTo>
                  <a:cubicBezTo>
                    <a:pt x="1573" y="214"/>
                    <a:pt x="2026" y="187"/>
                    <a:pt x="2026" y="107"/>
                  </a:cubicBezTo>
                  <a:cubicBezTo>
                    <a:pt x="2026" y="54"/>
                    <a:pt x="1573" y="0"/>
                    <a:pt x="101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1669595" y="6069798"/>
              <a:ext cx="93969" cy="41103"/>
            </a:xfrm>
            <a:custGeom>
              <a:avLst/>
              <a:gdLst/>
              <a:ahLst/>
              <a:cxnLst/>
              <a:rect l="l" t="t" r="r" b="b"/>
              <a:pathLst>
                <a:path w="2133" h="933" extrusionOk="0">
                  <a:moveTo>
                    <a:pt x="1066" y="0"/>
                  </a:moveTo>
                  <a:cubicBezTo>
                    <a:pt x="480" y="0"/>
                    <a:pt x="0" y="213"/>
                    <a:pt x="0" y="453"/>
                  </a:cubicBezTo>
                  <a:cubicBezTo>
                    <a:pt x="0" y="720"/>
                    <a:pt x="480" y="933"/>
                    <a:pt x="1066" y="933"/>
                  </a:cubicBezTo>
                  <a:cubicBezTo>
                    <a:pt x="1652" y="933"/>
                    <a:pt x="2132" y="720"/>
                    <a:pt x="2132" y="453"/>
                  </a:cubicBezTo>
                  <a:cubicBezTo>
                    <a:pt x="2132" y="213"/>
                    <a:pt x="1652" y="0"/>
                    <a:pt x="1066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5940155" y="5745774"/>
              <a:ext cx="68153" cy="20001"/>
            </a:xfrm>
            <a:custGeom>
              <a:avLst/>
              <a:gdLst/>
              <a:ahLst/>
              <a:cxnLst/>
              <a:rect l="l" t="t" r="r" b="b"/>
              <a:pathLst>
                <a:path w="1547" h="454" extrusionOk="0">
                  <a:moveTo>
                    <a:pt x="774" y="1"/>
                  </a:moveTo>
                  <a:cubicBezTo>
                    <a:pt x="347" y="1"/>
                    <a:pt x="1" y="108"/>
                    <a:pt x="1" y="214"/>
                  </a:cubicBezTo>
                  <a:cubicBezTo>
                    <a:pt x="1" y="347"/>
                    <a:pt x="347" y="454"/>
                    <a:pt x="774" y="454"/>
                  </a:cubicBezTo>
                  <a:cubicBezTo>
                    <a:pt x="1200" y="454"/>
                    <a:pt x="1546" y="347"/>
                    <a:pt x="1546" y="214"/>
                  </a:cubicBezTo>
                  <a:cubicBezTo>
                    <a:pt x="1546" y="108"/>
                    <a:pt x="1200" y="1"/>
                    <a:pt x="77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5761732" y="5765731"/>
              <a:ext cx="126834" cy="52866"/>
            </a:xfrm>
            <a:custGeom>
              <a:avLst/>
              <a:gdLst/>
              <a:ahLst/>
              <a:cxnLst/>
              <a:rect l="l" t="t" r="r" b="b"/>
              <a:pathLst>
                <a:path w="2879" h="1200" extrusionOk="0">
                  <a:moveTo>
                    <a:pt x="1440" y="1"/>
                  </a:moveTo>
                  <a:cubicBezTo>
                    <a:pt x="640" y="1"/>
                    <a:pt x="1" y="267"/>
                    <a:pt x="1" y="614"/>
                  </a:cubicBezTo>
                  <a:cubicBezTo>
                    <a:pt x="1" y="934"/>
                    <a:pt x="640" y="1200"/>
                    <a:pt x="1440" y="1200"/>
                  </a:cubicBezTo>
                  <a:cubicBezTo>
                    <a:pt x="2239" y="1200"/>
                    <a:pt x="2879" y="934"/>
                    <a:pt x="2879" y="614"/>
                  </a:cubicBezTo>
                  <a:cubicBezTo>
                    <a:pt x="2879" y="267"/>
                    <a:pt x="2239" y="1"/>
                    <a:pt x="144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5915528" y="5845558"/>
              <a:ext cx="45817" cy="12952"/>
            </a:xfrm>
            <a:custGeom>
              <a:avLst/>
              <a:gdLst/>
              <a:ahLst/>
              <a:cxnLst/>
              <a:rect l="l" t="t" r="r" b="b"/>
              <a:pathLst>
                <a:path w="1040" h="294" extrusionOk="0">
                  <a:moveTo>
                    <a:pt x="507" y="1"/>
                  </a:moveTo>
                  <a:cubicBezTo>
                    <a:pt x="240" y="1"/>
                    <a:pt x="0" y="54"/>
                    <a:pt x="0" y="134"/>
                  </a:cubicBezTo>
                  <a:cubicBezTo>
                    <a:pt x="0" y="241"/>
                    <a:pt x="240" y="294"/>
                    <a:pt x="507" y="294"/>
                  </a:cubicBezTo>
                  <a:cubicBezTo>
                    <a:pt x="800" y="294"/>
                    <a:pt x="1040" y="241"/>
                    <a:pt x="1040" y="134"/>
                  </a:cubicBezTo>
                  <a:cubicBezTo>
                    <a:pt x="1040" y="54"/>
                    <a:pt x="800" y="1"/>
                    <a:pt x="507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5538726" y="5745774"/>
              <a:ext cx="55201" cy="20001"/>
            </a:xfrm>
            <a:custGeom>
              <a:avLst/>
              <a:gdLst/>
              <a:ahLst/>
              <a:cxnLst/>
              <a:rect l="l" t="t" r="r" b="b"/>
              <a:pathLst>
                <a:path w="1253" h="454" extrusionOk="0">
                  <a:moveTo>
                    <a:pt x="613" y="1"/>
                  </a:moveTo>
                  <a:cubicBezTo>
                    <a:pt x="293" y="1"/>
                    <a:pt x="0" y="108"/>
                    <a:pt x="0" y="214"/>
                  </a:cubicBezTo>
                  <a:cubicBezTo>
                    <a:pt x="0" y="347"/>
                    <a:pt x="293" y="454"/>
                    <a:pt x="613" y="454"/>
                  </a:cubicBezTo>
                  <a:cubicBezTo>
                    <a:pt x="959" y="454"/>
                    <a:pt x="1252" y="347"/>
                    <a:pt x="1252" y="214"/>
                  </a:cubicBezTo>
                  <a:cubicBezTo>
                    <a:pt x="1252" y="108"/>
                    <a:pt x="959" y="1"/>
                    <a:pt x="61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7145764" y="5292668"/>
              <a:ext cx="111547" cy="34099"/>
            </a:xfrm>
            <a:custGeom>
              <a:avLst/>
              <a:gdLst/>
              <a:ahLst/>
              <a:cxnLst/>
              <a:rect l="l" t="t" r="r" b="b"/>
              <a:pathLst>
                <a:path w="2532" h="774" extrusionOk="0">
                  <a:moveTo>
                    <a:pt x="1253" y="1"/>
                  </a:moveTo>
                  <a:cubicBezTo>
                    <a:pt x="560" y="1"/>
                    <a:pt x="0" y="187"/>
                    <a:pt x="0" y="400"/>
                  </a:cubicBezTo>
                  <a:cubicBezTo>
                    <a:pt x="0" y="614"/>
                    <a:pt x="560" y="773"/>
                    <a:pt x="1253" y="773"/>
                  </a:cubicBezTo>
                  <a:cubicBezTo>
                    <a:pt x="1972" y="773"/>
                    <a:pt x="2532" y="614"/>
                    <a:pt x="2532" y="400"/>
                  </a:cubicBezTo>
                  <a:cubicBezTo>
                    <a:pt x="2532" y="187"/>
                    <a:pt x="1972" y="1"/>
                    <a:pt x="125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7386393" y="5371306"/>
              <a:ext cx="59915" cy="10617"/>
            </a:xfrm>
            <a:custGeom>
              <a:avLst/>
              <a:gdLst/>
              <a:ahLst/>
              <a:cxnLst/>
              <a:rect l="l" t="t" r="r" b="b"/>
              <a:pathLst>
                <a:path w="1360" h="241" extrusionOk="0">
                  <a:moveTo>
                    <a:pt x="693" y="1"/>
                  </a:moveTo>
                  <a:cubicBezTo>
                    <a:pt x="294" y="1"/>
                    <a:pt x="1" y="54"/>
                    <a:pt x="1" y="108"/>
                  </a:cubicBezTo>
                  <a:cubicBezTo>
                    <a:pt x="1" y="187"/>
                    <a:pt x="294" y="241"/>
                    <a:pt x="693" y="241"/>
                  </a:cubicBezTo>
                  <a:cubicBezTo>
                    <a:pt x="1066" y="241"/>
                    <a:pt x="1360" y="187"/>
                    <a:pt x="1360" y="108"/>
                  </a:cubicBezTo>
                  <a:cubicBezTo>
                    <a:pt x="1360" y="54"/>
                    <a:pt x="1066" y="1"/>
                    <a:pt x="69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5056235" y="4927584"/>
              <a:ext cx="68153" cy="20001"/>
            </a:xfrm>
            <a:custGeom>
              <a:avLst/>
              <a:gdLst/>
              <a:ahLst/>
              <a:cxnLst/>
              <a:rect l="l" t="t" r="r" b="b"/>
              <a:pathLst>
                <a:path w="1547" h="454" extrusionOk="0">
                  <a:moveTo>
                    <a:pt x="773" y="1"/>
                  </a:moveTo>
                  <a:cubicBezTo>
                    <a:pt x="347" y="1"/>
                    <a:pt x="1" y="107"/>
                    <a:pt x="1" y="241"/>
                  </a:cubicBezTo>
                  <a:cubicBezTo>
                    <a:pt x="1" y="374"/>
                    <a:pt x="347" y="454"/>
                    <a:pt x="773" y="454"/>
                  </a:cubicBezTo>
                  <a:cubicBezTo>
                    <a:pt x="1200" y="454"/>
                    <a:pt x="1546" y="374"/>
                    <a:pt x="1546" y="241"/>
                  </a:cubicBezTo>
                  <a:cubicBezTo>
                    <a:pt x="1546" y="107"/>
                    <a:pt x="1200" y="1"/>
                    <a:pt x="77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4877813" y="4947541"/>
              <a:ext cx="126834" cy="54055"/>
            </a:xfrm>
            <a:custGeom>
              <a:avLst/>
              <a:gdLst/>
              <a:ahLst/>
              <a:cxnLst/>
              <a:rect l="l" t="t" r="r" b="b"/>
              <a:pathLst>
                <a:path w="2879" h="1227" extrusionOk="0">
                  <a:moveTo>
                    <a:pt x="1439" y="1"/>
                  </a:moveTo>
                  <a:cubicBezTo>
                    <a:pt x="640" y="1"/>
                    <a:pt x="0" y="294"/>
                    <a:pt x="0" y="614"/>
                  </a:cubicBezTo>
                  <a:cubicBezTo>
                    <a:pt x="0" y="933"/>
                    <a:pt x="640" y="1227"/>
                    <a:pt x="1439" y="1227"/>
                  </a:cubicBezTo>
                  <a:cubicBezTo>
                    <a:pt x="2239" y="1227"/>
                    <a:pt x="2878" y="933"/>
                    <a:pt x="2878" y="614"/>
                  </a:cubicBezTo>
                  <a:cubicBezTo>
                    <a:pt x="2878" y="294"/>
                    <a:pt x="2239" y="1"/>
                    <a:pt x="1439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5031609" y="5027369"/>
              <a:ext cx="45817" cy="14142"/>
            </a:xfrm>
            <a:custGeom>
              <a:avLst/>
              <a:gdLst/>
              <a:ahLst/>
              <a:cxnLst/>
              <a:rect l="l" t="t" r="r" b="b"/>
              <a:pathLst>
                <a:path w="1040" h="321" extrusionOk="0">
                  <a:moveTo>
                    <a:pt x="506" y="1"/>
                  </a:moveTo>
                  <a:cubicBezTo>
                    <a:pt x="240" y="1"/>
                    <a:pt x="0" y="81"/>
                    <a:pt x="0" y="161"/>
                  </a:cubicBezTo>
                  <a:cubicBezTo>
                    <a:pt x="0" y="241"/>
                    <a:pt x="240" y="320"/>
                    <a:pt x="506" y="320"/>
                  </a:cubicBezTo>
                  <a:cubicBezTo>
                    <a:pt x="799" y="320"/>
                    <a:pt x="1039" y="241"/>
                    <a:pt x="1039" y="161"/>
                  </a:cubicBezTo>
                  <a:cubicBezTo>
                    <a:pt x="1039" y="81"/>
                    <a:pt x="799" y="1"/>
                    <a:pt x="506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7784341" y="4634134"/>
              <a:ext cx="111547" cy="34099"/>
            </a:xfrm>
            <a:custGeom>
              <a:avLst/>
              <a:gdLst/>
              <a:ahLst/>
              <a:cxnLst/>
              <a:rect l="l" t="t" r="r" b="b"/>
              <a:pathLst>
                <a:path w="2532" h="774" extrusionOk="0">
                  <a:moveTo>
                    <a:pt x="1253" y="0"/>
                  </a:moveTo>
                  <a:cubicBezTo>
                    <a:pt x="560" y="0"/>
                    <a:pt x="1" y="160"/>
                    <a:pt x="1" y="373"/>
                  </a:cubicBezTo>
                  <a:cubicBezTo>
                    <a:pt x="1" y="587"/>
                    <a:pt x="560" y="773"/>
                    <a:pt x="1253" y="773"/>
                  </a:cubicBezTo>
                  <a:cubicBezTo>
                    <a:pt x="1972" y="773"/>
                    <a:pt x="2532" y="587"/>
                    <a:pt x="2532" y="373"/>
                  </a:cubicBezTo>
                  <a:cubicBezTo>
                    <a:pt x="2532" y="160"/>
                    <a:pt x="1972" y="0"/>
                    <a:pt x="125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8024970" y="4712772"/>
              <a:ext cx="59915" cy="9428"/>
            </a:xfrm>
            <a:custGeom>
              <a:avLst/>
              <a:gdLst/>
              <a:ahLst/>
              <a:cxnLst/>
              <a:rect l="l" t="t" r="r" b="b"/>
              <a:pathLst>
                <a:path w="1360" h="214" extrusionOk="0">
                  <a:moveTo>
                    <a:pt x="667" y="1"/>
                  </a:moveTo>
                  <a:cubicBezTo>
                    <a:pt x="294" y="1"/>
                    <a:pt x="1" y="54"/>
                    <a:pt x="1" y="107"/>
                  </a:cubicBezTo>
                  <a:cubicBezTo>
                    <a:pt x="1" y="161"/>
                    <a:pt x="294" y="214"/>
                    <a:pt x="667" y="214"/>
                  </a:cubicBezTo>
                  <a:cubicBezTo>
                    <a:pt x="1067" y="214"/>
                    <a:pt x="1360" y="161"/>
                    <a:pt x="1360" y="107"/>
                  </a:cubicBezTo>
                  <a:cubicBezTo>
                    <a:pt x="1360" y="54"/>
                    <a:pt x="1067" y="1"/>
                    <a:pt x="667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120049" y="5062613"/>
              <a:ext cx="8514246" cy="413236"/>
            </a:xfrm>
            <a:custGeom>
              <a:avLst/>
              <a:gdLst/>
              <a:ahLst/>
              <a:cxnLst/>
              <a:rect l="l" t="t" r="r" b="b"/>
              <a:pathLst>
                <a:path w="193264" h="9380" extrusionOk="0">
                  <a:moveTo>
                    <a:pt x="96645" y="0"/>
                  </a:moveTo>
                  <a:cubicBezTo>
                    <a:pt x="43274" y="0"/>
                    <a:pt x="1" y="2078"/>
                    <a:pt x="1" y="4690"/>
                  </a:cubicBezTo>
                  <a:cubicBezTo>
                    <a:pt x="1" y="7274"/>
                    <a:pt x="43274" y="9379"/>
                    <a:pt x="96645" y="9379"/>
                  </a:cubicBezTo>
                  <a:cubicBezTo>
                    <a:pt x="150017" y="9379"/>
                    <a:pt x="193263" y="7274"/>
                    <a:pt x="193263" y="4690"/>
                  </a:cubicBezTo>
                  <a:cubicBezTo>
                    <a:pt x="193263" y="2078"/>
                    <a:pt x="150017" y="0"/>
                    <a:pt x="96645" y="0"/>
                  </a:cubicBezTo>
                  <a:close/>
                </a:path>
              </a:pathLst>
            </a:custGeom>
            <a:solidFill>
              <a:srgbClr val="3B3B3B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824400" y="4387602"/>
              <a:ext cx="7336788" cy="44"/>
            </a:xfrm>
            <a:custGeom>
              <a:avLst/>
              <a:gdLst/>
              <a:ahLst/>
              <a:cxnLst/>
              <a:rect l="l" t="t" r="r" b="b"/>
              <a:pathLst>
                <a:path w="166537" h="1" extrusionOk="0">
                  <a:moveTo>
                    <a:pt x="0" y="1"/>
                  </a:moveTo>
                  <a:lnTo>
                    <a:pt x="166537" y="1"/>
                  </a:lnTo>
                </a:path>
              </a:pathLst>
            </a:custGeom>
            <a:solidFill>
              <a:srgbClr val="D2D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824400" y="3173843"/>
              <a:ext cx="7336788" cy="1580077"/>
            </a:xfrm>
            <a:custGeom>
              <a:avLst/>
              <a:gdLst/>
              <a:ahLst/>
              <a:cxnLst/>
              <a:rect l="l" t="t" r="r" b="b"/>
              <a:pathLst>
                <a:path w="166537" h="35866" extrusionOk="0">
                  <a:moveTo>
                    <a:pt x="0" y="0"/>
                  </a:moveTo>
                  <a:lnTo>
                    <a:pt x="0" y="35865"/>
                  </a:lnTo>
                  <a:lnTo>
                    <a:pt x="166537" y="35865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rgbClr val="2B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-638633" y="3683295"/>
              <a:ext cx="1632943" cy="1632899"/>
            </a:xfrm>
            <a:custGeom>
              <a:avLst/>
              <a:gdLst/>
              <a:ahLst/>
              <a:cxnLst/>
              <a:rect l="l" t="t" r="r" b="b"/>
              <a:pathLst>
                <a:path w="37066" h="37065" extrusionOk="0">
                  <a:moveTo>
                    <a:pt x="18546" y="0"/>
                  </a:moveTo>
                  <a:cubicBezTo>
                    <a:pt x="8314" y="0"/>
                    <a:pt x="1" y="8287"/>
                    <a:pt x="1" y="18519"/>
                  </a:cubicBezTo>
                  <a:cubicBezTo>
                    <a:pt x="1" y="28751"/>
                    <a:pt x="8314" y="37065"/>
                    <a:pt x="18546" y="37065"/>
                  </a:cubicBezTo>
                  <a:cubicBezTo>
                    <a:pt x="28778" y="37065"/>
                    <a:pt x="37065" y="28751"/>
                    <a:pt x="37065" y="18519"/>
                  </a:cubicBezTo>
                  <a:cubicBezTo>
                    <a:pt x="37065" y="8287"/>
                    <a:pt x="28778" y="0"/>
                    <a:pt x="185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-306414" y="4015514"/>
              <a:ext cx="968505" cy="967316"/>
            </a:xfrm>
            <a:custGeom>
              <a:avLst/>
              <a:gdLst/>
              <a:ahLst/>
              <a:cxnLst/>
              <a:rect l="l" t="t" r="r" b="b"/>
              <a:pathLst>
                <a:path w="21984" h="21957" extrusionOk="0">
                  <a:moveTo>
                    <a:pt x="11005" y="0"/>
                  </a:moveTo>
                  <a:cubicBezTo>
                    <a:pt x="4930" y="0"/>
                    <a:pt x="1" y="4903"/>
                    <a:pt x="1" y="10978"/>
                  </a:cubicBezTo>
                  <a:cubicBezTo>
                    <a:pt x="1" y="17053"/>
                    <a:pt x="4930" y="21956"/>
                    <a:pt x="11005" y="21956"/>
                  </a:cubicBezTo>
                  <a:cubicBezTo>
                    <a:pt x="17081" y="21956"/>
                    <a:pt x="21983" y="17053"/>
                    <a:pt x="21983" y="10978"/>
                  </a:cubicBezTo>
                  <a:cubicBezTo>
                    <a:pt x="21983" y="4903"/>
                    <a:pt x="17081" y="0"/>
                    <a:pt x="11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-129137" y="4191558"/>
              <a:ext cx="615140" cy="615184"/>
            </a:xfrm>
            <a:custGeom>
              <a:avLst/>
              <a:gdLst/>
              <a:ahLst/>
              <a:cxnLst/>
              <a:rect l="l" t="t" r="r" b="b"/>
              <a:pathLst>
                <a:path w="13963" h="13964" extrusionOk="0">
                  <a:moveTo>
                    <a:pt x="6981" y="1"/>
                  </a:moveTo>
                  <a:cubicBezTo>
                    <a:pt x="3118" y="1"/>
                    <a:pt x="0" y="3118"/>
                    <a:pt x="0" y="6982"/>
                  </a:cubicBezTo>
                  <a:cubicBezTo>
                    <a:pt x="0" y="10846"/>
                    <a:pt x="3118" y="13963"/>
                    <a:pt x="6981" y="13963"/>
                  </a:cubicBezTo>
                  <a:cubicBezTo>
                    <a:pt x="10845" y="13963"/>
                    <a:pt x="13963" y="10846"/>
                    <a:pt x="13963" y="6982"/>
                  </a:cubicBezTo>
                  <a:cubicBezTo>
                    <a:pt x="13963" y="3118"/>
                    <a:pt x="10845" y="1"/>
                    <a:pt x="6981" y="1"/>
                  </a:cubicBezTo>
                  <a:close/>
                </a:path>
              </a:pathLst>
            </a:custGeom>
            <a:solidFill>
              <a:srgbClr val="3B3B3B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8057992" y="3646906"/>
              <a:ext cx="1669332" cy="1669288"/>
            </a:xfrm>
            <a:custGeom>
              <a:avLst/>
              <a:gdLst/>
              <a:ahLst/>
              <a:cxnLst/>
              <a:rect l="l" t="t" r="r" b="b"/>
              <a:pathLst>
                <a:path w="37892" h="37891" extrusionOk="0">
                  <a:moveTo>
                    <a:pt x="18946" y="0"/>
                  </a:moveTo>
                  <a:cubicBezTo>
                    <a:pt x="8474" y="0"/>
                    <a:pt x="1" y="8474"/>
                    <a:pt x="1" y="18945"/>
                  </a:cubicBezTo>
                  <a:cubicBezTo>
                    <a:pt x="1" y="29391"/>
                    <a:pt x="8474" y="37891"/>
                    <a:pt x="18946" y="37891"/>
                  </a:cubicBezTo>
                  <a:cubicBezTo>
                    <a:pt x="29418" y="37891"/>
                    <a:pt x="37891" y="29391"/>
                    <a:pt x="37891" y="18945"/>
                  </a:cubicBezTo>
                  <a:cubicBezTo>
                    <a:pt x="37891" y="8474"/>
                    <a:pt x="29418" y="0"/>
                    <a:pt x="189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8397259" y="3986129"/>
              <a:ext cx="990797" cy="989652"/>
            </a:xfrm>
            <a:custGeom>
              <a:avLst/>
              <a:gdLst/>
              <a:ahLst/>
              <a:cxnLst/>
              <a:rect l="l" t="t" r="r" b="b"/>
              <a:pathLst>
                <a:path w="22490" h="22464" extrusionOk="0">
                  <a:moveTo>
                    <a:pt x="11245" y="1"/>
                  </a:moveTo>
                  <a:cubicBezTo>
                    <a:pt x="5037" y="1"/>
                    <a:pt x="1" y="5037"/>
                    <a:pt x="1" y="11245"/>
                  </a:cubicBezTo>
                  <a:cubicBezTo>
                    <a:pt x="1" y="17427"/>
                    <a:pt x="5037" y="22463"/>
                    <a:pt x="11245" y="22463"/>
                  </a:cubicBezTo>
                  <a:cubicBezTo>
                    <a:pt x="17454" y="22463"/>
                    <a:pt x="22490" y="17427"/>
                    <a:pt x="22490" y="11245"/>
                  </a:cubicBezTo>
                  <a:cubicBezTo>
                    <a:pt x="22490" y="5037"/>
                    <a:pt x="17454" y="1"/>
                    <a:pt x="11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8578061" y="4165741"/>
              <a:ext cx="629238" cy="630427"/>
            </a:xfrm>
            <a:custGeom>
              <a:avLst/>
              <a:gdLst/>
              <a:ahLst/>
              <a:cxnLst/>
              <a:rect l="l" t="t" r="r" b="b"/>
              <a:pathLst>
                <a:path w="14283" h="14310" extrusionOk="0">
                  <a:moveTo>
                    <a:pt x="7141" y="1"/>
                  </a:moveTo>
                  <a:cubicBezTo>
                    <a:pt x="3198" y="1"/>
                    <a:pt x="0" y="3198"/>
                    <a:pt x="0" y="7168"/>
                  </a:cubicBezTo>
                  <a:cubicBezTo>
                    <a:pt x="0" y="11112"/>
                    <a:pt x="3198" y="14309"/>
                    <a:pt x="7141" y="14309"/>
                  </a:cubicBezTo>
                  <a:cubicBezTo>
                    <a:pt x="11085" y="14309"/>
                    <a:pt x="14282" y="11112"/>
                    <a:pt x="14282" y="7168"/>
                  </a:cubicBezTo>
                  <a:cubicBezTo>
                    <a:pt x="14282" y="3198"/>
                    <a:pt x="11085" y="1"/>
                    <a:pt x="7141" y="1"/>
                  </a:cubicBezTo>
                  <a:close/>
                </a:path>
              </a:pathLst>
            </a:custGeom>
            <a:solidFill>
              <a:srgbClr val="3B3B3B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200" y="-1041600"/>
              <a:ext cx="9143947" cy="5928173"/>
            </a:xfrm>
            <a:custGeom>
              <a:avLst/>
              <a:gdLst/>
              <a:ahLst/>
              <a:cxnLst/>
              <a:rect l="l" t="t" r="r" b="b"/>
              <a:pathLst>
                <a:path w="166564" h="134563" extrusionOk="0">
                  <a:moveTo>
                    <a:pt x="166537" y="1"/>
                  </a:moveTo>
                  <a:lnTo>
                    <a:pt x="0" y="1"/>
                  </a:lnTo>
                  <a:lnTo>
                    <a:pt x="0" y="106931"/>
                  </a:lnTo>
                  <a:cubicBezTo>
                    <a:pt x="5836" y="106744"/>
                    <a:pt x="9699" y="108529"/>
                    <a:pt x="13004" y="112446"/>
                  </a:cubicBezTo>
                  <a:cubicBezTo>
                    <a:pt x="16494" y="116576"/>
                    <a:pt x="17986" y="123451"/>
                    <a:pt x="17826" y="128887"/>
                  </a:cubicBezTo>
                  <a:cubicBezTo>
                    <a:pt x="17720" y="132750"/>
                    <a:pt x="18652" y="134242"/>
                    <a:pt x="20837" y="134429"/>
                  </a:cubicBezTo>
                  <a:cubicBezTo>
                    <a:pt x="22090" y="134536"/>
                    <a:pt x="64403" y="134562"/>
                    <a:pt x="75035" y="134562"/>
                  </a:cubicBezTo>
                  <a:lnTo>
                    <a:pt x="135601" y="134562"/>
                  </a:lnTo>
                  <a:cubicBezTo>
                    <a:pt x="138479" y="134562"/>
                    <a:pt x="144234" y="134562"/>
                    <a:pt x="145753" y="134429"/>
                  </a:cubicBezTo>
                  <a:cubicBezTo>
                    <a:pt x="147911" y="134242"/>
                    <a:pt x="148844" y="132777"/>
                    <a:pt x="148737" y="128887"/>
                  </a:cubicBezTo>
                  <a:cubicBezTo>
                    <a:pt x="148578" y="123451"/>
                    <a:pt x="150070" y="116576"/>
                    <a:pt x="153560" y="112446"/>
                  </a:cubicBezTo>
                  <a:cubicBezTo>
                    <a:pt x="156891" y="108529"/>
                    <a:pt x="160728" y="106771"/>
                    <a:pt x="166564" y="1069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3679296" y="986865"/>
              <a:ext cx="132694" cy="93969"/>
            </a:xfrm>
            <a:custGeom>
              <a:avLst/>
              <a:gdLst/>
              <a:ahLst/>
              <a:cxnLst/>
              <a:rect l="l" t="t" r="r" b="b"/>
              <a:pathLst>
                <a:path w="3012" h="2133" extrusionOk="0">
                  <a:moveTo>
                    <a:pt x="3011" y="1"/>
                  </a:moveTo>
                  <a:lnTo>
                    <a:pt x="3011" y="1"/>
                  </a:lnTo>
                  <a:cubicBezTo>
                    <a:pt x="2825" y="54"/>
                    <a:pt x="2638" y="107"/>
                    <a:pt x="2451" y="187"/>
                  </a:cubicBezTo>
                  <a:lnTo>
                    <a:pt x="2185" y="294"/>
                  </a:lnTo>
                  <a:cubicBezTo>
                    <a:pt x="2105" y="347"/>
                    <a:pt x="1999" y="401"/>
                    <a:pt x="1919" y="454"/>
                  </a:cubicBezTo>
                  <a:cubicBezTo>
                    <a:pt x="1732" y="560"/>
                    <a:pt x="1519" y="694"/>
                    <a:pt x="1332" y="827"/>
                  </a:cubicBezTo>
                  <a:cubicBezTo>
                    <a:pt x="986" y="1067"/>
                    <a:pt x="666" y="1360"/>
                    <a:pt x="400" y="1680"/>
                  </a:cubicBezTo>
                  <a:cubicBezTo>
                    <a:pt x="240" y="1839"/>
                    <a:pt x="133" y="1973"/>
                    <a:pt x="0" y="2133"/>
                  </a:cubicBezTo>
                  <a:cubicBezTo>
                    <a:pt x="187" y="2026"/>
                    <a:pt x="346" y="1919"/>
                    <a:pt x="506" y="1813"/>
                  </a:cubicBezTo>
                  <a:lnTo>
                    <a:pt x="986" y="1466"/>
                  </a:lnTo>
                  <a:cubicBezTo>
                    <a:pt x="1172" y="1333"/>
                    <a:pt x="1332" y="1200"/>
                    <a:pt x="1519" y="1067"/>
                  </a:cubicBezTo>
                  <a:cubicBezTo>
                    <a:pt x="1705" y="933"/>
                    <a:pt x="1892" y="800"/>
                    <a:pt x="2078" y="667"/>
                  </a:cubicBezTo>
                  <a:cubicBezTo>
                    <a:pt x="2158" y="614"/>
                    <a:pt x="2238" y="534"/>
                    <a:pt x="2318" y="481"/>
                  </a:cubicBezTo>
                  <a:cubicBezTo>
                    <a:pt x="2398" y="454"/>
                    <a:pt x="2478" y="401"/>
                    <a:pt x="2558" y="347"/>
                  </a:cubicBezTo>
                  <a:cubicBezTo>
                    <a:pt x="2718" y="241"/>
                    <a:pt x="2878" y="134"/>
                    <a:pt x="3011" y="1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3769653" y="1009201"/>
              <a:ext cx="93969" cy="170229"/>
            </a:xfrm>
            <a:custGeom>
              <a:avLst/>
              <a:gdLst/>
              <a:ahLst/>
              <a:cxnLst/>
              <a:rect l="l" t="t" r="r" b="b"/>
              <a:pathLst>
                <a:path w="2133" h="3864" extrusionOk="0">
                  <a:moveTo>
                    <a:pt x="2132" y="0"/>
                  </a:moveTo>
                  <a:lnTo>
                    <a:pt x="2132" y="0"/>
                  </a:lnTo>
                  <a:cubicBezTo>
                    <a:pt x="2053" y="80"/>
                    <a:pt x="1999" y="187"/>
                    <a:pt x="1946" y="267"/>
                  </a:cubicBezTo>
                  <a:cubicBezTo>
                    <a:pt x="1893" y="347"/>
                    <a:pt x="1813" y="453"/>
                    <a:pt x="1786" y="533"/>
                  </a:cubicBezTo>
                  <a:cubicBezTo>
                    <a:pt x="1733" y="640"/>
                    <a:pt x="1706" y="746"/>
                    <a:pt x="1653" y="826"/>
                  </a:cubicBezTo>
                  <a:cubicBezTo>
                    <a:pt x="1626" y="879"/>
                    <a:pt x="1626" y="933"/>
                    <a:pt x="1626" y="1013"/>
                  </a:cubicBezTo>
                  <a:lnTo>
                    <a:pt x="1612" y="1056"/>
                  </a:lnTo>
                  <a:lnTo>
                    <a:pt x="1612" y="1056"/>
                  </a:lnTo>
                  <a:lnTo>
                    <a:pt x="1466" y="1093"/>
                  </a:lnTo>
                  <a:lnTo>
                    <a:pt x="1253" y="1119"/>
                  </a:lnTo>
                  <a:cubicBezTo>
                    <a:pt x="1147" y="1146"/>
                    <a:pt x="1067" y="1173"/>
                    <a:pt x="987" y="1199"/>
                  </a:cubicBezTo>
                  <a:cubicBezTo>
                    <a:pt x="907" y="1226"/>
                    <a:pt x="853" y="1253"/>
                    <a:pt x="774" y="1279"/>
                  </a:cubicBezTo>
                  <a:lnTo>
                    <a:pt x="720" y="1279"/>
                  </a:lnTo>
                  <a:lnTo>
                    <a:pt x="667" y="1332"/>
                  </a:lnTo>
                  <a:lnTo>
                    <a:pt x="587" y="1412"/>
                  </a:lnTo>
                  <a:cubicBezTo>
                    <a:pt x="534" y="1466"/>
                    <a:pt x="480" y="1546"/>
                    <a:pt x="427" y="1599"/>
                  </a:cubicBezTo>
                  <a:lnTo>
                    <a:pt x="294" y="1812"/>
                  </a:lnTo>
                  <a:lnTo>
                    <a:pt x="214" y="2025"/>
                  </a:lnTo>
                  <a:cubicBezTo>
                    <a:pt x="134" y="2185"/>
                    <a:pt x="81" y="2318"/>
                    <a:pt x="54" y="2478"/>
                  </a:cubicBezTo>
                  <a:cubicBezTo>
                    <a:pt x="54" y="2558"/>
                    <a:pt x="27" y="2638"/>
                    <a:pt x="27" y="2718"/>
                  </a:cubicBezTo>
                  <a:cubicBezTo>
                    <a:pt x="1" y="2798"/>
                    <a:pt x="1" y="2878"/>
                    <a:pt x="1" y="2958"/>
                  </a:cubicBezTo>
                  <a:lnTo>
                    <a:pt x="1" y="3171"/>
                  </a:lnTo>
                  <a:cubicBezTo>
                    <a:pt x="1" y="3251"/>
                    <a:pt x="1" y="3331"/>
                    <a:pt x="1" y="3411"/>
                  </a:cubicBezTo>
                  <a:cubicBezTo>
                    <a:pt x="1" y="3571"/>
                    <a:pt x="27" y="3704"/>
                    <a:pt x="81" y="3864"/>
                  </a:cubicBezTo>
                  <a:lnTo>
                    <a:pt x="81" y="3624"/>
                  </a:lnTo>
                  <a:cubicBezTo>
                    <a:pt x="81" y="3544"/>
                    <a:pt x="81" y="3464"/>
                    <a:pt x="107" y="3411"/>
                  </a:cubicBezTo>
                  <a:cubicBezTo>
                    <a:pt x="134" y="3278"/>
                    <a:pt x="161" y="3144"/>
                    <a:pt x="214" y="3011"/>
                  </a:cubicBezTo>
                  <a:cubicBezTo>
                    <a:pt x="241" y="2878"/>
                    <a:pt x="294" y="2718"/>
                    <a:pt x="321" y="2585"/>
                  </a:cubicBezTo>
                  <a:cubicBezTo>
                    <a:pt x="374" y="2452"/>
                    <a:pt x="427" y="2318"/>
                    <a:pt x="507" y="2185"/>
                  </a:cubicBezTo>
                  <a:lnTo>
                    <a:pt x="587" y="1999"/>
                  </a:lnTo>
                  <a:lnTo>
                    <a:pt x="694" y="1839"/>
                  </a:lnTo>
                  <a:lnTo>
                    <a:pt x="774" y="1759"/>
                  </a:lnTo>
                  <a:lnTo>
                    <a:pt x="827" y="1679"/>
                  </a:lnTo>
                  <a:lnTo>
                    <a:pt x="907" y="1599"/>
                  </a:lnTo>
                  <a:lnTo>
                    <a:pt x="933" y="1572"/>
                  </a:lnTo>
                  <a:cubicBezTo>
                    <a:pt x="987" y="1546"/>
                    <a:pt x="1067" y="1492"/>
                    <a:pt x="1147" y="1466"/>
                  </a:cubicBezTo>
                  <a:cubicBezTo>
                    <a:pt x="1200" y="1466"/>
                    <a:pt x="1253" y="1439"/>
                    <a:pt x="1306" y="1439"/>
                  </a:cubicBezTo>
                  <a:cubicBezTo>
                    <a:pt x="1466" y="1386"/>
                    <a:pt x="1626" y="1359"/>
                    <a:pt x="1759" y="1306"/>
                  </a:cubicBezTo>
                  <a:lnTo>
                    <a:pt x="1839" y="1279"/>
                  </a:lnTo>
                  <a:lnTo>
                    <a:pt x="1839" y="1173"/>
                  </a:lnTo>
                  <a:cubicBezTo>
                    <a:pt x="1866" y="1093"/>
                    <a:pt x="1839" y="986"/>
                    <a:pt x="1866" y="879"/>
                  </a:cubicBezTo>
                  <a:cubicBezTo>
                    <a:pt x="1893" y="800"/>
                    <a:pt x="1919" y="693"/>
                    <a:pt x="1946" y="586"/>
                  </a:cubicBezTo>
                  <a:cubicBezTo>
                    <a:pt x="1999" y="400"/>
                    <a:pt x="2053" y="213"/>
                    <a:pt x="2132" y="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824400" y="-476951"/>
              <a:ext cx="7336788" cy="72823"/>
            </a:xfrm>
            <a:custGeom>
              <a:avLst/>
              <a:gdLst/>
              <a:ahLst/>
              <a:cxnLst/>
              <a:rect l="l" t="t" r="r" b="b"/>
              <a:pathLst>
                <a:path w="166537" h="1653" extrusionOk="0">
                  <a:moveTo>
                    <a:pt x="0" y="1"/>
                  </a:moveTo>
                  <a:lnTo>
                    <a:pt x="0" y="1653"/>
                  </a:lnTo>
                  <a:lnTo>
                    <a:pt x="166537" y="1653"/>
                  </a:lnTo>
                  <a:lnTo>
                    <a:pt x="1665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824400" y="-695287"/>
              <a:ext cx="7336788" cy="82207"/>
            </a:xfrm>
            <a:custGeom>
              <a:avLst/>
              <a:gdLst/>
              <a:ahLst/>
              <a:cxnLst/>
              <a:rect l="l" t="t" r="r" b="b"/>
              <a:pathLst>
                <a:path w="166537" h="1866" extrusionOk="0">
                  <a:moveTo>
                    <a:pt x="0" y="0"/>
                  </a:moveTo>
                  <a:lnTo>
                    <a:pt x="0" y="1866"/>
                  </a:lnTo>
                  <a:lnTo>
                    <a:pt x="166537" y="1866"/>
                  </a:lnTo>
                  <a:lnTo>
                    <a:pt x="166537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303175" y="3519550"/>
              <a:ext cx="8514347" cy="1024235"/>
            </a:xfrm>
            <a:custGeom>
              <a:avLst/>
              <a:gdLst/>
              <a:ahLst/>
              <a:cxnLst/>
              <a:rect l="l" t="t" r="r" b="b"/>
              <a:pathLst>
                <a:path w="170988" h="23249" extrusionOk="0">
                  <a:moveTo>
                    <a:pt x="3628" y="0"/>
                  </a:moveTo>
                  <a:cubicBezTo>
                    <a:pt x="3225" y="0"/>
                    <a:pt x="2825" y="14"/>
                    <a:pt x="2426" y="40"/>
                  </a:cubicBezTo>
                  <a:cubicBezTo>
                    <a:pt x="1600" y="67"/>
                    <a:pt x="800" y="173"/>
                    <a:pt x="1" y="307"/>
                  </a:cubicBezTo>
                  <a:cubicBezTo>
                    <a:pt x="663" y="218"/>
                    <a:pt x="1344" y="167"/>
                    <a:pt x="2012" y="167"/>
                  </a:cubicBezTo>
                  <a:cubicBezTo>
                    <a:pt x="2150" y="167"/>
                    <a:pt x="2288" y="169"/>
                    <a:pt x="2426" y="173"/>
                  </a:cubicBezTo>
                  <a:cubicBezTo>
                    <a:pt x="2572" y="168"/>
                    <a:pt x="2719" y="166"/>
                    <a:pt x="2866" y="166"/>
                  </a:cubicBezTo>
                  <a:cubicBezTo>
                    <a:pt x="3518" y="166"/>
                    <a:pt x="4171" y="210"/>
                    <a:pt x="4824" y="253"/>
                  </a:cubicBezTo>
                  <a:cubicBezTo>
                    <a:pt x="5623" y="307"/>
                    <a:pt x="6422" y="413"/>
                    <a:pt x="7222" y="546"/>
                  </a:cubicBezTo>
                  <a:cubicBezTo>
                    <a:pt x="7622" y="600"/>
                    <a:pt x="7995" y="680"/>
                    <a:pt x="8394" y="760"/>
                  </a:cubicBezTo>
                  <a:lnTo>
                    <a:pt x="9567" y="1053"/>
                  </a:lnTo>
                  <a:cubicBezTo>
                    <a:pt x="9940" y="1159"/>
                    <a:pt x="10339" y="1239"/>
                    <a:pt x="10712" y="1372"/>
                  </a:cubicBezTo>
                  <a:cubicBezTo>
                    <a:pt x="11085" y="1532"/>
                    <a:pt x="11459" y="1639"/>
                    <a:pt x="11832" y="1799"/>
                  </a:cubicBezTo>
                  <a:lnTo>
                    <a:pt x="12924" y="2252"/>
                  </a:lnTo>
                  <a:lnTo>
                    <a:pt x="13990" y="2785"/>
                  </a:lnTo>
                  <a:lnTo>
                    <a:pt x="15056" y="3371"/>
                  </a:lnTo>
                  <a:cubicBezTo>
                    <a:pt x="15375" y="3611"/>
                    <a:pt x="15722" y="3824"/>
                    <a:pt x="16042" y="4037"/>
                  </a:cubicBezTo>
                  <a:cubicBezTo>
                    <a:pt x="16388" y="4250"/>
                    <a:pt x="16654" y="4517"/>
                    <a:pt x="17001" y="4756"/>
                  </a:cubicBezTo>
                  <a:cubicBezTo>
                    <a:pt x="17294" y="4996"/>
                    <a:pt x="17614" y="5263"/>
                    <a:pt x="17880" y="5556"/>
                  </a:cubicBezTo>
                  <a:lnTo>
                    <a:pt x="18333" y="5956"/>
                  </a:lnTo>
                  <a:cubicBezTo>
                    <a:pt x="18466" y="6089"/>
                    <a:pt x="18600" y="6222"/>
                    <a:pt x="18733" y="6382"/>
                  </a:cubicBezTo>
                  <a:lnTo>
                    <a:pt x="19159" y="6808"/>
                  </a:lnTo>
                  <a:cubicBezTo>
                    <a:pt x="19292" y="6941"/>
                    <a:pt x="19426" y="7101"/>
                    <a:pt x="19532" y="7261"/>
                  </a:cubicBezTo>
                  <a:lnTo>
                    <a:pt x="20278" y="8167"/>
                  </a:lnTo>
                  <a:lnTo>
                    <a:pt x="20944" y="9153"/>
                  </a:lnTo>
                  <a:cubicBezTo>
                    <a:pt x="21184" y="9473"/>
                    <a:pt x="21397" y="9793"/>
                    <a:pt x="21584" y="10139"/>
                  </a:cubicBezTo>
                  <a:lnTo>
                    <a:pt x="21904" y="10645"/>
                  </a:lnTo>
                  <a:cubicBezTo>
                    <a:pt x="22010" y="10805"/>
                    <a:pt x="22090" y="10992"/>
                    <a:pt x="22170" y="11178"/>
                  </a:cubicBezTo>
                  <a:lnTo>
                    <a:pt x="22703" y="12244"/>
                  </a:lnTo>
                  <a:cubicBezTo>
                    <a:pt x="22890" y="12590"/>
                    <a:pt x="23049" y="12963"/>
                    <a:pt x="23183" y="13310"/>
                  </a:cubicBezTo>
                  <a:cubicBezTo>
                    <a:pt x="23316" y="13683"/>
                    <a:pt x="23502" y="14056"/>
                    <a:pt x="23609" y="14429"/>
                  </a:cubicBezTo>
                  <a:lnTo>
                    <a:pt x="23982" y="15548"/>
                  </a:lnTo>
                  <a:cubicBezTo>
                    <a:pt x="24062" y="15735"/>
                    <a:pt x="24115" y="15921"/>
                    <a:pt x="24169" y="16108"/>
                  </a:cubicBezTo>
                  <a:lnTo>
                    <a:pt x="24328" y="16694"/>
                  </a:lnTo>
                  <a:lnTo>
                    <a:pt x="24622" y="17840"/>
                  </a:lnTo>
                  <a:cubicBezTo>
                    <a:pt x="24808" y="18612"/>
                    <a:pt x="24941" y="19385"/>
                    <a:pt x="25101" y="20158"/>
                  </a:cubicBezTo>
                  <a:lnTo>
                    <a:pt x="25421" y="22529"/>
                  </a:lnTo>
                  <a:cubicBezTo>
                    <a:pt x="25474" y="22822"/>
                    <a:pt x="25714" y="23035"/>
                    <a:pt x="25980" y="23035"/>
                  </a:cubicBezTo>
                  <a:lnTo>
                    <a:pt x="41035" y="23089"/>
                  </a:lnTo>
                  <a:lnTo>
                    <a:pt x="56064" y="23169"/>
                  </a:lnTo>
                  <a:cubicBezTo>
                    <a:pt x="61073" y="23195"/>
                    <a:pt x="66082" y="23222"/>
                    <a:pt x="71065" y="23222"/>
                  </a:cubicBezTo>
                  <a:lnTo>
                    <a:pt x="86094" y="23249"/>
                  </a:lnTo>
                  <a:lnTo>
                    <a:pt x="101122" y="23222"/>
                  </a:lnTo>
                  <a:lnTo>
                    <a:pt x="108636" y="23222"/>
                  </a:lnTo>
                  <a:lnTo>
                    <a:pt x="116150" y="23169"/>
                  </a:lnTo>
                  <a:lnTo>
                    <a:pt x="131152" y="23089"/>
                  </a:lnTo>
                  <a:lnTo>
                    <a:pt x="146180" y="22956"/>
                  </a:lnTo>
                  <a:cubicBezTo>
                    <a:pt x="146473" y="22956"/>
                    <a:pt x="146686" y="22742"/>
                    <a:pt x="146713" y="22449"/>
                  </a:cubicBezTo>
                  <a:cubicBezTo>
                    <a:pt x="146766" y="21730"/>
                    <a:pt x="146873" y="20957"/>
                    <a:pt x="147006" y="20184"/>
                  </a:cubicBezTo>
                  <a:cubicBezTo>
                    <a:pt x="147139" y="19438"/>
                    <a:pt x="147272" y="18692"/>
                    <a:pt x="147486" y="17946"/>
                  </a:cubicBezTo>
                  <a:cubicBezTo>
                    <a:pt x="147672" y="17200"/>
                    <a:pt x="147859" y="16454"/>
                    <a:pt x="148098" y="15735"/>
                  </a:cubicBezTo>
                  <a:cubicBezTo>
                    <a:pt x="148232" y="15361"/>
                    <a:pt x="148365" y="15015"/>
                    <a:pt x="148498" y="14642"/>
                  </a:cubicBezTo>
                  <a:cubicBezTo>
                    <a:pt x="148631" y="14296"/>
                    <a:pt x="148765" y="13923"/>
                    <a:pt x="148924" y="13576"/>
                  </a:cubicBezTo>
                  <a:lnTo>
                    <a:pt x="149138" y="13043"/>
                  </a:lnTo>
                  <a:lnTo>
                    <a:pt x="149377" y="12510"/>
                  </a:lnTo>
                  <a:cubicBezTo>
                    <a:pt x="149537" y="12164"/>
                    <a:pt x="149724" y="11818"/>
                    <a:pt x="149884" y="11498"/>
                  </a:cubicBezTo>
                  <a:cubicBezTo>
                    <a:pt x="150070" y="11151"/>
                    <a:pt x="150257" y="10805"/>
                    <a:pt x="150443" y="10485"/>
                  </a:cubicBezTo>
                  <a:cubicBezTo>
                    <a:pt x="150630" y="10166"/>
                    <a:pt x="150816" y="9819"/>
                    <a:pt x="151029" y="9499"/>
                  </a:cubicBezTo>
                  <a:cubicBezTo>
                    <a:pt x="151456" y="8860"/>
                    <a:pt x="151909" y="8247"/>
                    <a:pt x="152362" y="7634"/>
                  </a:cubicBezTo>
                  <a:lnTo>
                    <a:pt x="153108" y="6755"/>
                  </a:lnTo>
                  <a:lnTo>
                    <a:pt x="153907" y="5929"/>
                  </a:lnTo>
                  <a:cubicBezTo>
                    <a:pt x="154174" y="5662"/>
                    <a:pt x="154493" y="5423"/>
                    <a:pt x="154760" y="5156"/>
                  </a:cubicBezTo>
                  <a:cubicBezTo>
                    <a:pt x="155053" y="4890"/>
                    <a:pt x="155346" y="4650"/>
                    <a:pt x="155639" y="4410"/>
                  </a:cubicBezTo>
                  <a:cubicBezTo>
                    <a:pt x="155959" y="4197"/>
                    <a:pt x="156252" y="3957"/>
                    <a:pt x="156572" y="3744"/>
                  </a:cubicBezTo>
                  <a:cubicBezTo>
                    <a:pt x="156918" y="3557"/>
                    <a:pt x="157211" y="3318"/>
                    <a:pt x="157558" y="3131"/>
                  </a:cubicBezTo>
                  <a:lnTo>
                    <a:pt x="158544" y="2572"/>
                  </a:lnTo>
                  <a:cubicBezTo>
                    <a:pt x="158890" y="2385"/>
                    <a:pt x="159263" y="2252"/>
                    <a:pt x="159609" y="2092"/>
                  </a:cubicBezTo>
                  <a:lnTo>
                    <a:pt x="160116" y="1852"/>
                  </a:lnTo>
                  <a:lnTo>
                    <a:pt x="160675" y="1666"/>
                  </a:lnTo>
                  <a:cubicBezTo>
                    <a:pt x="161048" y="1532"/>
                    <a:pt x="161395" y="1372"/>
                    <a:pt x="161768" y="1266"/>
                  </a:cubicBezTo>
                  <a:cubicBezTo>
                    <a:pt x="162514" y="1053"/>
                    <a:pt x="163260" y="866"/>
                    <a:pt x="164033" y="733"/>
                  </a:cubicBezTo>
                  <a:cubicBezTo>
                    <a:pt x="164406" y="653"/>
                    <a:pt x="164779" y="573"/>
                    <a:pt x="165178" y="520"/>
                  </a:cubicBezTo>
                  <a:lnTo>
                    <a:pt x="166324" y="387"/>
                  </a:lnTo>
                  <a:lnTo>
                    <a:pt x="166910" y="307"/>
                  </a:lnTo>
                  <a:lnTo>
                    <a:pt x="167497" y="280"/>
                  </a:lnTo>
                  <a:lnTo>
                    <a:pt x="168642" y="227"/>
                  </a:lnTo>
                  <a:cubicBezTo>
                    <a:pt x="169415" y="227"/>
                    <a:pt x="170214" y="280"/>
                    <a:pt x="170987" y="280"/>
                  </a:cubicBezTo>
                  <a:cubicBezTo>
                    <a:pt x="170214" y="227"/>
                    <a:pt x="169442" y="173"/>
                    <a:pt x="168642" y="147"/>
                  </a:cubicBezTo>
                  <a:lnTo>
                    <a:pt x="166884" y="147"/>
                  </a:lnTo>
                  <a:lnTo>
                    <a:pt x="166297" y="173"/>
                  </a:lnTo>
                  <a:lnTo>
                    <a:pt x="165125" y="280"/>
                  </a:lnTo>
                  <a:cubicBezTo>
                    <a:pt x="164752" y="307"/>
                    <a:pt x="164352" y="387"/>
                    <a:pt x="163979" y="440"/>
                  </a:cubicBezTo>
                  <a:cubicBezTo>
                    <a:pt x="163207" y="573"/>
                    <a:pt x="162434" y="733"/>
                    <a:pt x="161661" y="946"/>
                  </a:cubicBezTo>
                  <a:cubicBezTo>
                    <a:pt x="161288" y="1026"/>
                    <a:pt x="160915" y="1159"/>
                    <a:pt x="160542" y="1293"/>
                  </a:cubicBezTo>
                  <a:lnTo>
                    <a:pt x="159982" y="1479"/>
                  </a:lnTo>
                  <a:lnTo>
                    <a:pt x="159423" y="1692"/>
                  </a:lnTo>
                  <a:cubicBezTo>
                    <a:pt x="159076" y="1852"/>
                    <a:pt x="158703" y="1985"/>
                    <a:pt x="158357" y="2172"/>
                  </a:cubicBezTo>
                  <a:lnTo>
                    <a:pt x="157291" y="2705"/>
                  </a:lnTo>
                  <a:cubicBezTo>
                    <a:pt x="156945" y="2891"/>
                    <a:pt x="156625" y="3104"/>
                    <a:pt x="156279" y="3318"/>
                  </a:cubicBezTo>
                  <a:cubicBezTo>
                    <a:pt x="155932" y="3504"/>
                    <a:pt x="155613" y="3744"/>
                    <a:pt x="155293" y="3984"/>
                  </a:cubicBezTo>
                  <a:cubicBezTo>
                    <a:pt x="154973" y="4197"/>
                    <a:pt x="154653" y="4437"/>
                    <a:pt x="154360" y="4703"/>
                  </a:cubicBezTo>
                  <a:cubicBezTo>
                    <a:pt x="154067" y="4970"/>
                    <a:pt x="153747" y="5209"/>
                    <a:pt x="153454" y="5476"/>
                  </a:cubicBezTo>
                  <a:lnTo>
                    <a:pt x="152628" y="6302"/>
                  </a:lnTo>
                  <a:lnTo>
                    <a:pt x="151829" y="7208"/>
                  </a:lnTo>
                  <a:cubicBezTo>
                    <a:pt x="151323" y="7794"/>
                    <a:pt x="150816" y="8407"/>
                    <a:pt x="150363" y="9073"/>
                  </a:cubicBezTo>
                  <a:cubicBezTo>
                    <a:pt x="150123" y="9419"/>
                    <a:pt x="149937" y="9739"/>
                    <a:pt x="149697" y="10086"/>
                  </a:cubicBezTo>
                  <a:cubicBezTo>
                    <a:pt x="149484" y="10405"/>
                    <a:pt x="149297" y="10752"/>
                    <a:pt x="149111" y="11098"/>
                  </a:cubicBezTo>
                  <a:cubicBezTo>
                    <a:pt x="148924" y="11445"/>
                    <a:pt x="148738" y="11818"/>
                    <a:pt x="148551" y="12164"/>
                  </a:cubicBezTo>
                  <a:lnTo>
                    <a:pt x="148285" y="12697"/>
                  </a:lnTo>
                  <a:lnTo>
                    <a:pt x="148045" y="13230"/>
                  </a:lnTo>
                  <a:cubicBezTo>
                    <a:pt x="147885" y="13603"/>
                    <a:pt x="147752" y="13976"/>
                    <a:pt x="147592" y="14322"/>
                  </a:cubicBezTo>
                  <a:cubicBezTo>
                    <a:pt x="147432" y="14695"/>
                    <a:pt x="147299" y="15068"/>
                    <a:pt x="147192" y="15441"/>
                  </a:cubicBezTo>
                  <a:cubicBezTo>
                    <a:pt x="146926" y="16188"/>
                    <a:pt x="146686" y="16934"/>
                    <a:pt x="146473" y="17706"/>
                  </a:cubicBezTo>
                  <a:cubicBezTo>
                    <a:pt x="146260" y="18506"/>
                    <a:pt x="146073" y="19252"/>
                    <a:pt x="145940" y="20051"/>
                  </a:cubicBezTo>
                  <a:cubicBezTo>
                    <a:pt x="145814" y="20663"/>
                    <a:pt x="145720" y="21274"/>
                    <a:pt x="145647" y="21912"/>
                  </a:cubicBezTo>
                  <a:lnTo>
                    <a:pt x="145647" y="21912"/>
                  </a:lnTo>
                  <a:lnTo>
                    <a:pt x="131125" y="21783"/>
                  </a:lnTo>
                  <a:lnTo>
                    <a:pt x="116097" y="21703"/>
                  </a:lnTo>
                  <a:lnTo>
                    <a:pt x="108583" y="21650"/>
                  </a:lnTo>
                  <a:lnTo>
                    <a:pt x="71039" y="21650"/>
                  </a:lnTo>
                  <a:cubicBezTo>
                    <a:pt x="66029" y="21650"/>
                    <a:pt x="61046" y="21677"/>
                    <a:pt x="56037" y="21703"/>
                  </a:cubicBezTo>
                  <a:lnTo>
                    <a:pt x="41009" y="21783"/>
                  </a:lnTo>
                  <a:lnTo>
                    <a:pt x="26488" y="21912"/>
                  </a:lnTo>
                  <a:lnTo>
                    <a:pt x="26488" y="21912"/>
                  </a:lnTo>
                  <a:lnTo>
                    <a:pt x="26194" y="19998"/>
                  </a:lnTo>
                  <a:cubicBezTo>
                    <a:pt x="26007" y="19198"/>
                    <a:pt x="25847" y="18399"/>
                    <a:pt x="25634" y="17600"/>
                  </a:cubicBezTo>
                  <a:lnTo>
                    <a:pt x="25314" y="16427"/>
                  </a:lnTo>
                  <a:lnTo>
                    <a:pt x="25154" y="15841"/>
                  </a:lnTo>
                  <a:cubicBezTo>
                    <a:pt x="25075" y="15628"/>
                    <a:pt x="25021" y="15441"/>
                    <a:pt x="24941" y="15255"/>
                  </a:cubicBezTo>
                  <a:lnTo>
                    <a:pt x="24542" y="14109"/>
                  </a:lnTo>
                  <a:cubicBezTo>
                    <a:pt x="24382" y="13709"/>
                    <a:pt x="24222" y="13336"/>
                    <a:pt x="24062" y="12963"/>
                  </a:cubicBezTo>
                  <a:cubicBezTo>
                    <a:pt x="23875" y="12590"/>
                    <a:pt x="23742" y="12217"/>
                    <a:pt x="23529" y="11844"/>
                  </a:cubicBezTo>
                  <a:lnTo>
                    <a:pt x="22970" y="10752"/>
                  </a:lnTo>
                  <a:cubicBezTo>
                    <a:pt x="22863" y="10565"/>
                    <a:pt x="22783" y="10405"/>
                    <a:pt x="22650" y="10219"/>
                  </a:cubicBezTo>
                  <a:lnTo>
                    <a:pt x="22330" y="9713"/>
                  </a:lnTo>
                  <a:cubicBezTo>
                    <a:pt x="22117" y="9340"/>
                    <a:pt x="21877" y="9020"/>
                    <a:pt x="21637" y="8673"/>
                  </a:cubicBezTo>
                  <a:lnTo>
                    <a:pt x="20891" y="7688"/>
                  </a:lnTo>
                  <a:lnTo>
                    <a:pt x="20092" y="6755"/>
                  </a:lnTo>
                  <a:cubicBezTo>
                    <a:pt x="19959" y="6595"/>
                    <a:pt x="19825" y="6435"/>
                    <a:pt x="19665" y="6302"/>
                  </a:cubicBezTo>
                  <a:lnTo>
                    <a:pt x="19239" y="5876"/>
                  </a:lnTo>
                  <a:cubicBezTo>
                    <a:pt x="19106" y="5716"/>
                    <a:pt x="18946" y="5582"/>
                    <a:pt x="18813" y="5449"/>
                  </a:cubicBezTo>
                  <a:lnTo>
                    <a:pt x="18333" y="5050"/>
                  </a:lnTo>
                  <a:cubicBezTo>
                    <a:pt x="17987" y="4783"/>
                    <a:pt x="17720" y="4517"/>
                    <a:pt x="17374" y="4277"/>
                  </a:cubicBezTo>
                  <a:cubicBezTo>
                    <a:pt x="17054" y="4037"/>
                    <a:pt x="16734" y="3771"/>
                    <a:pt x="16388" y="3557"/>
                  </a:cubicBezTo>
                  <a:cubicBezTo>
                    <a:pt x="16015" y="3344"/>
                    <a:pt x="15695" y="3131"/>
                    <a:pt x="15322" y="2918"/>
                  </a:cubicBezTo>
                  <a:lnTo>
                    <a:pt x="14230" y="2358"/>
                  </a:lnTo>
                  <a:lnTo>
                    <a:pt x="13111" y="1852"/>
                  </a:lnTo>
                  <a:lnTo>
                    <a:pt x="11991" y="1426"/>
                  </a:lnTo>
                  <a:cubicBezTo>
                    <a:pt x="11592" y="1293"/>
                    <a:pt x="11219" y="1159"/>
                    <a:pt x="10819" y="1026"/>
                  </a:cubicBezTo>
                  <a:cubicBezTo>
                    <a:pt x="10446" y="919"/>
                    <a:pt x="10046" y="813"/>
                    <a:pt x="9647" y="706"/>
                  </a:cubicBezTo>
                  <a:lnTo>
                    <a:pt x="8448" y="440"/>
                  </a:lnTo>
                  <a:cubicBezTo>
                    <a:pt x="8048" y="387"/>
                    <a:pt x="7648" y="307"/>
                    <a:pt x="7248" y="253"/>
                  </a:cubicBezTo>
                  <a:cubicBezTo>
                    <a:pt x="6449" y="147"/>
                    <a:pt x="5650" y="67"/>
                    <a:pt x="4850" y="40"/>
                  </a:cubicBezTo>
                  <a:cubicBezTo>
                    <a:pt x="4437" y="14"/>
                    <a:pt x="4031" y="0"/>
                    <a:pt x="36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7360786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31" y="53026"/>
                    <a:pt x="37305" y="53772"/>
                  </a:cubicBezTo>
                  <a:cubicBezTo>
                    <a:pt x="34241" y="55690"/>
                    <a:pt x="29178" y="54704"/>
                    <a:pt x="25767" y="54704"/>
                  </a:cubicBezTo>
                  <a:lnTo>
                    <a:pt x="9567" y="54704"/>
                  </a:lnTo>
                  <a:cubicBezTo>
                    <a:pt x="7462" y="54704"/>
                    <a:pt x="4664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67" y="2505"/>
                    <a:pt x="3225" y="720"/>
                    <a:pt x="5676" y="667"/>
                  </a:cubicBezTo>
                  <a:cubicBezTo>
                    <a:pt x="7648" y="613"/>
                    <a:pt x="9647" y="667"/>
                    <a:pt x="11619" y="667"/>
                  </a:cubicBezTo>
                  <a:lnTo>
                    <a:pt x="27126" y="667"/>
                  </a:lnTo>
                  <a:cubicBezTo>
                    <a:pt x="30644" y="667"/>
                    <a:pt x="34214" y="0"/>
                    <a:pt x="37412" y="1919"/>
                  </a:cubicBezTo>
                  <a:cubicBezTo>
                    <a:pt x="39650" y="3251"/>
                    <a:pt x="40023" y="5276"/>
                    <a:pt x="40076" y="7728"/>
                  </a:cubicBezTo>
                  <a:cubicBezTo>
                    <a:pt x="40130" y="12151"/>
                    <a:pt x="40076" y="16574"/>
                    <a:pt x="40076" y="20997"/>
                  </a:cubicBezTo>
                  <a:lnTo>
                    <a:pt x="40076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7335318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34" y="1662"/>
                    <a:pt x="36079" y="1796"/>
                    <a:pt x="37811" y="2835"/>
                  </a:cubicBezTo>
                  <a:cubicBezTo>
                    <a:pt x="39197" y="3687"/>
                    <a:pt x="39676" y="4833"/>
                    <a:pt x="39730" y="7418"/>
                  </a:cubicBezTo>
                  <a:cubicBezTo>
                    <a:pt x="39783" y="10482"/>
                    <a:pt x="39756" y="13573"/>
                    <a:pt x="39730" y="16584"/>
                  </a:cubicBezTo>
                  <a:lnTo>
                    <a:pt x="39730" y="21140"/>
                  </a:lnTo>
                  <a:lnTo>
                    <a:pt x="39730" y="30227"/>
                  </a:lnTo>
                  <a:lnTo>
                    <a:pt x="39730" y="48372"/>
                  </a:lnTo>
                  <a:cubicBezTo>
                    <a:pt x="39730" y="49811"/>
                    <a:pt x="39703" y="50957"/>
                    <a:pt x="39357" y="51810"/>
                  </a:cubicBezTo>
                  <a:cubicBezTo>
                    <a:pt x="39170" y="52263"/>
                    <a:pt x="38797" y="52902"/>
                    <a:pt x="37651" y="53622"/>
                  </a:cubicBezTo>
                  <a:cubicBezTo>
                    <a:pt x="36612" y="54288"/>
                    <a:pt x="35093" y="54581"/>
                    <a:pt x="32882" y="54581"/>
                  </a:cubicBezTo>
                  <a:cubicBezTo>
                    <a:pt x="31763" y="54581"/>
                    <a:pt x="30643" y="54501"/>
                    <a:pt x="29551" y="54421"/>
                  </a:cubicBezTo>
                  <a:cubicBezTo>
                    <a:pt x="28512" y="54368"/>
                    <a:pt x="27526" y="54288"/>
                    <a:pt x="26620" y="54288"/>
                  </a:cubicBezTo>
                  <a:lnTo>
                    <a:pt x="9860" y="54288"/>
                  </a:lnTo>
                  <a:cubicBezTo>
                    <a:pt x="9353" y="54288"/>
                    <a:pt x="8847" y="54314"/>
                    <a:pt x="8288" y="54341"/>
                  </a:cubicBezTo>
                  <a:cubicBezTo>
                    <a:pt x="7728" y="54368"/>
                    <a:pt x="7168" y="54394"/>
                    <a:pt x="6609" y="54394"/>
                  </a:cubicBezTo>
                  <a:cubicBezTo>
                    <a:pt x="5756" y="54394"/>
                    <a:pt x="4531" y="54341"/>
                    <a:pt x="3705" y="53862"/>
                  </a:cubicBezTo>
                  <a:cubicBezTo>
                    <a:pt x="1839" y="52742"/>
                    <a:pt x="1866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3" y="2968"/>
                    <a:pt x="4264" y="1822"/>
                    <a:pt x="5889" y="1796"/>
                  </a:cubicBezTo>
                  <a:cubicBezTo>
                    <a:pt x="6502" y="1796"/>
                    <a:pt x="7168" y="1769"/>
                    <a:pt x="7915" y="1769"/>
                  </a:cubicBezTo>
                  <a:lnTo>
                    <a:pt x="28032" y="1769"/>
                  </a:lnTo>
                  <a:cubicBezTo>
                    <a:pt x="28805" y="1769"/>
                    <a:pt x="29578" y="1742"/>
                    <a:pt x="30324" y="1716"/>
                  </a:cubicBezTo>
                  <a:cubicBezTo>
                    <a:pt x="31070" y="1689"/>
                    <a:pt x="31763" y="1662"/>
                    <a:pt x="32455" y="1662"/>
                  </a:cubicBezTo>
                  <a:close/>
                  <a:moveTo>
                    <a:pt x="32483" y="1"/>
                  </a:moveTo>
                  <a:cubicBezTo>
                    <a:pt x="31009" y="1"/>
                    <a:pt x="29516" y="117"/>
                    <a:pt x="28032" y="117"/>
                  </a:cubicBezTo>
                  <a:lnTo>
                    <a:pt x="12018" y="117"/>
                  </a:lnTo>
                  <a:cubicBezTo>
                    <a:pt x="10650" y="117"/>
                    <a:pt x="9282" y="93"/>
                    <a:pt x="7915" y="93"/>
                  </a:cubicBezTo>
                  <a:cubicBezTo>
                    <a:pt x="7231" y="93"/>
                    <a:pt x="6547" y="99"/>
                    <a:pt x="5863" y="117"/>
                  </a:cubicBezTo>
                  <a:cubicBezTo>
                    <a:pt x="3305" y="197"/>
                    <a:pt x="267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1" y="53568"/>
                    <a:pt x="2879" y="55300"/>
                  </a:cubicBezTo>
                  <a:cubicBezTo>
                    <a:pt x="3937" y="55924"/>
                    <a:pt x="5280" y="56066"/>
                    <a:pt x="6632" y="56066"/>
                  </a:cubicBezTo>
                  <a:cubicBezTo>
                    <a:pt x="7764" y="56066"/>
                    <a:pt x="8903" y="55967"/>
                    <a:pt x="9886" y="55967"/>
                  </a:cubicBezTo>
                  <a:lnTo>
                    <a:pt x="26647" y="55967"/>
                  </a:lnTo>
                  <a:cubicBezTo>
                    <a:pt x="28452" y="55967"/>
                    <a:pt x="30713" y="56240"/>
                    <a:pt x="32911" y="56240"/>
                  </a:cubicBezTo>
                  <a:cubicBezTo>
                    <a:pt x="34997" y="56240"/>
                    <a:pt x="37027" y="55994"/>
                    <a:pt x="38557" y="55034"/>
                  </a:cubicBezTo>
                  <a:cubicBezTo>
                    <a:pt x="39810" y="54235"/>
                    <a:pt x="40502" y="53409"/>
                    <a:pt x="40902" y="52423"/>
                  </a:cubicBezTo>
                  <a:cubicBezTo>
                    <a:pt x="41355" y="51304"/>
                    <a:pt x="41408" y="49998"/>
                    <a:pt x="41408" y="48372"/>
                  </a:cubicBezTo>
                  <a:lnTo>
                    <a:pt x="41408" y="21140"/>
                  </a:lnTo>
                  <a:cubicBezTo>
                    <a:pt x="41382" y="16557"/>
                    <a:pt x="41462" y="12001"/>
                    <a:pt x="41382" y="7418"/>
                  </a:cubicBezTo>
                  <a:cubicBezTo>
                    <a:pt x="41355" y="4913"/>
                    <a:pt x="40955" y="2808"/>
                    <a:pt x="38664" y="1423"/>
                  </a:cubicBezTo>
                  <a:cubicBezTo>
                    <a:pt x="36697" y="242"/>
                    <a:pt x="34609" y="1"/>
                    <a:pt x="32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804720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04" y="53026"/>
                    <a:pt x="37305" y="53772"/>
                  </a:cubicBezTo>
                  <a:cubicBezTo>
                    <a:pt x="34241" y="55690"/>
                    <a:pt x="29178" y="54704"/>
                    <a:pt x="25767" y="54704"/>
                  </a:cubicBezTo>
                  <a:lnTo>
                    <a:pt x="9540" y="54704"/>
                  </a:lnTo>
                  <a:cubicBezTo>
                    <a:pt x="7462" y="54704"/>
                    <a:pt x="4637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41" y="2505"/>
                    <a:pt x="3198" y="720"/>
                    <a:pt x="5676" y="667"/>
                  </a:cubicBezTo>
                  <a:cubicBezTo>
                    <a:pt x="7648" y="613"/>
                    <a:pt x="9647" y="667"/>
                    <a:pt x="11619" y="667"/>
                  </a:cubicBezTo>
                  <a:lnTo>
                    <a:pt x="27126" y="667"/>
                  </a:lnTo>
                  <a:cubicBezTo>
                    <a:pt x="30644" y="667"/>
                    <a:pt x="34214" y="0"/>
                    <a:pt x="37412" y="1919"/>
                  </a:cubicBezTo>
                  <a:cubicBezTo>
                    <a:pt x="39623" y="3251"/>
                    <a:pt x="40023" y="5276"/>
                    <a:pt x="40076" y="7728"/>
                  </a:cubicBezTo>
                  <a:cubicBezTo>
                    <a:pt x="40130" y="12151"/>
                    <a:pt x="40076" y="16574"/>
                    <a:pt x="40076" y="20997"/>
                  </a:cubicBezTo>
                  <a:lnTo>
                    <a:pt x="40076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rgbClr val="A8D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5537936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96" y="51267"/>
                  </a:moveTo>
                  <a:cubicBezTo>
                    <a:pt x="39197" y="52226"/>
                    <a:pt x="38530" y="53026"/>
                    <a:pt x="37305" y="53772"/>
                  </a:cubicBezTo>
                  <a:cubicBezTo>
                    <a:pt x="34267" y="55690"/>
                    <a:pt x="29178" y="54704"/>
                    <a:pt x="25767" y="54704"/>
                  </a:cubicBezTo>
                  <a:lnTo>
                    <a:pt x="9566" y="54704"/>
                  </a:lnTo>
                  <a:cubicBezTo>
                    <a:pt x="7461" y="54704"/>
                    <a:pt x="4664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67" y="2505"/>
                    <a:pt x="3225" y="720"/>
                    <a:pt x="5676" y="667"/>
                  </a:cubicBezTo>
                  <a:cubicBezTo>
                    <a:pt x="7648" y="613"/>
                    <a:pt x="9646" y="667"/>
                    <a:pt x="11618" y="667"/>
                  </a:cubicBezTo>
                  <a:lnTo>
                    <a:pt x="27126" y="667"/>
                  </a:lnTo>
                  <a:cubicBezTo>
                    <a:pt x="30643" y="667"/>
                    <a:pt x="34214" y="0"/>
                    <a:pt x="37411" y="1919"/>
                  </a:cubicBezTo>
                  <a:cubicBezTo>
                    <a:pt x="39650" y="3251"/>
                    <a:pt x="40023" y="5276"/>
                    <a:pt x="40076" y="7728"/>
                  </a:cubicBezTo>
                  <a:cubicBezTo>
                    <a:pt x="40129" y="12151"/>
                    <a:pt x="40076" y="16574"/>
                    <a:pt x="40076" y="20997"/>
                  </a:cubicBezTo>
                  <a:lnTo>
                    <a:pt x="40076" y="47350"/>
                  </a:lnTo>
                  <a:cubicBezTo>
                    <a:pt x="40076" y="48922"/>
                    <a:pt x="40023" y="50201"/>
                    <a:pt x="39596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2032805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04" y="53026"/>
                    <a:pt x="37305" y="53772"/>
                  </a:cubicBezTo>
                  <a:cubicBezTo>
                    <a:pt x="34241" y="55690"/>
                    <a:pt x="29151" y="54704"/>
                    <a:pt x="25767" y="54704"/>
                  </a:cubicBezTo>
                  <a:lnTo>
                    <a:pt x="9513" y="54704"/>
                  </a:lnTo>
                  <a:cubicBezTo>
                    <a:pt x="7435" y="54704"/>
                    <a:pt x="4637" y="55157"/>
                    <a:pt x="2745" y="54038"/>
                  </a:cubicBezTo>
                  <a:cubicBezTo>
                    <a:pt x="1" y="52386"/>
                    <a:pt x="187" y="48496"/>
                    <a:pt x="187" y="45751"/>
                  </a:cubicBezTo>
                  <a:lnTo>
                    <a:pt x="187" y="7888"/>
                  </a:lnTo>
                  <a:lnTo>
                    <a:pt x="187" y="5276"/>
                  </a:lnTo>
                  <a:cubicBezTo>
                    <a:pt x="241" y="2505"/>
                    <a:pt x="3198" y="720"/>
                    <a:pt x="5650" y="667"/>
                  </a:cubicBezTo>
                  <a:cubicBezTo>
                    <a:pt x="7648" y="613"/>
                    <a:pt x="9620" y="667"/>
                    <a:pt x="11618" y="667"/>
                  </a:cubicBezTo>
                  <a:lnTo>
                    <a:pt x="27126" y="667"/>
                  </a:lnTo>
                  <a:cubicBezTo>
                    <a:pt x="30617" y="667"/>
                    <a:pt x="34187" y="0"/>
                    <a:pt x="37412" y="1919"/>
                  </a:cubicBezTo>
                  <a:cubicBezTo>
                    <a:pt x="39623" y="3251"/>
                    <a:pt x="39996" y="5276"/>
                    <a:pt x="40050" y="7728"/>
                  </a:cubicBezTo>
                  <a:cubicBezTo>
                    <a:pt x="40129" y="12151"/>
                    <a:pt x="40050" y="16574"/>
                    <a:pt x="40050" y="20997"/>
                  </a:cubicBezTo>
                  <a:lnTo>
                    <a:pt x="40050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4202107" y="1566391"/>
              <a:ext cx="744877" cy="879596"/>
            </a:xfrm>
            <a:custGeom>
              <a:avLst/>
              <a:gdLst/>
              <a:ahLst/>
              <a:cxnLst/>
              <a:rect l="l" t="t" r="r" b="b"/>
              <a:pathLst>
                <a:path w="19479" h="23002" extrusionOk="0">
                  <a:moveTo>
                    <a:pt x="8585" y="0"/>
                  </a:moveTo>
                  <a:cubicBezTo>
                    <a:pt x="6201" y="0"/>
                    <a:pt x="3903" y="809"/>
                    <a:pt x="2639" y="3097"/>
                  </a:cubicBezTo>
                  <a:cubicBezTo>
                    <a:pt x="1706" y="4829"/>
                    <a:pt x="1" y="19618"/>
                    <a:pt x="1013" y="20790"/>
                  </a:cubicBezTo>
                  <a:cubicBezTo>
                    <a:pt x="1418" y="21290"/>
                    <a:pt x="2483" y="22301"/>
                    <a:pt x="3256" y="22301"/>
                  </a:cubicBezTo>
                  <a:cubicBezTo>
                    <a:pt x="3348" y="22301"/>
                    <a:pt x="3436" y="22287"/>
                    <a:pt x="3518" y="22256"/>
                  </a:cubicBezTo>
                  <a:lnTo>
                    <a:pt x="9753" y="22922"/>
                  </a:lnTo>
                  <a:cubicBezTo>
                    <a:pt x="12151" y="22682"/>
                    <a:pt x="16201" y="23002"/>
                    <a:pt x="18120" y="21270"/>
                  </a:cubicBezTo>
                  <a:cubicBezTo>
                    <a:pt x="19479" y="20018"/>
                    <a:pt x="19479" y="4030"/>
                    <a:pt x="18306" y="2618"/>
                  </a:cubicBezTo>
                  <a:cubicBezTo>
                    <a:pt x="17427" y="1525"/>
                    <a:pt x="16841" y="1366"/>
                    <a:pt x="15535" y="1179"/>
                  </a:cubicBezTo>
                  <a:cubicBezTo>
                    <a:pt x="13750" y="859"/>
                    <a:pt x="12018" y="326"/>
                    <a:pt x="10180" y="113"/>
                  </a:cubicBezTo>
                  <a:cubicBezTo>
                    <a:pt x="9651" y="40"/>
                    <a:pt x="9116" y="0"/>
                    <a:pt x="8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4090026" y="738653"/>
              <a:ext cx="1048273" cy="1132822"/>
            </a:xfrm>
            <a:custGeom>
              <a:avLst/>
              <a:gdLst/>
              <a:ahLst/>
              <a:cxnLst/>
              <a:rect l="l" t="t" r="r" b="b"/>
              <a:pathLst>
                <a:path w="27413" h="29624" extrusionOk="0">
                  <a:moveTo>
                    <a:pt x="14072" y="0"/>
                  </a:moveTo>
                  <a:cubicBezTo>
                    <a:pt x="13783" y="0"/>
                    <a:pt x="13506" y="6"/>
                    <a:pt x="13244" y="16"/>
                  </a:cubicBezTo>
                  <a:cubicBezTo>
                    <a:pt x="10126" y="149"/>
                    <a:pt x="6236" y="762"/>
                    <a:pt x="4371" y="3640"/>
                  </a:cubicBezTo>
                  <a:cubicBezTo>
                    <a:pt x="3012" y="5665"/>
                    <a:pt x="1839" y="7903"/>
                    <a:pt x="2052" y="10355"/>
                  </a:cubicBezTo>
                  <a:cubicBezTo>
                    <a:pt x="2212" y="11820"/>
                    <a:pt x="2186" y="13446"/>
                    <a:pt x="2692" y="14805"/>
                  </a:cubicBezTo>
                  <a:cubicBezTo>
                    <a:pt x="2245" y="14703"/>
                    <a:pt x="1799" y="14370"/>
                    <a:pt x="1376" y="14370"/>
                  </a:cubicBezTo>
                  <a:cubicBezTo>
                    <a:pt x="1244" y="14370"/>
                    <a:pt x="1114" y="14402"/>
                    <a:pt x="987" y="14485"/>
                  </a:cubicBezTo>
                  <a:cubicBezTo>
                    <a:pt x="267" y="14938"/>
                    <a:pt x="1" y="15524"/>
                    <a:pt x="161" y="16164"/>
                  </a:cubicBezTo>
                  <a:cubicBezTo>
                    <a:pt x="853" y="18375"/>
                    <a:pt x="2292" y="18722"/>
                    <a:pt x="4237" y="18775"/>
                  </a:cubicBezTo>
                  <a:cubicBezTo>
                    <a:pt x="4291" y="18775"/>
                    <a:pt x="5170" y="20693"/>
                    <a:pt x="5303" y="20880"/>
                  </a:cubicBezTo>
                  <a:cubicBezTo>
                    <a:pt x="5783" y="21493"/>
                    <a:pt x="6342" y="22052"/>
                    <a:pt x="6982" y="22505"/>
                  </a:cubicBezTo>
                  <a:cubicBezTo>
                    <a:pt x="8447" y="23571"/>
                    <a:pt x="10153" y="24317"/>
                    <a:pt x="11965" y="24637"/>
                  </a:cubicBezTo>
                  <a:cubicBezTo>
                    <a:pt x="11858" y="26049"/>
                    <a:pt x="12098" y="26529"/>
                    <a:pt x="11725" y="27301"/>
                  </a:cubicBezTo>
                  <a:cubicBezTo>
                    <a:pt x="11512" y="27754"/>
                    <a:pt x="10979" y="27861"/>
                    <a:pt x="10766" y="28341"/>
                  </a:cubicBezTo>
                  <a:cubicBezTo>
                    <a:pt x="10526" y="28874"/>
                    <a:pt x="11219" y="29273"/>
                    <a:pt x="11805" y="29460"/>
                  </a:cubicBezTo>
                  <a:cubicBezTo>
                    <a:pt x="12102" y="29573"/>
                    <a:pt x="12493" y="29623"/>
                    <a:pt x="12912" y="29623"/>
                  </a:cubicBezTo>
                  <a:cubicBezTo>
                    <a:pt x="14374" y="29623"/>
                    <a:pt x="16162" y="29006"/>
                    <a:pt x="15375" y="28261"/>
                  </a:cubicBezTo>
                  <a:cubicBezTo>
                    <a:pt x="14683" y="27595"/>
                    <a:pt x="14203" y="25996"/>
                    <a:pt x="14629" y="24770"/>
                  </a:cubicBezTo>
                  <a:cubicBezTo>
                    <a:pt x="16921" y="24530"/>
                    <a:pt x="17694" y="24530"/>
                    <a:pt x="19053" y="24077"/>
                  </a:cubicBezTo>
                  <a:cubicBezTo>
                    <a:pt x="19825" y="23784"/>
                    <a:pt x="19932" y="23731"/>
                    <a:pt x="20731" y="23438"/>
                  </a:cubicBezTo>
                  <a:cubicBezTo>
                    <a:pt x="21344" y="23145"/>
                    <a:pt x="21957" y="22772"/>
                    <a:pt x="22543" y="22372"/>
                  </a:cubicBezTo>
                  <a:cubicBezTo>
                    <a:pt x="22682" y="22467"/>
                    <a:pt x="22934" y="22515"/>
                    <a:pt x="23251" y="22515"/>
                  </a:cubicBezTo>
                  <a:cubicBezTo>
                    <a:pt x="24275" y="22515"/>
                    <a:pt x="25980" y="22011"/>
                    <a:pt x="26753" y="20933"/>
                  </a:cubicBezTo>
                  <a:cubicBezTo>
                    <a:pt x="27413" y="19955"/>
                    <a:pt x="27218" y="18238"/>
                    <a:pt x="26003" y="18238"/>
                  </a:cubicBezTo>
                  <a:cubicBezTo>
                    <a:pt x="25794" y="18238"/>
                    <a:pt x="25556" y="18289"/>
                    <a:pt x="25288" y="18402"/>
                  </a:cubicBezTo>
                  <a:cubicBezTo>
                    <a:pt x="25474" y="16750"/>
                    <a:pt x="25741" y="15098"/>
                    <a:pt x="25821" y="13419"/>
                  </a:cubicBezTo>
                  <a:cubicBezTo>
                    <a:pt x="25954" y="11501"/>
                    <a:pt x="25714" y="9555"/>
                    <a:pt x="25501" y="7637"/>
                  </a:cubicBezTo>
                  <a:cubicBezTo>
                    <a:pt x="25261" y="5745"/>
                    <a:pt x="23769" y="2974"/>
                    <a:pt x="21850" y="2468"/>
                  </a:cubicBezTo>
                  <a:lnTo>
                    <a:pt x="20065" y="1455"/>
                  </a:lnTo>
                  <a:cubicBezTo>
                    <a:pt x="18665" y="289"/>
                    <a:pt x="16101" y="0"/>
                    <a:pt x="14072" y="0"/>
                  </a:cubicBezTo>
                  <a:close/>
                </a:path>
              </a:pathLst>
            </a:custGeom>
            <a:solidFill>
              <a:srgbClr val="A5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3740974" y="791004"/>
              <a:ext cx="1366009" cy="1548338"/>
            </a:xfrm>
            <a:custGeom>
              <a:avLst/>
              <a:gdLst/>
              <a:ahLst/>
              <a:cxnLst/>
              <a:rect l="l" t="t" r="r" b="b"/>
              <a:pathLst>
                <a:path w="35722" h="40490" extrusionOk="0">
                  <a:moveTo>
                    <a:pt x="5900" y="1"/>
                  </a:moveTo>
                  <a:cubicBezTo>
                    <a:pt x="4689" y="1"/>
                    <a:pt x="4916" y="3378"/>
                    <a:pt x="4785" y="5175"/>
                  </a:cubicBezTo>
                  <a:cubicBezTo>
                    <a:pt x="4626" y="4056"/>
                    <a:pt x="4386" y="3017"/>
                    <a:pt x="4226" y="1925"/>
                  </a:cubicBezTo>
                  <a:cubicBezTo>
                    <a:pt x="4163" y="1421"/>
                    <a:pt x="3951" y="106"/>
                    <a:pt x="3447" y="106"/>
                  </a:cubicBezTo>
                  <a:cubicBezTo>
                    <a:pt x="3311" y="106"/>
                    <a:pt x="3154" y="201"/>
                    <a:pt x="2974" y="432"/>
                  </a:cubicBezTo>
                  <a:cubicBezTo>
                    <a:pt x="2414" y="1205"/>
                    <a:pt x="3453" y="5255"/>
                    <a:pt x="3533" y="5762"/>
                  </a:cubicBezTo>
                  <a:cubicBezTo>
                    <a:pt x="3480" y="5442"/>
                    <a:pt x="2494" y="3150"/>
                    <a:pt x="2068" y="2298"/>
                  </a:cubicBezTo>
                  <a:cubicBezTo>
                    <a:pt x="1859" y="1828"/>
                    <a:pt x="1492" y="1268"/>
                    <a:pt x="1232" y="1268"/>
                  </a:cubicBezTo>
                  <a:cubicBezTo>
                    <a:pt x="1094" y="1268"/>
                    <a:pt x="986" y="1428"/>
                    <a:pt x="948" y="1845"/>
                  </a:cubicBezTo>
                  <a:cubicBezTo>
                    <a:pt x="815" y="3390"/>
                    <a:pt x="1828" y="5016"/>
                    <a:pt x="2414" y="6348"/>
                  </a:cubicBezTo>
                  <a:cubicBezTo>
                    <a:pt x="2094" y="5735"/>
                    <a:pt x="1188" y="4909"/>
                    <a:pt x="815" y="4536"/>
                  </a:cubicBezTo>
                  <a:cubicBezTo>
                    <a:pt x="653" y="4369"/>
                    <a:pt x="524" y="4299"/>
                    <a:pt x="424" y="4299"/>
                  </a:cubicBezTo>
                  <a:cubicBezTo>
                    <a:pt x="0" y="4299"/>
                    <a:pt x="117" y="5565"/>
                    <a:pt x="549" y="5975"/>
                  </a:cubicBezTo>
                  <a:lnTo>
                    <a:pt x="2068" y="7574"/>
                  </a:lnTo>
                  <a:cubicBezTo>
                    <a:pt x="2521" y="8906"/>
                    <a:pt x="1934" y="9758"/>
                    <a:pt x="3453" y="10664"/>
                  </a:cubicBezTo>
                  <a:cubicBezTo>
                    <a:pt x="4253" y="11064"/>
                    <a:pt x="4199" y="11171"/>
                    <a:pt x="4466" y="12157"/>
                  </a:cubicBezTo>
                  <a:cubicBezTo>
                    <a:pt x="4706" y="13142"/>
                    <a:pt x="4785" y="14262"/>
                    <a:pt x="5132" y="15248"/>
                  </a:cubicBezTo>
                  <a:cubicBezTo>
                    <a:pt x="6358" y="19218"/>
                    <a:pt x="9049" y="23934"/>
                    <a:pt x="12912" y="25479"/>
                  </a:cubicBezTo>
                  <a:cubicBezTo>
                    <a:pt x="14591" y="26172"/>
                    <a:pt x="16350" y="26732"/>
                    <a:pt x="18135" y="27132"/>
                  </a:cubicBezTo>
                  <a:cubicBezTo>
                    <a:pt x="17389" y="30782"/>
                    <a:pt x="16856" y="38403"/>
                    <a:pt x="16909" y="39096"/>
                  </a:cubicBezTo>
                  <a:cubicBezTo>
                    <a:pt x="16940" y="39578"/>
                    <a:pt x="16912" y="39716"/>
                    <a:pt x="16927" y="39716"/>
                  </a:cubicBezTo>
                  <a:cubicBezTo>
                    <a:pt x="16949" y="39716"/>
                    <a:pt x="17050" y="39466"/>
                    <a:pt x="17484" y="39466"/>
                  </a:cubicBezTo>
                  <a:cubicBezTo>
                    <a:pt x="17565" y="39466"/>
                    <a:pt x="17657" y="39475"/>
                    <a:pt x="17762" y="39495"/>
                  </a:cubicBezTo>
                  <a:cubicBezTo>
                    <a:pt x="19442" y="39869"/>
                    <a:pt x="23125" y="40324"/>
                    <a:pt x="25338" y="40324"/>
                  </a:cubicBezTo>
                  <a:cubicBezTo>
                    <a:pt x="25652" y="40324"/>
                    <a:pt x="25937" y="40314"/>
                    <a:pt x="26182" y="40295"/>
                  </a:cubicBezTo>
                  <a:cubicBezTo>
                    <a:pt x="26475" y="38962"/>
                    <a:pt x="26369" y="29903"/>
                    <a:pt x="26369" y="29903"/>
                  </a:cubicBezTo>
                  <a:lnTo>
                    <a:pt x="26369" y="29903"/>
                  </a:lnTo>
                  <a:cubicBezTo>
                    <a:pt x="27701" y="32141"/>
                    <a:pt x="33750" y="40428"/>
                    <a:pt x="34123" y="40481"/>
                  </a:cubicBezTo>
                  <a:cubicBezTo>
                    <a:pt x="34148" y="40487"/>
                    <a:pt x="34175" y="40490"/>
                    <a:pt x="34206" y="40490"/>
                  </a:cubicBezTo>
                  <a:cubicBezTo>
                    <a:pt x="34593" y="40490"/>
                    <a:pt x="35375" y="40041"/>
                    <a:pt x="35721" y="39868"/>
                  </a:cubicBezTo>
                  <a:cubicBezTo>
                    <a:pt x="34043" y="37124"/>
                    <a:pt x="29460" y="31262"/>
                    <a:pt x="27754" y="28517"/>
                  </a:cubicBezTo>
                  <a:cubicBezTo>
                    <a:pt x="27088" y="27398"/>
                    <a:pt x="26395" y="26359"/>
                    <a:pt x="24983" y="26172"/>
                  </a:cubicBezTo>
                  <a:cubicBezTo>
                    <a:pt x="24887" y="26163"/>
                    <a:pt x="24804" y="26158"/>
                    <a:pt x="24731" y="26158"/>
                  </a:cubicBezTo>
                  <a:cubicBezTo>
                    <a:pt x="24191" y="26158"/>
                    <a:pt x="24171" y="26407"/>
                    <a:pt x="23491" y="26758"/>
                  </a:cubicBezTo>
                  <a:cubicBezTo>
                    <a:pt x="22873" y="27055"/>
                    <a:pt x="22208" y="27214"/>
                    <a:pt x="21519" y="27214"/>
                  </a:cubicBezTo>
                  <a:cubicBezTo>
                    <a:pt x="21466" y="27214"/>
                    <a:pt x="21413" y="27213"/>
                    <a:pt x="21359" y="27211"/>
                  </a:cubicBezTo>
                  <a:cubicBezTo>
                    <a:pt x="20240" y="27025"/>
                    <a:pt x="19814" y="26119"/>
                    <a:pt x="19174" y="25400"/>
                  </a:cubicBezTo>
                  <a:cubicBezTo>
                    <a:pt x="19174" y="25266"/>
                    <a:pt x="19174" y="25160"/>
                    <a:pt x="19148" y="25080"/>
                  </a:cubicBezTo>
                  <a:cubicBezTo>
                    <a:pt x="15550" y="24813"/>
                    <a:pt x="12646" y="23081"/>
                    <a:pt x="9955" y="20310"/>
                  </a:cubicBezTo>
                  <a:cubicBezTo>
                    <a:pt x="8463" y="18765"/>
                    <a:pt x="7397" y="16527"/>
                    <a:pt x="6917" y="14501"/>
                  </a:cubicBezTo>
                  <a:cubicBezTo>
                    <a:pt x="6571" y="12929"/>
                    <a:pt x="6038" y="11224"/>
                    <a:pt x="5905" y="9625"/>
                  </a:cubicBezTo>
                  <a:cubicBezTo>
                    <a:pt x="5691" y="6561"/>
                    <a:pt x="6571" y="299"/>
                    <a:pt x="5985" y="6"/>
                  </a:cubicBezTo>
                  <a:cubicBezTo>
                    <a:pt x="5955" y="3"/>
                    <a:pt x="5927" y="1"/>
                    <a:pt x="5900" y="1"/>
                  </a:cubicBezTo>
                  <a:close/>
                </a:path>
              </a:pathLst>
            </a:custGeom>
            <a:solidFill>
              <a:srgbClr val="A5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907661" y="930426"/>
              <a:ext cx="154872" cy="252919"/>
            </a:xfrm>
            <a:custGeom>
              <a:avLst/>
              <a:gdLst/>
              <a:ahLst/>
              <a:cxnLst/>
              <a:rect l="l" t="t" r="r" b="b"/>
              <a:pathLst>
                <a:path w="4050" h="6614" extrusionOk="0">
                  <a:moveTo>
                    <a:pt x="3516" y="0"/>
                  </a:moveTo>
                  <a:cubicBezTo>
                    <a:pt x="3492" y="0"/>
                    <a:pt x="3466" y="4"/>
                    <a:pt x="3437" y="11"/>
                  </a:cubicBezTo>
                  <a:cubicBezTo>
                    <a:pt x="3011" y="144"/>
                    <a:pt x="2638" y="970"/>
                    <a:pt x="2452" y="1316"/>
                  </a:cubicBezTo>
                  <a:cubicBezTo>
                    <a:pt x="2185" y="1796"/>
                    <a:pt x="1785" y="2409"/>
                    <a:pt x="1759" y="2968"/>
                  </a:cubicBezTo>
                  <a:cubicBezTo>
                    <a:pt x="1439" y="3075"/>
                    <a:pt x="1119" y="3075"/>
                    <a:pt x="853" y="3261"/>
                  </a:cubicBezTo>
                  <a:cubicBezTo>
                    <a:pt x="240" y="3741"/>
                    <a:pt x="0" y="4993"/>
                    <a:pt x="107" y="5713"/>
                  </a:cubicBezTo>
                  <a:lnTo>
                    <a:pt x="453" y="6486"/>
                  </a:lnTo>
                  <a:cubicBezTo>
                    <a:pt x="570" y="6564"/>
                    <a:pt x="701" y="6613"/>
                    <a:pt x="837" y="6613"/>
                  </a:cubicBezTo>
                  <a:cubicBezTo>
                    <a:pt x="886" y="6613"/>
                    <a:pt x="936" y="6606"/>
                    <a:pt x="986" y="6592"/>
                  </a:cubicBezTo>
                  <a:cubicBezTo>
                    <a:pt x="1919" y="6512"/>
                    <a:pt x="2638" y="5233"/>
                    <a:pt x="2984" y="4487"/>
                  </a:cubicBezTo>
                  <a:cubicBezTo>
                    <a:pt x="3384" y="3661"/>
                    <a:pt x="3624" y="2808"/>
                    <a:pt x="3731" y="1902"/>
                  </a:cubicBezTo>
                  <a:cubicBezTo>
                    <a:pt x="3756" y="1597"/>
                    <a:pt x="4049" y="0"/>
                    <a:pt x="3516" y="0"/>
                  </a:cubicBezTo>
                  <a:close/>
                </a:path>
              </a:pathLst>
            </a:custGeom>
            <a:solidFill>
              <a:srgbClr val="A5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4200080" y="1666464"/>
              <a:ext cx="704113" cy="702086"/>
            </a:xfrm>
            <a:custGeom>
              <a:avLst/>
              <a:gdLst/>
              <a:ahLst/>
              <a:cxnLst/>
              <a:rect l="l" t="t" r="r" b="b"/>
              <a:pathLst>
                <a:path w="18413" h="18360" extrusionOk="0">
                  <a:moveTo>
                    <a:pt x="1573" y="1"/>
                  </a:moveTo>
                  <a:cubicBezTo>
                    <a:pt x="1359" y="187"/>
                    <a:pt x="986" y="1333"/>
                    <a:pt x="880" y="1600"/>
                  </a:cubicBezTo>
                  <a:cubicBezTo>
                    <a:pt x="587" y="2426"/>
                    <a:pt x="267" y="2932"/>
                    <a:pt x="1" y="3785"/>
                  </a:cubicBezTo>
                  <a:cubicBezTo>
                    <a:pt x="1093" y="4531"/>
                    <a:pt x="4877" y="5250"/>
                    <a:pt x="5010" y="5650"/>
                  </a:cubicBezTo>
                  <a:cubicBezTo>
                    <a:pt x="5010" y="5650"/>
                    <a:pt x="4211" y="14496"/>
                    <a:pt x="3731" y="17267"/>
                  </a:cubicBezTo>
                  <a:cubicBezTo>
                    <a:pt x="6422" y="18173"/>
                    <a:pt x="8501" y="18307"/>
                    <a:pt x="11325" y="18360"/>
                  </a:cubicBezTo>
                  <a:cubicBezTo>
                    <a:pt x="12204" y="18360"/>
                    <a:pt x="13110" y="18173"/>
                    <a:pt x="13990" y="18173"/>
                  </a:cubicBezTo>
                  <a:cubicBezTo>
                    <a:pt x="14332" y="18173"/>
                    <a:pt x="14675" y="18241"/>
                    <a:pt x="15008" y="18241"/>
                  </a:cubicBezTo>
                  <a:cubicBezTo>
                    <a:pt x="15141" y="18241"/>
                    <a:pt x="15272" y="18230"/>
                    <a:pt x="15402" y="18200"/>
                  </a:cubicBezTo>
                  <a:cubicBezTo>
                    <a:pt x="15482" y="15242"/>
                    <a:pt x="14869" y="11379"/>
                    <a:pt x="14869" y="8421"/>
                  </a:cubicBezTo>
                  <a:lnTo>
                    <a:pt x="14869" y="8421"/>
                  </a:lnTo>
                  <a:cubicBezTo>
                    <a:pt x="15135" y="8847"/>
                    <a:pt x="15855" y="10393"/>
                    <a:pt x="15855" y="10393"/>
                  </a:cubicBezTo>
                  <a:cubicBezTo>
                    <a:pt x="15872" y="10395"/>
                    <a:pt x="15891" y="10397"/>
                    <a:pt x="15911" y="10397"/>
                  </a:cubicBezTo>
                  <a:cubicBezTo>
                    <a:pt x="16294" y="10397"/>
                    <a:pt x="17171" y="9929"/>
                    <a:pt x="17374" y="9727"/>
                  </a:cubicBezTo>
                  <a:cubicBezTo>
                    <a:pt x="17827" y="9300"/>
                    <a:pt x="18173" y="8794"/>
                    <a:pt x="18386" y="8234"/>
                  </a:cubicBezTo>
                  <a:cubicBezTo>
                    <a:pt x="18413" y="8048"/>
                    <a:pt x="17800" y="7568"/>
                    <a:pt x="17374" y="7035"/>
                  </a:cubicBezTo>
                  <a:cubicBezTo>
                    <a:pt x="16408" y="5740"/>
                    <a:pt x="14935" y="2992"/>
                    <a:pt x="12952" y="2992"/>
                  </a:cubicBezTo>
                  <a:cubicBezTo>
                    <a:pt x="12855" y="2992"/>
                    <a:pt x="12757" y="2998"/>
                    <a:pt x="12657" y="3012"/>
                  </a:cubicBezTo>
                  <a:cubicBezTo>
                    <a:pt x="12231" y="3118"/>
                    <a:pt x="12178" y="3385"/>
                    <a:pt x="11805" y="3625"/>
                  </a:cubicBezTo>
                  <a:cubicBezTo>
                    <a:pt x="11432" y="3838"/>
                    <a:pt x="11005" y="3944"/>
                    <a:pt x="10552" y="3971"/>
                  </a:cubicBezTo>
                  <a:cubicBezTo>
                    <a:pt x="10325" y="3995"/>
                    <a:pt x="10109" y="4012"/>
                    <a:pt x="9904" y="4012"/>
                  </a:cubicBezTo>
                  <a:cubicBezTo>
                    <a:pt x="9193" y="4012"/>
                    <a:pt x="8615" y="3806"/>
                    <a:pt x="8181" y="2959"/>
                  </a:cubicBezTo>
                  <a:lnTo>
                    <a:pt x="7648" y="2212"/>
                  </a:lnTo>
                  <a:cubicBezTo>
                    <a:pt x="5996" y="1893"/>
                    <a:pt x="4584" y="1200"/>
                    <a:pt x="2878" y="587"/>
                  </a:cubicBezTo>
                  <a:cubicBezTo>
                    <a:pt x="2479" y="427"/>
                    <a:pt x="1573" y="1"/>
                    <a:pt x="15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4345774" y="1707534"/>
              <a:ext cx="117244" cy="300337"/>
            </a:xfrm>
            <a:custGeom>
              <a:avLst/>
              <a:gdLst/>
              <a:ahLst/>
              <a:cxnLst/>
              <a:rect l="l" t="t" r="r" b="b"/>
              <a:pathLst>
                <a:path w="3066" h="7854" extrusionOk="0">
                  <a:moveTo>
                    <a:pt x="1715" y="1"/>
                  </a:moveTo>
                  <a:cubicBezTo>
                    <a:pt x="1644" y="1"/>
                    <a:pt x="1579" y="15"/>
                    <a:pt x="1520" y="46"/>
                  </a:cubicBezTo>
                  <a:cubicBezTo>
                    <a:pt x="694" y="499"/>
                    <a:pt x="294" y="1751"/>
                    <a:pt x="187" y="2604"/>
                  </a:cubicBezTo>
                  <a:cubicBezTo>
                    <a:pt x="54" y="3590"/>
                    <a:pt x="1" y="4576"/>
                    <a:pt x="81" y="5562"/>
                  </a:cubicBezTo>
                  <a:cubicBezTo>
                    <a:pt x="107" y="6228"/>
                    <a:pt x="134" y="7374"/>
                    <a:pt x="720" y="7853"/>
                  </a:cubicBezTo>
                  <a:cubicBezTo>
                    <a:pt x="1040" y="6574"/>
                    <a:pt x="1067" y="5295"/>
                    <a:pt x="1573" y="4016"/>
                  </a:cubicBezTo>
                  <a:cubicBezTo>
                    <a:pt x="1999" y="2844"/>
                    <a:pt x="2266" y="1991"/>
                    <a:pt x="3038" y="952"/>
                  </a:cubicBezTo>
                  <a:lnTo>
                    <a:pt x="3065" y="952"/>
                  </a:lnTo>
                  <a:cubicBezTo>
                    <a:pt x="2857" y="627"/>
                    <a:pt x="2184" y="1"/>
                    <a:pt x="1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4694252" y="1761796"/>
              <a:ext cx="97856" cy="337774"/>
            </a:xfrm>
            <a:custGeom>
              <a:avLst/>
              <a:gdLst/>
              <a:ahLst/>
              <a:cxnLst/>
              <a:rect l="l" t="t" r="r" b="b"/>
              <a:pathLst>
                <a:path w="2559" h="8833" extrusionOk="0">
                  <a:moveTo>
                    <a:pt x="477" y="0"/>
                  </a:moveTo>
                  <a:cubicBezTo>
                    <a:pt x="347" y="0"/>
                    <a:pt x="242" y="26"/>
                    <a:pt x="187" y="92"/>
                  </a:cubicBezTo>
                  <a:cubicBezTo>
                    <a:pt x="1" y="812"/>
                    <a:pt x="1599" y="7766"/>
                    <a:pt x="2266" y="8832"/>
                  </a:cubicBezTo>
                  <a:cubicBezTo>
                    <a:pt x="2505" y="8806"/>
                    <a:pt x="2559" y="519"/>
                    <a:pt x="1866" y="386"/>
                  </a:cubicBezTo>
                  <a:cubicBezTo>
                    <a:pt x="1866" y="386"/>
                    <a:pt x="978" y="0"/>
                    <a:pt x="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4432387" y="1717247"/>
              <a:ext cx="139652" cy="152042"/>
            </a:xfrm>
            <a:custGeom>
              <a:avLst/>
              <a:gdLst/>
              <a:ahLst/>
              <a:cxnLst/>
              <a:rect l="l" t="t" r="r" b="b"/>
              <a:pathLst>
                <a:path w="3652" h="3976" extrusionOk="0">
                  <a:moveTo>
                    <a:pt x="2272" y="0"/>
                  </a:moveTo>
                  <a:cubicBezTo>
                    <a:pt x="1719" y="0"/>
                    <a:pt x="959" y="299"/>
                    <a:pt x="747" y="725"/>
                  </a:cubicBezTo>
                  <a:cubicBezTo>
                    <a:pt x="1" y="2057"/>
                    <a:pt x="1226" y="3389"/>
                    <a:pt x="2372" y="3975"/>
                  </a:cubicBezTo>
                  <a:cubicBezTo>
                    <a:pt x="2745" y="3496"/>
                    <a:pt x="3172" y="3069"/>
                    <a:pt x="3651" y="2696"/>
                  </a:cubicBezTo>
                  <a:cubicBezTo>
                    <a:pt x="3385" y="2483"/>
                    <a:pt x="2052" y="1231"/>
                    <a:pt x="2825" y="1071"/>
                  </a:cubicBezTo>
                  <a:lnTo>
                    <a:pt x="2772" y="138"/>
                  </a:lnTo>
                  <a:cubicBezTo>
                    <a:pt x="2662" y="43"/>
                    <a:pt x="2482" y="0"/>
                    <a:pt x="2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4572994" y="1726577"/>
              <a:ext cx="164088" cy="168180"/>
            </a:xfrm>
            <a:custGeom>
              <a:avLst/>
              <a:gdLst/>
              <a:ahLst/>
              <a:cxnLst/>
              <a:rect l="l" t="t" r="r" b="b"/>
              <a:pathLst>
                <a:path w="4291" h="4398" extrusionOk="0">
                  <a:moveTo>
                    <a:pt x="1973" y="1"/>
                  </a:moveTo>
                  <a:lnTo>
                    <a:pt x="2026" y="81"/>
                  </a:lnTo>
                  <a:cubicBezTo>
                    <a:pt x="1999" y="1253"/>
                    <a:pt x="1173" y="2239"/>
                    <a:pt x="1" y="2452"/>
                  </a:cubicBezTo>
                  <a:cubicBezTo>
                    <a:pt x="241" y="2825"/>
                    <a:pt x="960" y="4344"/>
                    <a:pt x="1386" y="4398"/>
                  </a:cubicBezTo>
                  <a:cubicBezTo>
                    <a:pt x="1391" y="4398"/>
                    <a:pt x="1395" y="4398"/>
                    <a:pt x="1399" y="4398"/>
                  </a:cubicBezTo>
                  <a:cubicBezTo>
                    <a:pt x="1808" y="4398"/>
                    <a:pt x="2854" y="3143"/>
                    <a:pt x="3065" y="2932"/>
                  </a:cubicBezTo>
                  <a:cubicBezTo>
                    <a:pt x="3598" y="2346"/>
                    <a:pt x="4291" y="1653"/>
                    <a:pt x="3651" y="934"/>
                  </a:cubicBezTo>
                  <a:cubicBezTo>
                    <a:pt x="3198" y="481"/>
                    <a:pt x="2612" y="134"/>
                    <a:pt x="19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4132817" y="1331255"/>
              <a:ext cx="80533" cy="73383"/>
            </a:xfrm>
            <a:custGeom>
              <a:avLst/>
              <a:gdLst/>
              <a:ahLst/>
              <a:cxnLst/>
              <a:rect l="l" t="t" r="r" b="b"/>
              <a:pathLst>
                <a:path w="2106" h="1919" extrusionOk="0">
                  <a:moveTo>
                    <a:pt x="454" y="0"/>
                  </a:moveTo>
                  <a:cubicBezTo>
                    <a:pt x="374" y="0"/>
                    <a:pt x="321" y="0"/>
                    <a:pt x="241" y="27"/>
                  </a:cubicBezTo>
                  <a:cubicBezTo>
                    <a:pt x="187" y="27"/>
                    <a:pt x="134" y="54"/>
                    <a:pt x="107" y="107"/>
                  </a:cubicBezTo>
                  <a:lnTo>
                    <a:pt x="1" y="187"/>
                  </a:lnTo>
                  <a:lnTo>
                    <a:pt x="134" y="134"/>
                  </a:lnTo>
                  <a:lnTo>
                    <a:pt x="267" y="134"/>
                  </a:lnTo>
                  <a:cubicBezTo>
                    <a:pt x="321" y="134"/>
                    <a:pt x="374" y="187"/>
                    <a:pt x="427" y="187"/>
                  </a:cubicBezTo>
                  <a:cubicBezTo>
                    <a:pt x="481" y="214"/>
                    <a:pt x="534" y="240"/>
                    <a:pt x="614" y="267"/>
                  </a:cubicBezTo>
                  <a:cubicBezTo>
                    <a:pt x="667" y="320"/>
                    <a:pt x="720" y="373"/>
                    <a:pt x="774" y="427"/>
                  </a:cubicBezTo>
                  <a:cubicBezTo>
                    <a:pt x="827" y="480"/>
                    <a:pt x="907" y="533"/>
                    <a:pt x="960" y="613"/>
                  </a:cubicBezTo>
                  <a:cubicBezTo>
                    <a:pt x="1013" y="667"/>
                    <a:pt x="1067" y="746"/>
                    <a:pt x="1120" y="800"/>
                  </a:cubicBezTo>
                  <a:cubicBezTo>
                    <a:pt x="1360" y="1093"/>
                    <a:pt x="1573" y="1386"/>
                    <a:pt x="1760" y="1599"/>
                  </a:cubicBezTo>
                  <a:cubicBezTo>
                    <a:pt x="1866" y="1706"/>
                    <a:pt x="1973" y="1812"/>
                    <a:pt x="2106" y="1919"/>
                  </a:cubicBezTo>
                  <a:cubicBezTo>
                    <a:pt x="2106" y="1919"/>
                    <a:pt x="2026" y="1732"/>
                    <a:pt x="1919" y="1493"/>
                  </a:cubicBezTo>
                  <a:cubicBezTo>
                    <a:pt x="1760" y="1173"/>
                    <a:pt x="1573" y="880"/>
                    <a:pt x="1360" y="613"/>
                  </a:cubicBezTo>
                  <a:cubicBezTo>
                    <a:pt x="1253" y="453"/>
                    <a:pt x="1093" y="320"/>
                    <a:pt x="960" y="214"/>
                  </a:cubicBezTo>
                  <a:cubicBezTo>
                    <a:pt x="880" y="160"/>
                    <a:pt x="800" y="107"/>
                    <a:pt x="720" y="80"/>
                  </a:cubicBezTo>
                  <a:cubicBezTo>
                    <a:pt x="640" y="27"/>
                    <a:pt x="534" y="0"/>
                    <a:pt x="454" y="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4644350" y="1281314"/>
              <a:ext cx="80533" cy="116632"/>
            </a:xfrm>
            <a:custGeom>
              <a:avLst/>
              <a:gdLst/>
              <a:ahLst/>
              <a:cxnLst/>
              <a:rect l="l" t="t" r="r" b="b"/>
              <a:pathLst>
                <a:path w="2106" h="3050" extrusionOk="0">
                  <a:moveTo>
                    <a:pt x="0" y="1"/>
                  </a:moveTo>
                  <a:lnTo>
                    <a:pt x="0" y="1"/>
                  </a:lnTo>
                  <a:cubicBezTo>
                    <a:pt x="27" y="214"/>
                    <a:pt x="0" y="400"/>
                    <a:pt x="0" y="640"/>
                  </a:cubicBezTo>
                  <a:cubicBezTo>
                    <a:pt x="0" y="773"/>
                    <a:pt x="27" y="880"/>
                    <a:pt x="53" y="987"/>
                  </a:cubicBezTo>
                  <a:cubicBezTo>
                    <a:pt x="53" y="1040"/>
                    <a:pt x="80" y="1120"/>
                    <a:pt x="107" y="1173"/>
                  </a:cubicBezTo>
                  <a:lnTo>
                    <a:pt x="133" y="1200"/>
                  </a:lnTo>
                  <a:lnTo>
                    <a:pt x="160" y="1253"/>
                  </a:lnTo>
                  <a:cubicBezTo>
                    <a:pt x="187" y="1280"/>
                    <a:pt x="213" y="1306"/>
                    <a:pt x="240" y="1306"/>
                  </a:cubicBezTo>
                  <a:cubicBezTo>
                    <a:pt x="267" y="1360"/>
                    <a:pt x="346" y="1386"/>
                    <a:pt x="400" y="1413"/>
                  </a:cubicBezTo>
                  <a:cubicBezTo>
                    <a:pt x="453" y="1440"/>
                    <a:pt x="506" y="1466"/>
                    <a:pt x="586" y="1493"/>
                  </a:cubicBezTo>
                  <a:cubicBezTo>
                    <a:pt x="693" y="1493"/>
                    <a:pt x="799" y="1520"/>
                    <a:pt x="906" y="1520"/>
                  </a:cubicBezTo>
                  <a:cubicBezTo>
                    <a:pt x="1013" y="1546"/>
                    <a:pt x="1119" y="1546"/>
                    <a:pt x="1199" y="1573"/>
                  </a:cubicBezTo>
                  <a:cubicBezTo>
                    <a:pt x="1252" y="1573"/>
                    <a:pt x="1279" y="1599"/>
                    <a:pt x="1332" y="1626"/>
                  </a:cubicBezTo>
                  <a:cubicBezTo>
                    <a:pt x="1359" y="1626"/>
                    <a:pt x="1386" y="1653"/>
                    <a:pt x="1412" y="1679"/>
                  </a:cubicBezTo>
                  <a:cubicBezTo>
                    <a:pt x="1492" y="1733"/>
                    <a:pt x="1572" y="1813"/>
                    <a:pt x="1652" y="1893"/>
                  </a:cubicBezTo>
                  <a:cubicBezTo>
                    <a:pt x="1679" y="1919"/>
                    <a:pt x="1705" y="1973"/>
                    <a:pt x="1732" y="2026"/>
                  </a:cubicBezTo>
                  <a:cubicBezTo>
                    <a:pt x="1759" y="2052"/>
                    <a:pt x="1785" y="2106"/>
                    <a:pt x="1785" y="2132"/>
                  </a:cubicBezTo>
                  <a:cubicBezTo>
                    <a:pt x="1785" y="2159"/>
                    <a:pt x="1785" y="2159"/>
                    <a:pt x="1785" y="2186"/>
                  </a:cubicBezTo>
                  <a:cubicBezTo>
                    <a:pt x="1785" y="2212"/>
                    <a:pt x="1785" y="2212"/>
                    <a:pt x="1785" y="2239"/>
                  </a:cubicBezTo>
                  <a:cubicBezTo>
                    <a:pt x="1785" y="2266"/>
                    <a:pt x="1732" y="2319"/>
                    <a:pt x="1732" y="2346"/>
                  </a:cubicBezTo>
                  <a:cubicBezTo>
                    <a:pt x="1705" y="2372"/>
                    <a:pt x="1679" y="2426"/>
                    <a:pt x="1652" y="2452"/>
                  </a:cubicBezTo>
                  <a:cubicBezTo>
                    <a:pt x="1599" y="2479"/>
                    <a:pt x="1572" y="2505"/>
                    <a:pt x="1519" y="2559"/>
                  </a:cubicBezTo>
                  <a:cubicBezTo>
                    <a:pt x="1439" y="2612"/>
                    <a:pt x="1332" y="2665"/>
                    <a:pt x="1252" y="2719"/>
                  </a:cubicBezTo>
                  <a:cubicBezTo>
                    <a:pt x="1146" y="2745"/>
                    <a:pt x="1039" y="2799"/>
                    <a:pt x="933" y="2825"/>
                  </a:cubicBezTo>
                  <a:cubicBezTo>
                    <a:pt x="720" y="2905"/>
                    <a:pt x="480" y="2985"/>
                    <a:pt x="267" y="3038"/>
                  </a:cubicBezTo>
                  <a:cubicBezTo>
                    <a:pt x="337" y="3046"/>
                    <a:pt x="407" y="3049"/>
                    <a:pt x="477" y="3049"/>
                  </a:cubicBezTo>
                  <a:cubicBezTo>
                    <a:pt x="647" y="3049"/>
                    <a:pt x="816" y="3031"/>
                    <a:pt x="986" y="3012"/>
                  </a:cubicBezTo>
                  <a:cubicBezTo>
                    <a:pt x="1226" y="2958"/>
                    <a:pt x="1439" y="2878"/>
                    <a:pt x="1679" y="2772"/>
                  </a:cubicBezTo>
                  <a:cubicBezTo>
                    <a:pt x="1732" y="2745"/>
                    <a:pt x="1785" y="2719"/>
                    <a:pt x="1839" y="2665"/>
                  </a:cubicBezTo>
                  <a:cubicBezTo>
                    <a:pt x="1892" y="2612"/>
                    <a:pt x="1945" y="2559"/>
                    <a:pt x="1999" y="2505"/>
                  </a:cubicBezTo>
                  <a:cubicBezTo>
                    <a:pt x="2025" y="2452"/>
                    <a:pt x="2052" y="2372"/>
                    <a:pt x="2078" y="2292"/>
                  </a:cubicBezTo>
                  <a:lnTo>
                    <a:pt x="2105" y="2186"/>
                  </a:lnTo>
                  <a:lnTo>
                    <a:pt x="2105" y="2079"/>
                  </a:lnTo>
                  <a:cubicBezTo>
                    <a:pt x="2078" y="1999"/>
                    <a:pt x="2052" y="1919"/>
                    <a:pt x="2025" y="1866"/>
                  </a:cubicBezTo>
                  <a:cubicBezTo>
                    <a:pt x="1999" y="1786"/>
                    <a:pt x="1945" y="1733"/>
                    <a:pt x="1919" y="1706"/>
                  </a:cubicBezTo>
                  <a:cubicBezTo>
                    <a:pt x="1812" y="1599"/>
                    <a:pt x="1732" y="1493"/>
                    <a:pt x="1625" y="1413"/>
                  </a:cubicBezTo>
                  <a:cubicBezTo>
                    <a:pt x="1572" y="1386"/>
                    <a:pt x="1519" y="1333"/>
                    <a:pt x="1466" y="1306"/>
                  </a:cubicBezTo>
                  <a:cubicBezTo>
                    <a:pt x="1386" y="1280"/>
                    <a:pt x="1332" y="1253"/>
                    <a:pt x="1279" y="1253"/>
                  </a:cubicBezTo>
                  <a:cubicBezTo>
                    <a:pt x="1173" y="1226"/>
                    <a:pt x="1039" y="1200"/>
                    <a:pt x="933" y="1200"/>
                  </a:cubicBezTo>
                  <a:lnTo>
                    <a:pt x="640" y="1200"/>
                  </a:lnTo>
                  <a:cubicBezTo>
                    <a:pt x="586" y="1173"/>
                    <a:pt x="533" y="1173"/>
                    <a:pt x="506" y="1173"/>
                  </a:cubicBezTo>
                  <a:cubicBezTo>
                    <a:pt x="453" y="1147"/>
                    <a:pt x="426" y="1147"/>
                    <a:pt x="400" y="1120"/>
                  </a:cubicBezTo>
                  <a:cubicBezTo>
                    <a:pt x="373" y="1120"/>
                    <a:pt x="346" y="1093"/>
                    <a:pt x="346" y="1067"/>
                  </a:cubicBezTo>
                  <a:lnTo>
                    <a:pt x="320" y="1067"/>
                  </a:lnTo>
                  <a:lnTo>
                    <a:pt x="320" y="1040"/>
                  </a:lnTo>
                  <a:cubicBezTo>
                    <a:pt x="293" y="987"/>
                    <a:pt x="267" y="960"/>
                    <a:pt x="267" y="907"/>
                  </a:cubicBezTo>
                  <a:cubicBezTo>
                    <a:pt x="213" y="827"/>
                    <a:pt x="187" y="720"/>
                    <a:pt x="187" y="614"/>
                  </a:cubicBezTo>
                  <a:cubicBezTo>
                    <a:pt x="133" y="400"/>
                    <a:pt x="80" y="187"/>
                    <a:pt x="0" y="1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4408296" y="1016962"/>
              <a:ext cx="60878" cy="44358"/>
            </a:xfrm>
            <a:custGeom>
              <a:avLst/>
              <a:gdLst/>
              <a:ahLst/>
              <a:cxnLst/>
              <a:rect l="l" t="t" r="r" b="b"/>
              <a:pathLst>
                <a:path w="1592" h="1160" extrusionOk="0">
                  <a:moveTo>
                    <a:pt x="1244" y="1"/>
                  </a:moveTo>
                  <a:cubicBezTo>
                    <a:pt x="807" y="1"/>
                    <a:pt x="1" y="477"/>
                    <a:pt x="71" y="918"/>
                  </a:cubicBezTo>
                  <a:cubicBezTo>
                    <a:pt x="93" y="1092"/>
                    <a:pt x="193" y="1160"/>
                    <a:pt x="331" y="1160"/>
                  </a:cubicBezTo>
                  <a:cubicBezTo>
                    <a:pt x="700" y="1160"/>
                    <a:pt x="1340" y="672"/>
                    <a:pt x="1457" y="439"/>
                  </a:cubicBezTo>
                  <a:cubicBezTo>
                    <a:pt x="1592" y="124"/>
                    <a:pt x="1466" y="1"/>
                    <a:pt x="1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4861016" y="1095966"/>
              <a:ext cx="54416" cy="53727"/>
            </a:xfrm>
            <a:custGeom>
              <a:avLst/>
              <a:gdLst/>
              <a:ahLst/>
              <a:cxnLst/>
              <a:rect l="l" t="t" r="r" b="b"/>
              <a:pathLst>
                <a:path w="1423" h="1405" extrusionOk="0">
                  <a:moveTo>
                    <a:pt x="234" y="1"/>
                  </a:moveTo>
                  <a:cubicBezTo>
                    <a:pt x="90" y="1"/>
                    <a:pt x="0" y="106"/>
                    <a:pt x="36" y="371"/>
                  </a:cubicBezTo>
                  <a:cubicBezTo>
                    <a:pt x="79" y="645"/>
                    <a:pt x="605" y="1404"/>
                    <a:pt x="968" y="1404"/>
                  </a:cubicBezTo>
                  <a:cubicBezTo>
                    <a:pt x="1064" y="1404"/>
                    <a:pt x="1148" y="1352"/>
                    <a:pt x="1209" y="1224"/>
                  </a:cubicBezTo>
                  <a:cubicBezTo>
                    <a:pt x="1423" y="776"/>
                    <a:pt x="627" y="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4431392" y="1228084"/>
              <a:ext cx="52006" cy="49291"/>
            </a:xfrm>
            <a:custGeom>
              <a:avLst/>
              <a:gdLst/>
              <a:ahLst/>
              <a:cxnLst/>
              <a:rect l="l" t="t" r="r" b="b"/>
              <a:pathLst>
                <a:path w="1360" h="1289" extrusionOk="0">
                  <a:moveTo>
                    <a:pt x="702" y="0"/>
                  </a:moveTo>
                  <a:cubicBezTo>
                    <a:pt x="672" y="0"/>
                    <a:pt x="643" y="3"/>
                    <a:pt x="613" y="7"/>
                  </a:cubicBezTo>
                  <a:cubicBezTo>
                    <a:pt x="240" y="34"/>
                    <a:pt x="0" y="354"/>
                    <a:pt x="27" y="700"/>
                  </a:cubicBezTo>
                  <a:cubicBezTo>
                    <a:pt x="77" y="1054"/>
                    <a:pt x="368" y="1288"/>
                    <a:pt x="694" y="1288"/>
                  </a:cubicBezTo>
                  <a:cubicBezTo>
                    <a:pt x="711" y="1288"/>
                    <a:pt x="729" y="1288"/>
                    <a:pt x="746" y="1286"/>
                  </a:cubicBezTo>
                  <a:cubicBezTo>
                    <a:pt x="1093" y="1260"/>
                    <a:pt x="1359" y="940"/>
                    <a:pt x="1306" y="567"/>
                  </a:cubicBezTo>
                  <a:cubicBezTo>
                    <a:pt x="1281" y="250"/>
                    <a:pt x="1012" y="0"/>
                    <a:pt x="7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4800215" y="1275119"/>
              <a:ext cx="52006" cy="49291"/>
            </a:xfrm>
            <a:custGeom>
              <a:avLst/>
              <a:gdLst/>
              <a:ahLst/>
              <a:cxnLst/>
              <a:rect l="l" t="t" r="r" b="b"/>
              <a:pathLst>
                <a:path w="1360" h="1289" extrusionOk="0">
                  <a:moveTo>
                    <a:pt x="670" y="1"/>
                  </a:moveTo>
                  <a:cubicBezTo>
                    <a:pt x="651" y="1"/>
                    <a:pt x="633" y="2"/>
                    <a:pt x="614" y="3"/>
                  </a:cubicBezTo>
                  <a:cubicBezTo>
                    <a:pt x="267" y="30"/>
                    <a:pt x="1" y="349"/>
                    <a:pt x="54" y="722"/>
                  </a:cubicBezTo>
                  <a:cubicBezTo>
                    <a:pt x="79" y="1039"/>
                    <a:pt x="348" y="1289"/>
                    <a:pt x="679" y="1289"/>
                  </a:cubicBezTo>
                  <a:cubicBezTo>
                    <a:pt x="710" y="1289"/>
                    <a:pt x="742" y="1286"/>
                    <a:pt x="774" y="1282"/>
                  </a:cubicBezTo>
                  <a:cubicBezTo>
                    <a:pt x="1120" y="1255"/>
                    <a:pt x="1360" y="935"/>
                    <a:pt x="1333" y="589"/>
                  </a:cubicBezTo>
                  <a:cubicBezTo>
                    <a:pt x="1308" y="235"/>
                    <a:pt x="1018" y="1"/>
                    <a:pt x="6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4452768" y="1498171"/>
              <a:ext cx="261906" cy="98315"/>
            </a:xfrm>
            <a:custGeom>
              <a:avLst/>
              <a:gdLst/>
              <a:ahLst/>
              <a:cxnLst/>
              <a:rect l="l" t="t" r="r" b="b"/>
              <a:pathLst>
                <a:path w="6849" h="2571" extrusionOk="0">
                  <a:moveTo>
                    <a:pt x="1984" y="1"/>
                  </a:moveTo>
                  <a:cubicBezTo>
                    <a:pt x="1287" y="1"/>
                    <a:pt x="608" y="78"/>
                    <a:pt x="1" y="218"/>
                  </a:cubicBezTo>
                  <a:cubicBezTo>
                    <a:pt x="614" y="1364"/>
                    <a:pt x="1972" y="2244"/>
                    <a:pt x="3518" y="2537"/>
                  </a:cubicBezTo>
                  <a:cubicBezTo>
                    <a:pt x="3666" y="2559"/>
                    <a:pt x="3828" y="2570"/>
                    <a:pt x="4000" y="2570"/>
                  </a:cubicBezTo>
                  <a:cubicBezTo>
                    <a:pt x="4848" y="2570"/>
                    <a:pt x="5940" y="2300"/>
                    <a:pt x="6849" y="1791"/>
                  </a:cubicBezTo>
                  <a:cubicBezTo>
                    <a:pt x="5733" y="521"/>
                    <a:pt x="3797" y="1"/>
                    <a:pt x="1984" y="1"/>
                  </a:cubicBezTo>
                  <a:close/>
                </a:path>
              </a:pathLst>
            </a:custGeom>
            <a:solidFill>
              <a:srgbClr val="D17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4435446" y="1417868"/>
              <a:ext cx="346493" cy="148792"/>
            </a:xfrm>
            <a:custGeom>
              <a:avLst/>
              <a:gdLst/>
              <a:ahLst/>
              <a:cxnLst/>
              <a:rect l="l" t="t" r="r" b="b"/>
              <a:pathLst>
                <a:path w="9061" h="3891" extrusionOk="0">
                  <a:moveTo>
                    <a:pt x="294" y="0"/>
                  </a:moveTo>
                  <a:cubicBezTo>
                    <a:pt x="1" y="746"/>
                    <a:pt x="54" y="1599"/>
                    <a:pt x="454" y="2318"/>
                  </a:cubicBezTo>
                  <a:cubicBezTo>
                    <a:pt x="1081" y="2167"/>
                    <a:pt x="1779" y="2085"/>
                    <a:pt x="2492" y="2085"/>
                  </a:cubicBezTo>
                  <a:cubicBezTo>
                    <a:pt x="4292" y="2085"/>
                    <a:pt x="6187" y="2612"/>
                    <a:pt x="7275" y="3891"/>
                  </a:cubicBezTo>
                  <a:cubicBezTo>
                    <a:pt x="8288" y="3331"/>
                    <a:pt x="9060" y="2452"/>
                    <a:pt x="8980" y="1359"/>
                  </a:cubicBezTo>
                  <a:lnTo>
                    <a:pt x="8980" y="1359"/>
                  </a:lnTo>
                  <a:lnTo>
                    <a:pt x="8501" y="1386"/>
                  </a:lnTo>
                  <a:cubicBezTo>
                    <a:pt x="8067" y="2164"/>
                    <a:pt x="7375" y="2328"/>
                    <a:pt x="6541" y="2328"/>
                  </a:cubicBezTo>
                  <a:cubicBezTo>
                    <a:pt x="6147" y="2328"/>
                    <a:pt x="5722" y="2291"/>
                    <a:pt x="5277" y="2265"/>
                  </a:cubicBezTo>
                  <a:cubicBezTo>
                    <a:pt x="4024" y="2185"/>
                    <a:pt x="1493" y="1919"/>
                    <a:pt x="640" y="933"/>
                  </a:cubicBezTo>
                  <a:lnTo>
                    <a:pt x="587" y="933"/>
                  </a:lnTo>
                  <a:cubicBezTo>
                    <a:pt x="507" y="666"/>
                    <a:pt x="480" y="400"/>
                    <a:pt x="507" y="134"/>
                  </a:cubicBezTo>
                  <a:cubicBezTo>
                    <a:pt x="427" y="80"/>
                    <a:pt x="374" y="54"/>
                    <a:pt x="294" y="0"/>
                  </a:cubicBezTo>
                  <a:close/>
                </a:path>
              </a:pathLst>
            </a:custGeom>
            <a:solidFill>
              <a:srgbClr val="B0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4453801" y="1423986"/>
              <a:ext cx="306723" cy="83172"/>
            </a:xfrm>
            <a:custGeom>
              <a:avLst/>
              <a:gdLst/>
              <a:ahLst/>
              <a:cxnLst/>
              <a:rect l="l" t="t" r="r" b="b"/>
              <a:pathLst>
                <a:path w="8021" h="2175" extrusionOk="0">
                  <a:moveTo>
                    <a:pt x="27" y="0"/>
                  </a:moveTo>
                  <a:cubicBezTo>
                    <a:pt x="0" y="267"/>
                    <a:pt x="27" y="533"/>
                    <a:pt x="107" y="773"/>
                  </a:cubicBezTo>
                  <a:lnTo>
                    <a:pt x="160" y="773"/>
                  </a:lnTo>
                  <a:cubicBezTo>
                    <a:pt x="1040" y="1759"/>
                    <a:pt x="3544" y="2052"/>
                    <a:pt x="4823" y="2105"/>
                  </a:cubicBezTo>
                  <a:cubicBezTo>
                    <a:pt x="5291" y="2132"/>
                    <a:pt x="5737" y="2174"/>
                    <a:pt x="6147" y="2174"/>
                  </a:cubicBezTo>
                  <a:cubicBezTo>
                    <a:pt x="6951" y="2174"/>
                    <a:pt x="7615" y="2012"/>
                    <a:pt x="8021" y="1253"/>
                  </a:cubicBezTo>
                  <a:lnTo>
                    <a:pt x="8021" y="1253"/>
                  </a:lnTo>
                  <a:cubicBezTo>
                    <a:pt x="7391" y="1305"/>
                    <a:pt x="6682" y="1347"/>
                    <a:pt x="5932" y="1347"/>
                  </a:cubicBezTo>
                  <a:cubicBezTo>
                    <a:pt x="4014" y="1347"/>
                    <a:pt x="1828" y="1073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4107349" y="561336"/>
              <a:ext cx="1098865" cy="916116"/>
            </a:xfrm>
            <a:custGeom>
              <a:avLst/>
              <a:gdLst/>
              <a:ahLst/>
              <a:cxnLst/>
              <a:rect l="l" t="t" r="r" b="b"/>
              <a:pathLst>
                <a:path w="28736" h="23957" extrusionOk="0">
                  <a:moveTo>
                    <a:pt x="17859" y="0"/>
                  </a:moveTo>
                  <a:cubicBezTo>
                    <a:pt x="16143" y="0"/>
                    <a:pt x="14295" y="945"/>
                    <a:pt x="13617" y="2495"/>
                  </a:cubicBezTo>
                  <a:cubicBezTo>
                    <a:pt x="12694" y="2085"/>
                    <a:pt x="11709" y="1880"/>
                    <a:pt x="10709" y="1880"/>
                  </a:cubicBezTo>
                  <a:cubicBezTo>
                    <a:pt x="10409" y="1880"/>
                    <a:pt x="10108" y="1898"/>
                    <a:pt x="9806" y="1935"/>
                  </a:cubicBezTo>
                  <a:cubicBezTo>
                    <a:pt x="8927" y="2069"/>
                    <a:pt x="6342" y="3161"/>
                    <a:pt x="6902" y="4467"/>
                  </a:cubicBezTo>
                  <a:cubicBezTo>
                    <a:pt x="6795" y="4461"/>
                    <a:pt x="6689" y="4458"/>
                    <a:pt x="6583" y="4458"/>
                  </a:cubicBezTo>
                  <a:cubicBezTo>
                    <a:pt x="5282" y="4458"/>
                    <a:pt x="4022" y="4908"/>
                    <a:pt x="3012" y="5746"/>
                  </a:cubicBezTo>
                  <a:cubicBezTo>
                    <a:pt x="2505" y="6199"/>
                    <a:pt x="1973" y="6865"/>
                    <a:pt x="1973" y="7638"/>
                  </a:cubicBezTo>
                  <a:cubicBezTo>
                    <a:pt x="1946" y="8437"/>
                    <a:pt x="2212" y="8197"/>
                    <a:pt x="1733" y="8810"/>
                  </a:cubicBezTo>
                  <a:cubicBezTo>
                    <a:pt x="1013" y="9609"/>
                    <a:pt x="214" y="10142"/>
                    <a:pt x="187" y="11315"/>
                  </a:cubicBezTo>
                  <a:cubicBezTo>
                    <a:pt x="187" y="12167"/>
                    <a:pt x="454" y="13766"/>
                    <a:pt x="1173" y="14352"/>
                  </a:cubicBezTo>
                  <a:cubicBezTo>
                    <a:pt x="880" y="14832"/>
                    <a:pt x="347" y="15098"/>
                    <a:pt x="214" y="15711"/>
                  </a:cubicBezTo>
                  <a:cubicBezTo>
                    <a:pt x="1" y="16431"/>
                    <a:pt x="294" y="17363"/>
                    <a:pt x="614" y="18029"/>
                  </a:cubicBezTo>
                  <a:cubicBezTo>
                    <a:pt x="853" y="18562"/>
                    <a:pt x="1306" y="19175"/>
                    <a:pt x="1866" y="19282"/>
                  </a:cubicBezTo>
                  <a:lnTo>
                    <a:pt x="2292" y="19628"/>
                  </a:lnTo>
                  <a:cubicBezTo>
                    <a:pt x="2696" y="20184"/>
                    <a:pt x="3113" y="20446"/>
                    <a:pt x="3431" y="20446"/>
                  </a:cubicBezTo>
                  <a:cubicBezTo>
                    <a:pt x="3892" y="20446"/>
                    <a:pt x="4148" y="19900"/>
                    <a:pt x="3864" y="18909"/>
                  </a:cubicBezTo>
                  <a:cubicBezTo>
                    <a:pt x="3625" y="17976"/>
                    <a:pt x="3731" y="18163"/>
                    <a:pt x="3971" y="17390"/>
                  </a:cubicBezTo>
                  <a:cubicBezTo>
                    <a:pt x="4264" y="16564"/>
                    <a:pt x="3998" y="15631"/>
                    <a:pt x="3305" y="15072"/>
                  </a:cubicBezTo>
                  <a:cubicBezTo>
                    <a:pt x="4877" y="14139"/>
                    <a:pt x="5357" y="11714"/>
                    <a:pt x="4397" y="10302"/>
                  </a:cubicBezTo>
                  <a:cubicBezTo>
                    <a:pt x="6156" y="10275"/>
                    <a:pt x="7968" y="9050"/>
                    <a:pt x="7755" y="7158"/>
                  </a:cubicBezTo>
                  <a:lnTo>
                    <a:pt x="7755" y="7158"/>
                  </a:lnTo>
                  <a:cubicBezTo>
                    <a:pt x="8670" y="7571"/>
                    <a:pt x="9764" y="7927"/>
                    <a:pt x="10808" y="7927"/>
                  </a:cubicBezTo>
                  <a:cubicBezTo>
                    <a:pt x="11649" y="7927"/>
                    <a:pt x="12457" y="7696"/>
                    <a:pt x="13110" y="7078"/>
                  </a:cubicBezTo>
                  <a:cubicBezTo>
                    <a:pt x="13556" y="7800"/>
                    <a:pt x="14273" y="8403"/>
                    <a:pt x="15084" y="8403"/>
                  </a:cubicBezTo>
                  <a:cubicBezTo>
                    <a:pt x="15292" y="8403"/>
                    <a:pt x="15505" y="8364"/>
                    <a:pt x="15722" y="8277"/>
                  </a:cubicBezTo>
                  <a:lnTo>
                    <a:pt x="15722" y="8277"/>
                  </a:lnTo>
                  <a:cubicBezTo>
                    <a:pt x="15189" y="9050"/>
                    <a:pt x="15029" y="9902"/>
                    <a:pt x="15828" y="10648"/>
                  </a:cubicBezTo>
                  <a:cubicBezTo>
                    <a:pt x="16112" y="10875"/>
                    <a:pt x="16660" y="11030"/>
                    <a:pt x="17166" y="11030"/>
                  </a:cubicBezTo>
                  <a:cubicBezTo>
                    <a:pt x="17850" y="11030"/>
                    <a:pt x="18456" y="10748"/>
                    <a:pt x="18226" y="9982"/>
                  </a:cubicBezTo>
                  <a:lnTo>
                    <a:pt x="18226" y="9982"/>
                  </a:lnTo>
                  <a:cubicBezTo>
                    <a:pt x="18367" y="10280"/>
                    <a:pt x="18664" y="10439"/>
                    <a:pt x="18967" y="10439"/>
                  </a:cubicBezTo>
                  <a:cubicBezTo>
                    <a:pt x="19179" y="10439"/>
                    <a:pt x="19394" y="10360"/>
                    <a:pt x="19559" y="10196"/>
                  </a:cubicBezTo>
                  <a:cubicBezTo>
                    <a:pt x="20118" y="9663"/>
                    <a:pt x="19879" y="8837"/>
                    <a:pt x="19559" y="8250"/>
                  </a:cubicBezTo>
                  <a:lnTo>
                    <a:pt x="19559" y="8250"/>
                  </a:lnTo>
                  <a:cubicBezTo>
                    <a:pt x="19895" y="8705"/>
                    <a:pt x="20381" y="8989"/>
                    <a:pt x="20888" y="8989"/>
                  </a:cubicBezTo>
                  <a:cubicBezTo>
                    <a:pt x="21183" y="8989"/>
                    <a:pt x="21486" y="8893"/>
                    <a:pt x="21770" y="8677"/>
                  </a:cubicBezTo>
                  <a:cubicBezTo>
                    <a:pt x="21957" y="10329"/>
                    <a:pt x="22650" y="12380"/>
                    <a:pt x="24515" y="12487"/>
                  </a:cubicBezTo>
                  <a:cubicBezTo>
                    <a:pt x="23023" y="13580"/>
                    <a:pt x="23476" y="15924"/>
                    <a:pt x="25154" y="16564"/>
                  </a:cubicBezTo>
                  <a:cubicBezTo>
                    <a:pt x="24382" y="17257"/>
                    <a:pt x="23396" y="17656"/>
                    <a:pt x="23289" y="18935"/>
                  </a:cubicBezTo>
                  <a:cubicBezTo>
                    <a:pt x="23263" y="19655"/>
                    <a:pt x="23662" y="21067"/>
                    <a:pt x="24595" y="21067"/>
                  </a:cubicBezTo>
                  <a:cubicBezTo>
                    <a:pt x="24222" y="21573"/>
                    <a:pt x="23129" y="23012"/>
                    <a:pt x="23396" y="23625"/>
                  </a:cubicBezTo>
                  <a:cubicBezTo>
                    <a:pt x="23480" y="23862"/>
                    <a:pt x="23651" y="23956"/>
                    <a:pt x="23854" y="23956"/>
                  </a:cubicBezTo>
                  <a:cubicBezTo>
                    <a:pt x="24358" y="23956"/>
                    <a:pt x="25055" y="23370"/>
                    <a:pt x="25074" y="22932"/>
                  </a:cubicBezTo>
                  <a:cubicBezTo>
                    <a:pt x="25980" y="22932"/>
                    <a:pt x="26327" y="21786"/>
                    <a:pt x="26753" y="21040"/>
                  </a:cubicBezTo>
                  <a:cubicBezTo>
                    <a:pt x="27286" y="20028"/>
                    <a:pt x="26993" y="19575"/>
                    <a:pt x="26780" y="18562"/>
                  </a:cubicBezTo>
                  <a:lnTo>
                    <a:pt x="26780" y="18562"/>
                  </a:lnTo>
                  <a:cubicBezTo>
                    <a:pt x="26840" y="18569"/>
                    <a:pt x="26899" y="18572"/>
                    <a:pt x="26956" y="18572"/>
                  </a:cubicBezTo>
                  <a:cubicBezTo>
                    <a:pt x="28727" y="18572"/>
                    <a:pt x="28736" y="15446"/>
                    <a:pt x="27419" y="14645"/>
                  </a:cubicBezTo>
                  <a:cubicBezTo>
                    <a:pt x="28512" y="13873"/>
                    <a:pt x="28725" y="12700"/>
                    <a:pt x="28405" y="11475"/>
                  </a:cubicBezTo>
                  <a:cubicBezTo>
                    <a:pt x="28112" y="10275"/>
                    <a:pt x="27286" y="10009"/>
                    <a:pt x="26194" y="9822"/>
                  </a:cubicBezTo>
                  <a:cubicBezTo>
                    <a:pt x="26700" y="8863"/>
                    <a:pt x="27046" y="7771"/>
                    <a:pt x="26327" y="6838"/>
                  </a:cubicBezTo>
                  <a:cubicBezTo>
                    <a:pt x="25561" y="5817"/>
                    <a:pt x="24310" y="5342"/>
                    <a:pt x="23067" y="5342"/>
                  </a:cubicBezTo>
                  <a:cubicBezTo>
                    <a:pt x="22883" y="5342"/>
                    <a:pt x="22699" y="5352"/>
                    <a:pt x="22516" y="5373"/>
                  </a:cubicBezTo>
                  <a:cubicBezTo>
                    <a:pt x="22748" y="4468"/>
                    <a:pt x="22294" y="3866"/>
                    <a:pt x="21522" y="3866"/>
                  </a:cubicBezTo>
                  <a:cubicBezTo>
                    <a:pt x="21407" y="3866"/>
                    <a:pt x="21285" y="3880"/>
                    <a:pt x="21158" y="3907"/>
                  </a:cubicBezTo>
                  <a:cubicBezTo>
                    <a:pt x="21344" y="2415"/>
                    <a:pt x="21051" y="1163"/>
                    <a:pt x="19665" y="417"/>
                  </a:cubicBezTo>
                  <a:cubicBezTo>
                    <a:pt x="19128" y="133"/>
                    <a:pt x="18503" y="0"/>
                    <a:pt x="178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5000973" y="1496336"/>
              <a:ext cx="96824" cy="42829"/>
            </a:xfrm>
            <a:custGeom>
              <a:avLst/>
              <a:gdLst/>
              <a:ahLst/>
              <a:cxnLst/>
              <a:rect l="l" t="t" r="r" b="b"/>
              <a:pathLst>
                <a:path w="2532" h="1120" extrusionOk="0">
                  <a:moveTo>
                    <a:pt x="2079" y="0"/>
                  </a:moveTo>
                  <a:cubicBezTo>
                    <a:pt x="1919" y="0"/>
                    <a:pt x="1785" y="27"/>
                    <a:pt x="1626" y="53"/>
                  </a:cubicBezTo>
                  <a:cubicBezTo>
                    <a:pt x="1546" y="53"/>
                    <a:pt x="1439" y="80"/>
                    <a:pt x="1359" y="107"/>
                  </a:cubicBezTo>
                  <a:lnTo>
                    <a:pt x="1119" y="187"/>
                  </a:lnTo>
                  <a:lnTo>
                    <a:pt x="853" y="293"/>
                  </a:lnTo>
                  <a:cubicBezTo>
                    <a:pt x="773" y="346"/>
                    <a:pt x="693" y="373"/>
                    <a:pt x="640" y="426"/>
                  </a:cubicBezTo>
                  <a:cubicBezTo>
                    <a:pt x="560" y="480"/>
                    <a:pt x="480" y="533"/>
                    <a:pt x="426" y="586"/>
                  </a:cubicBezTo>
                  <a:cubicBezTo>
                    <a:pt x="373" y="640"/>
                    <a:pt x="320" y="693"/>
                    <a:pt x="267" y="746"/>
                  </a:cubicBezTo>
                  <a:cubicBezTo>
                    <a:pt x="187" y="826"/>
                    <a:pt x="133" y="906"/>
                    <a:pt x="80" y="1013"/>
                  </a:cubicBezTo>
                  <a:cubicBezTo>
                    <a:pt x="27" y="1066"/>
                    <a:pt x="0" y="1119"/>
                    <a:pt x="0" y="1119"/>
                  </a:cubicBezTo>
                  <a:lnTo>
                    <a:pt x="133" y="1039"/>
                  </a:lnTo>
                  <a:cubicBezTo>
                    <a:pt x="187" y="1013"/>
                    <a:pt x="293" y="933"/>
                    <a:pt x="400" y="879"/>
                  </a:cubicBezTo>
                  <a:cubicBezTo>
                    <a:pt x="453" y="853"/>
                    <a:pt x="506" y="826"/>
                    <a:pt x="586" y="773"/>
                  </a:cubicBezTo>
                  <a:cubicBezTo>
                    <a:pt x="640" y="746"/>
                    <a:pt x="720" y="719"/>
                    <a:pt x="773" y="693"/>
                  </a:cubicBezTo>
                  <a:cubicBezTo>
                    <a:pt x="906" y="613"/>
                    <a:pt x="1066" y="533"/>
                    <a:pt x="1226" y="480"/>
                  </a:cubicBezTo>
                  <a:cubicBezTo>
                    <a:pt x="1386" y="426"/>
                    <a:pt x="1546" y="373"/>
                    <a:pt x="1705" y="320"/>
                  </a:cubicBezTo>
                  <a:lnTo>
                    <a:pt x="2105" y="187"/>
                  </a:lnTo>
                  <a:cubicBezTo>
                    <a:pt x="2372" y="107"/>
                    <a:pt x="2531" y="27"/>
                    <a:pt x="2531" y="27"/>
                  </a:cubicBezTo>
                  <a:cubicBezTo>
                    <a:pt x="2372" y="0"/>
                    <a:pt x="2238" y="0"/>
                    <a:pt x="2079" y="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6772888" y="648561"/>
              <a:ext cx="302670" cy="330164"/>
            </a:xfrm>
            <a:custGeom>
              <a:avLst/>
              <a:gdLst/>
              <a:ahLst/>
              <a:cxnLst/>
              <a:rect l="l" t="t" r="r" b="b"/>
              <a:pathLst>
                <a:path w="7915" h="8634" extrusionOk="0">
                  <a:moveTo>
                    <a:pt x="7141" y="1"/>
                  </a:moveTo>
                  <a:cubicBezTo>
                    <a:pt x="6635" y="427"/>
                    <a:pt x="6076" y="800"/>
                    <a:pt x="5516" y="1146"/>
                  </a:cubicBezTo>
                  <a:cubicBezTo>
                    <a:pt x="4583" y="1706"/>
                    <a:pt x="3491" y="1919"/>
                    <a:pt x="2585" y="2479"/>
                  </a:cubicBezTo>
                  <a:cubicBezTo>
                    <a:pt x="1492" y="3172"/>
                    <a:pt x="293" y="4504"/>
                    <a:pt x="0" y="5756"/>
                  </a:cubicBezTo>
                  <a:lnTo>
                    <a:pt x="1386" y="8634"/>
                  </a:lnTo>
                  <a:cubicBezTo>
                    <a:pt x="2638" y="8501"/>
                    <a:pt x="3891" y="8527"/>
                    <a:pt x="5036" y="7755"/>
                  </a:cubicBezTo>
                  <a:cubicBezTo>
                    <a:pt x="6129" y="6982"/>
                    <a:pt x="7914" y="5063"/>
                    <a:pt x="7328" y="3598"/>
                  </a:cubicBezTo>
                  <a:lnTo>
                    <a:pt x="7328" y="3598"/>
                  </a:lnTo>
                  <a:cubicBezTo>
                    <a:pt x="7035" y="3758"/>
                    <a:pt x="6688" y="3864"/>
                    <a:pt x="6369" y="3944"/>
                  </a:cubicBezTo>
                  <a:cubicBezTo>
                    <a:pt x="6928" y="3118"/>
                    <a:pt x="7514" y="1919"/>
                    <a:pt x="7301" y="880"/>
                  </a:cubicBezTo>
                  <a:lnTo>
                    <a:pt x="7301" y="880"/>
                  </a:lnTo>
                  <a:cubicBezTo>
                    <a:pt x="7088" y="1013"/>
                    <a:pt x="6902" y="1200"/>
                    <a:pt x="6715" y="1333"/>
                  </a:cubicBezTo>
                  <a:cubicBezTo>
                    <a:pt x="6902" y="933"/>
                    <a:pt x="7221" y="454"/>
                    <a:pt x="71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6803442" y="812609"/>
              <a:ext cx="99883" cy="93803"/>
            </a:xfrm>
            <a:custGeom>
              <a:avLst/>
              <a:gdLst/>
              <a:ahLst/>
              <a:cxnLst/>
              <a:rect l="l" t="t" r="r" b="b"/>
              <a:pathLst>
                <a:path w="2612" h="2453" extrusionOk="0">
                  <a:moveTo>
                    <a:pt x="2612" y="1"/>
                  </a:moveTo>
                  <a:lnTo>
                    <a:pt x="2452" y="27"/>
                  </a:lnTo>
                  <a:cubicBezTo>
                    <a:pt x="2319" y="54"/>
                    <a:pt x="2159" y="81"/>
                    <a:pt x="2026" y="134"/>
                  </a:cubicBezTo>
                  <a:cubicBezTo>
                    <a:pt x="1839" y="187"/>
                    <a:pt x="1653" y="294"/>
                    <a:pt x="1466" y="400"/>
                  </a:cubicBezTo>
                  <a:cubicBezTo>
                    <a:pt x="1280" y="507"/>
                    <a:pt x="1066" y="640"/>
                    <a:pt x="880" y="800"/>
                  </a:cubicBezTo>
                  <a:cubicBezTo>
                    <a:pt x="800" y="880"/>
                    <a:pt x="720" y="960"/>
                    <a:pt x="640" y="1040"/>
                  </a:cubicBezTo>
                  <a:cubicBezTo>
                    <a:pt x="560" y="1146"/>
                    <a:pt x="480" y="1226"/>
                    <a:pt x="400" y="1333"/>
                  </a:cubicBezTo>
                  <a:cubicBezTo>
                    <a:pt x="267" y="1493"/>
                    <a:pt x="187" y="1679"/>
                    <a:pt x="107" y="1866"/>
                  </a:cubicBezTo>
                  <a:cubicBezTo>
                    <a:pt x="54" y="1999"/>
                    <a:pt x="1" y="2159"/>
                    <a:pt x="1" y="2292"/>
                  </a:cubicBezTo>
                  <a:lnTo>
                    <a:pt x="1" y="2452"/>
                  </a:lnTo>
                  <a:cubicBezTo>
                    <a:pt x="1" y="2452"/>
                    <a:pt x="1" y="2399"/>
                    <a:pt x="54" y="2319"/>
                  </a:cubicBezTo>
                  <a:cubicBezTo>
                    <a:pt x="107" y="2186"/>
                    <a:pt x="187" y="2079"/>
                    <a:pt x="267" y="1972"/>
                  </a:cubicBezTo>
                  <a:cubicBezTo>
                    <a:pt x="374" y="1813"/>
                    <a:pt x="507" y="1653"/>
                    <a:pt x="640" y="1519"/>
                  </a:cubicBezTo>
                  <a:cubicBezTo>
                    <a:pt x="693" y="1440"/>
                    <a:pt x="773" y="1360"/>
                    <a:pt x="853" y="1280"/>
                  </a:cubicBezTo>
                  <a:cubicBezTo>
                    <a:pt x="933" y="1200"/>
                    <a:pt x="1040" y="1120"/>
                    <a:pt x="1120" y="1040"/>
                  </a:cubicBezTo>
                  <a:cubicBezTo>
                    <a:pt x="1280" y="907"/>
                    <a:pt x="1466" y="773"/>
                    <a:pt x="1626" y="640"/>
                  </a:cubicBezTo>
                  <a:cubicBezTo>
                    <a:pt x="1813" y="507"/>
                    <a:pt x="1972" y="400"/>
                    <a:pt x="2132" y="294"/>
                  </a:cubicBezTo>
                  <a:lnTo>
                    <a:pt x="2479" y="81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820764" y="863544"/>
              <a:ext cx="72388" cy="41835"/>
            </a:xfrm>
            <a:custGeom>
              <a:avLst/>
              <a:gdLst/>
              <a:ahLst/>
              <a:cxnLst/>
              <a:rect l="l" t="t" r="r" b="b"/>
              <a:pathLst>
                <a:path w="1893" h="1094" extrusionOk="0">
                  <a:moveTo>
                    <a:pt x="1892" y="1"/>
                  </a:moveTo>
                  <a:cubicBezTo>
                    <a:pt x="1759" y="28"/>
                    <a:pt x="1653" y="54"/>
                    <a:pt x="1546" y="108"/>
                  </a:cubicBezTo>
                  <a:cubicBezTo>
                    <a:pt x="1333" y="187"/>
                    <a:pt x="1093" y="294"/>
                    <a:pt x="880" y="427"/>
                  </a:cubicBezTo>
                  <a:cubicBezTo>
                    <a:pt x="773" y="507"/>
                    <a:pt x="613" y="614"/>
                    <a:pt x="560" y="640"/>
                  </a:cubicBezTo>
                  <a:cubicBezTo>
                    <a:pt x="507" y="694"/>
                    <a:pt x="454" y="720"/>
                    <a:pt x="400" y="747"/>
                  </a:cubicBezTo>
                  <a:cubicBezTo>
                    <a:pt x="347" y="800"/>
                    <a:pt x="320" y="827"/>
                    <a:pt x="267" y="854"/>
                  </a:cubicBezTo>
                  <a:cubicBezTo>
                    <a:pt x="160" y="934"/>
                    <a:pt x="81" y="1014"/>
                    <a:pt x="1" y="1093"/>
                  </a:cubicBezTo>
                  <a:cubicBezTo>
                    <a:pt x="107" y="1093"/>
                    <a:pt x="240" y="1067"/>
                    <a:pt x="347" y="1040"/>
                  </a:cubicBezTo>
                  <a:cubicBezTo>
                    <a:pt x="454" y="1014"/>
                    <a:pt x="560" y="987"/>
                    <a:pt x="667" y="934"/>
                  </a:cubicBezTo>
                  <a:cubicBezTo>
                    <a:pt x="800" y="880"/>
                    <a:pt x="933" y="800"/>
                    <a:pt x="1040" y="747"/>
                  </a:cubicBezTo>
                  <a:cubicBezTo>
                    <a:pt x="1253" y="587"/>
                    <a:pt x="1466" y="454"/>
                    <a:pt x="1653" y="267"/>
                  </a:cubicBezTo>
                  <a:cubicBezTo>
                    <a:pt x="1733" y="187"/>
                    <a:pt x="1813" y="81"/>
                    <a:pt x="1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6834034" y="903314"/>
              <a:ext cx="98850" cy="32619"/>
            </a:xfrm>
            <a:custGeom>
              <a:avLst/>
              <a:gdLst/>
              <a:ahLst/>
              <a:cxnLst/>
              <a:rect l="l" t="t" r="r" b="b"/>
              <a:pathLst>
                <a:path w="2585" h="853" extrusionOk="0">
                  <a:moveTo>
                    <a:pt x="2585" y="0"/>
                  </a:moveTo>
                  <a:lnTo>
                    <a:pt x="2585" y="0"/>
                  </a:lnTo>
                  <a:cubicBezTo>
                    <a:pt x="2451" y="27"/>
                    <a:pt x="2292" y="53"/>
                    <a:pt x="2158" y="107"/>
                  </a:cubicBezTo>
                  <a:lnTo>
                    <a:pt x="1306" y="426"/>
                  </a:lnTo>
                  <a:cubicBezTo>
                    <a:pt x="1146" y="453"/>
                    <a:pt x="986" y="506"/>
                    <a:pt x="853" y="533"/>
                  </a:cubicBezTo>
                  <a:cubicBezTo>
                    <a:pt x="773" y="560"/>
                    <a:pt x="693" y="586"/>
                    <a:pt x="640" y="586"/>
                  </a:cubicBezTo>
                  <a:lnTo>
                    <a:pt x="426" y="640"/>
                  </a:lnTo>
                  <a:cubicBezTo>
                    <a:pt x="346" y="640"/>
                    <a:pt x="240" y="640"/>
                    <a:pt x="133" y="666"/>
                  </a:cubicBezTo>
                  <a:lnTo>
                    <a:pt x="0" y="666"/>
                  </a:lnTo>
                  <a:lnTo>
                    <a:pt x="107" y="720"/>
                  </a:lnTo>
                  <a:cubicBezTo>
                    <a:pt x="213" y="773"/>
                    <a:pt x="320" y="800"/>
                    <a:pt x="426" y="800"/>
                  </a:cubicBezTo>
                  <a:cubicBezTo>
                    <a:pt x="480" y="853"/>
                    <a:pt x="560" y="853"/>
                    <a:pt x="640" y="853"/>
                  </a:cubicBezTo>
                  <a:cubicBezTo>
                    <a:pt x="799" y="853"/>
                    <a:pt x="986" y="826"/>
                    <a:pt x="1146" y="800"/>
                  </a:cubicBezTo>
                  <a:lnTo>
                    <a:pt x="1412" y="720"/>
                  </a:lnTo>
                  <a:lnTo>
                    <a:pt x="1652" y="640"/>
                  </a:lnTo>
                  <a:cubicBezTo>
                    <a:pt x="1732" y="613"/>
                    <a:pt x="1812" y="560"/>
                    <a:pt x="1865" y="533"/>
                  </a:cubicBezTo>
                  <a:cubicBezTo>
                    <a:pt x="1998" y="453"/>
                    <a:pt x="2132" y="373"/>
                    <a:pt x="2238" y="293"/>
                  </a:cubicBezTo>
                  <a:cubicBezTo>
                    <a:pt x="2371" y="187"/>
                    <a:pt x="2478" y="107"/>
                    <a:pt x="25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5614339" y="639383"/>
              <a:ext cx="333262" cy="267298"/>
            </a:xfrm>
            <a:custGeom>
              <a:avLst/>
              <a:gdLst/>
              <a:ahLst/>
              <a:cxnLst/>
              <a:rect l="l" t="t" r="r" b="b"/>
              <a:pathLst>
                <a:path w="8715" h="6990" extrusionOk="0">
                  <a:moveTo>
                    <a:pt x="427" y="1"/>
                  </a:moveTo>
                  <a:lnTo>
                    <a:pt x="427" y="1"/>
                  </a:lnTo>
                  <a:cubicBezTo>
                    <a:pt x="454" y="827"/>
                    <a:pt x="667" y="1626"/>
                    <a:pt x="1067" y="2372"/>
                  </a:cubicBezTo>
                  <a:cubicBezTo>
                    <a:pt x="903" y="2372"/>
                    <a:pt x="692" y="2451"/>
                    <a:pt x="506" y="2451"/>
                  </a:cubicBezTo>
                  <a:cubicBezTo>
                    <a:pt x="450" y="2451"/>
                    <a:pt x="397" y="2444"/>
                    <a:pt x="347" y="2426"/>
                  </a:cubicBezTo>
                  <a:lnTo>
                    <a:pt x="347" y="2426"/>
                  </a:lnTo>
                  <a:cubicBezTo>
                    <a:pt x="214" y="2985"/>
                    <a:pt x="321" y="3598"/>
                    <a:pt x="640" y="4078"/>
                  </a:cubicBezTo>
                  <a:cubicBezTo>
                    <a:pt x="1" y="4930"/>
                    <a:pt x="1706" y="6156"/>
                    <a:pt x="2426" y="6502"/>
                  </a:cubicBezTo>
                  <a:cubicBezTo>
                    <a:pt x="3100" y="6840"/>
                    <a:pt x="3833" y="6989"/>
                    <a:pt x="4565" y="6989"/>
                  </a:cubicBezTo>
                  <a:cubicBezTo>
                    <a:pt x="5683" y="6989"/>
                    <a:pt x="6800" y="6640"/>
                    <a:pt x="7702" y="6076"/>
                  </a:cubicBezTo>
                  <a:lnTo>
                    <a:pt x="7702" y="6209"/>
                  </a:lnTo>
                  <a:cubicBezTo>
                    <a:pt x="8714" y="4078"/>
                    <a:pt x="7222" y="1653"/>
                    <a:pt x="5144" y="854"/>
                  </a:cubicBezTo>
                  <a:cubicBezTo>
                    <a:pt x="3625" y="294"/>
                    <a:pt x="1919" y="294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5751925" y="831958"/>
              <a:ext cx="151851" cy="55830"/>
            </a:xfrm>
            <a:custGeom>
              <a:avLst/>
              <a:gdLst/>
              <a:ahLst/>
              <a:cxnLst/>
              <a:rect l="l" t="t" r="r" b="b"/>
              <a:pathLst>
                <a:path w="3971" h="1460" extrusionOk="0">
                  <a:moveTo>
                    <a:pt x="0" y="1"/>
                  </a:moveTo>
                  <a:lnTo>
                    <a:pt x="107" y="187"/>
                  </a:lnTo>
                  <a:cubicBezTo>
                    <a:pt x="133" y="241"/>
                    <a:pt x="187" y="294"/>
                    <a:pt x="240" y="374"/>
                  </a:cubicBezTo>
                  <a:cubicBezTo>
                    <a:pt x="293" y="427"/>
                    <a:pt x="373" y="507"/>
                    <a:pt x="453" y="561"/>
                  </a:cubicBezTo>
                  <a:cubicBezTo>
                    <a:pt x="533" y="640"/>
                    <a:pt x="613" y="694"/>
                    <a:pt x="720" y="774"/>
                  </a:cubicBezTo>
                  <a:cubicBezTo>
                    <a:pt x="826" y="827"/>
                    <a:pt x="933" y="907"/>
                    <a:pt x="1039" y="960"/>
                  </a:cubicBezTo>
                  <a:cubicBezTo>
                    <a:pt x="1173" y="1040"/>
                    <a:pt x="1279" y="1093"/>
                    <a:pt x="1412" y="1147"/>
                  </a:cubicBezTo>
                  <a:cubicBezTo>
                    <a:pt x="1546" y="1200"/>
                    <a:pt x="1679" y="1253"/>
                    <a:pt x="1812" y="1280"/>
                  </a:cubicBezTo>
                  <a:cubicBezTo>
                    <a:pt x="2079" y="1360"/>
                    <a:pt x="2345" y="1413"/>
                    <a:pt x="2611" y="1440"/>
                  </a:cubicBezTo>
                  <a:cubicBezTo>
                    <a:pt x="2678" y="1453"/>
                    <a:pt x="2745" y="1460"/>
                    <a:pt x="2808" y="1460"/>
                  </a:cubicBezTo>
                  <a:cubicBezTo>
                    <a:pt x="2871" y="1460"/>
                    <a:pt x="2931" y="1453"/>
                    <a:pt x="2984" y="1440"/>
                  </a:cubicBezTo>
                  <a:cubicBezTo>
                    <a:pt x="3118" y="1440"/>
                    <a:pt x="3224" y="1440"/>
                    <a:pt x="3331" y="1413"/>
                  </a:cubicBezTo>
                  <a:cubicBezTo>
                    <a:pt x="3411" y="1387"/>
                    <a:pt x="3517" y="1360"/>
                    <a:pt x="3597" y="1333"/>
                  </a:cubicBezTo>
                  <a:cubicBezTo>
                    <a:pt x="3677" y="1307"/>
                    <a:pt x="3757" y="1280"/>
                    <a:pt x="3810" y="1227"/>
                  </a:cubicBezTo>
                  <a:lnTo>
                    <a:pt x="3970" y="1120"/>
                  </a:lnTo>
                  <a:lnTo>
                    <a:pt x="3784" y="1173"/>
                  </a:lnTo>
                  <a:cubicBezTo>
                    <a:pt x="3731" y="1200"/>
                    <a:pt x="3651" y="1200"/>
                    <a:pt x="3571" y="1200"/>
                  </a:cubicBezTo>
                  <a:lnTo>
                    <a:pt x="3304" y="1200"/>
                  </a:lnTo>
                  <a:cubicBezTo>
                    <a:pt x="3091" y="1200"/>
                    <a:pt x="2851" y="1173"/>
                    <a:pt x="2638" y="1147"/>
                  </a:cubicBezTo>
                  <a:cubicBezTo>
                    <a:pt x="2531" y="1120"/>
                    <a:pt x="2398" y="1067"/>
                    <a:pt x="2265" y="1040"/>
                  </a:cubicBezTo>
                  <a:cubicBezTo>
                    <a:pt x="2158" y="1040"/>
                    <a:pt x="2025" y="987"/>
                    <a:pt x="1892" y="960"/>
                  </a:cubicBezTo>
                  <a:cubicBezTo>
                    <a:pt x="1652" y="880"/>
                    <a:pt x="1412" y="774"/>
                    <a:pt x="1173" y="667"/>
                  </a:cubicBezTo>
                  <a:cubicBezTo>
                    <a:pt x="959" y="587"/>
                    <a:pt x="773" y="481"/>
                    <a:pt x="560" y="374"/>
                  </a:cubicBezTo>
                  <a:cubicBezTo>
                    <a:pt x="480" y="321"/>
                    <a:pt x="400" y="294"/>
                    <a:pt x="320" y="241"/>
                  </a:cubicBezTo>
                  <a:cubicBezTo>
                    <a:pt x="267" y="187"/>
                    <a:pt x="187" y="161"/>
                    <a:pt x="160" y="1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5784506" y="791233"/>
              <a:ext cx="111125" cy="68297"/>
            </a:xfrm>
            <a:custGeom>
              <a:avLst/>
              <a:gdLst/>
              <a:ahLst/>
              <a:cxnLst/>
              <a:rect l="l" t="t" r="r" b="b"/>
              <a:pathLst>
                <a:path w="2906" h="1786" extrusionOk="0">
                  <a:moveTo>
                    <a:pt x="1" y="0"/>
                  </a:moveTo>
                  <a:cubicBezTo>
                    <a:pt x="161" y="107"/>
                    <a:pt x="321" y="213"/>
                    <a:pt x="480" y="293"/>
                  </a:cubicBezTo>
                  <a:cubicBezTo>
                    <a:pt x="534" y="320"/>
                    <a:pt x="614" y="373"/>
                    <a:pt x="694" y="426"/>
                  </a:cubicBezTo>
                  <a:cubicBezTo>
                    <a:pt x="774" y="480"/>
                    <a:pt x="853" y="533"/>
                    <a:pt x="933" y="586"/>
                  </a:cubicBezTo>
                  <a:cubicBezTo>
                    <a:pt x="1093" y="693"/>
                    <a:pt x="1253" y="799"/>
                    <a:pt x="1440" y="906"/>
                  </a:cubicBezTo>
                  <a:cubicBezTo>
                    <a:pt x="1626" y="1013"/>
                    <a:pt x="1813" y="1146"/>
                    <a:pt x="1973" y="1252"/>
                  </a:cubicBezTo>
                  <a:cubicBezTo>
                    <a:pt x="2053" y="1306"/>
                    <a:pt x="2132" y="1332"/>
                    <a:pt x="2212" y="1386"/>
                  </a:cubicBezTo>
                  <a:cubicBezTo>
                    <a:pt x="2292" y="1439"/>
                    <a:pt x="2372" y="1492"/>
                    <a:pt x="2426" y="1519"/>
                  </a:cubicBezTo>
                  <a:cubicBezTo>
                    <a:pt x="2585" y="1626"/>
                    <a:pt x="2745" y="1705"/>
                    <a:pt x="2905" y="1785"/>
                  </a:cubicBezTo>
                  <a:cubicBezTo>
                    <a:pt x="2799" y="1652"/>
                    <a:pt x="2692" y="1492"/>
                    <a:pt x="2559" y="1386"/>
                  </a:cubicBezTo>
                  <a:cubicBezTo>
                    <a:pt x="2426" y="1226"/>
                    <a:pt x="2292" y="1119"/>
                    <a:pt x="2132" y="1013"/>
                  </a:cubicBezTo>
                  <a:cubicBezTo>
                    <a:pt x="1973" y="879"/>
                    <a:pt x="1813" y="746"/>
                    <a:pt x="1626" y="613"/>
                  </a:cubicBezTo>
                  <a:cubicBezTo>
                    <a:pt x="1440" y="506"/>
                    <a:pt x="1253" y="400"/>
                    <a:pt x="1067" y="320"/>
                  </a:cubicBezTo>
                  <a:cubicBezTo>
                    <a:pt x="880" y="240"/>
                    <a:pt x="720" y="160"/>
                    <a:pt x="534" y="133"/>
                  </a:cubicBezTo>
                  <a:cubicBezTo>
                    <a:pt x="374" y="80"/>
                    <a:pt x="187" y="27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5836473" y="761674"/>
              <a:ext cx="67302" cy="88679"/>
            </a:xfrm>
            <a:custGeom>
              <a:avLst/>
              <a:gdLst/>
              <a:ahLst/>
              <a:cxnLst/>
              <a:rect l="l" t="t" r="r" b="b"/>
              <a:pathLst>
                <a:path w="1760" h="2319" extrusionOk="0">
                  <a:moveTo>
                    <a:pt x="1" y="0"/>
                  </a:moveTo>
                  <a:lnTo>
                    <a:pt x="107" y="80"/>
                  </a:lnTo>
                  <a:cubicBezTo>
                    <a:pt x="214" y="134"/>
                    <a:pt x="294" y="214"/>
                    <a:pt x="374" y="293"/>
                  </a:cubicBezTo>
                  <a:cubicBezTo>
                    <a:pt x="480" y="400"/>
                    <a:pt x="587" y="507"/>
                    <a:pt x="667" y="613"/>
                  </a:cubicBezTo>
                  <a:cubicBezTo>
                    <a:pt x="773" y="746"/>
                    <a:pt x="880" y="906"/>
                    <a:pt x="987" y="1040"/>
                  </a:cubicBezTo>
                  <a:cubicBezTo>
                    <a:pt x="1067" y="1199"/>
                    <a:pt x="1173" y="1359"/>
                    <a:pt x="1253" y="1493"/>
                  </a:cubicBezTo>
                  <a:lnTo>
                    <a:pt x="1493" y="1919"/>
                  </a:lnTo>
                  <a:cubicBezTo>
                    <a:pt x="1653" y="2159"/>
                    <a:pt x="1759" y="2319"/>
                    <a:pt x="1759" y="2319"/>
                  </a:cubicBezTo>
                  <a:cubicBezTo>
                    <a:pt x="1759" y="2159"/>
                    <a:pt x="1733" y="1999"/>
                    <a:pt x="1679" y="1839"/>
                  </a:cubicBezTo>
                  <a:cubicBezTo>
                    <a:pt x="1599" y="1493"/>
                    <a:pt x="1440" y="1173"/>
                    <a:pt x="1253" y="880"/>
                  </a:cubicBezTo>
                  <a:cubicBezTo>
                    <a:pt x="1147" y="693"/>
                    <a:pt x="1040" y="560"/>
                    <a:pt x="880" y="427"/>
                  </a:cubicBezTo>
                  <a:cubicBezTo>
                    <a:pt x="773" y="293"/>
                    <a:pt x="640" y="214"/>
                    <a:pt x="480" y="134"/>
                  </a:cubicBezTo>
                  <a:cubicBezTo>
                    <a:pt x="374" y="54"/>
                    <a:pt x="267" y="27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5806952" y="796013"/>
              <a:ext cx="207873" cy="174489"/>
            </a:xfrm>
            <a:custGeom>
              <a:avLst/>
              <a:gdLst/>
              <a:ahLst/>
              <a:cxnLst/>
              <a:rect l="l" t="t" r="r" b="b"/>
              <a:pathLst>
                <a:path w="5436" h="4563" extrusionOk="0">
                  <a:moveTo>
                    <a:pt x="3630" y="0"/>
                  </a:moveTo>
                  <a:cubicBezTo>
                    <a:pt x="3105" y="0"/>
                    <a:pt x="2677" y="348"/>
                    <a:pt x="2238" y="888"/>
                  </a:cubicBezTo>
                  <a:cubicBezTo>
                    <a:pt x="1652" y="1687"/>
                    <a:pt x="0" y="3179"/>
                    <a:pt x="719" y="4112"/>
                  </a:cubicBezTo>
                  <a:cubicBezTo>
                    <a:pt x="971" y="4429"/>
                    <a:pt x="1233" y="4563"/>
                    <a:pt x="1501" y="4563"/>
                  </a:cubicBezTo>
                  <a:cubicBezTo>
                    <a:pt x="2856" y="4563"/>
                    <a:pt x="4368" y="1164"/>
                    <a:pt x="5436" y="808"/>
                  </a:cubicBezTo>
                  <a:lnTo>
                    <a:pt x="4663" y="381"/>
                  </a:lnTo>
                  <a:cubicBezTo>
                    <a:pt x="4272" y="117"/>
                    <a:pt x="3934" y="0"/>
                    <a:pt x="3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5885382" y="826873"/>
              <a:ext cx="69329" cy="68297"/>
            </a:xfrm>
            <a:custGeom>
              <a:avLst/>
              <a:gdLst/>
              <a:ahLst/>
              <a:cxnLst/>
              <a:rect l="l" t="t" r="r" b="b"/>
              <a:pathLst>
                <a:path w="1813" h="1786" extrusionOk="0">
                  <a:moveTo>
                    <a:pt x="1813" y="1"/>
                  </a:moveTo>
                  <a:lnTo>
                    <a:pt x="1813" y="1"/>
                  </a:lnTo>
                  <a:cubicBezTo>
                    <a:pt x="1679" y="81"/>
                    <a:pt x="1573" y="134"/>
                    <a:pt x="1440" y="214"/>
                  </a:cubicBezTo>
                  <a:cubicBezTo>
                    <a:pt x="1200" y="400"/>
                    <a:pt x="987" y="587"/>
                    <a:pt x="773" y="773"/>
                  </a:cubicBezTo>
                  <a:cubicBezTo>
                    <a:pt x="587" y="987"/>
                    <a:pt x="400" y="1200"/>
                    <a:pt x="214" y="1440"/>
                  </a:cubicBezTo>
                  <a:cubicBezTo>
                    <a:pt x="134" y="1546"/>
                    <a:pt x="81" y="1679"/>
                    <a:pt x="1" y="1786"/>
                  </a:cubicBezTo>
                  <a:cubicBezTo>
                    <a:pt x="134" y="1733"/>
                    <a:pt x="241" y="1653"/>
                    <a:pt x="347" y="1573"/>
                  </a:cubicBezTo>
                  <a:cubicBezTo>
                    <a:pt x="587" y="1413"/>
                    <a:pt x="800" y="1226"/>
                    <a:pt x="1013" y="1013"/>
                  </a:cubicBezTo>
                  <a:cubicBezTo>
                    <a:pt x="1147" y="907"/>
                    <a:pt x="1253" y="800"/>
                    <a:pt x="1333" y="667"/>
                  </a:cubicBezTo>
                  <a:cubicBezTo>
                    <a:pt x="1440" y="560"/>
                    <a:pt x="1520" y="454"/>
                    <a:pt x="1599" y="347"/>
                  </a:cubicBezTo>
                  <a:cubicBezTo>
                    <a:pt x="1679" y="241"/>
                    <a:pt x="1759" y="134"/>
                    <a:pt x="18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6696447" y="835400"/>
              <a:ext cx="174298" cy="204966"/>
            </a:xfrm>
            <a:custGeom>
              <a:avLst/>
              <a:gdLst/>
              <a:ahLst/>
              <a:cxnLst/>
              <a:rect l="l" t="t" r="r" b="b"/>
              <a:pathLst>
                <a:path w="4558" h="5360" extrusionOk="0">
                  <a:moveTo>
                    <a:pt x="1831" y="0"/>
                  </a:moveTo>
                  <a:cubicBezTo>
                    <a:pt x="1613" y="0"/>
                    <a:pt x="1340" y="71"/>
                    <a:pt x="987" y="231"/>
                  </a:cubicBezTo>
                  <a:cubicBezTo>
                    <a:pt x="614" y="444"/>
                    <a:pt x="294" y="710"/>
                    <a:pt x="1" y="1003"/>
                  </a:cubicBezTo>
                  <a:lnTo>
                    <a:pt x="2506" y="5134"/>
                  </a:lnTo>
                  <a:cubicBezTo>
                    <a:pt x="2752" y="5288"/>
                    <a:pt x="3026" y="5359"/>
                    <a:pt x="3290" y="5359"/>
                  </a:cubicBezTo>
                  <a:cubicBezTo>
                    <a:pt x="3939" y="5359"/>
                    <a:pt x="4531" y="4928"/>
                    <a:pt x="4531" y="4228"/>
                  </a:cubicBezTo>
                  <a:cubicBezTo>
                    <a:pt x="4557" y="3268"/>
                    <a:pt x="3385" y="2149"/>
                    <a:pt x="3012" y="1323"/>
                  </a:cubicBezTo>
                  <a:cubicBezTo>
                    <a:pt x="2637" y="574"/>
                    <a:pt x="2452" y="0"/>
                    <a:pt x="18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47421" y="865609"/>
              <a:ext cx="88679" cy="123324"/>
            </a:xfrm>
            <a:custGeom>
              <a:avLst/>
              <a:gdLst/>
              <a:ahLst/>
              <a:cxnLst/>
              <a:rect l="l" t="t" r="r" b="b"/>
              <a:pathLst>
                <a:path w="2319" h="3225" extrusionOk="0">
                  <a:moveTo>
                    <a:pt x="0" y="0"/>
                  </a:moveTo>
                  <a:lnTo>
                    <a:pt x="0" y="0"/>
                  </a:lnTo>
                  <a:cubicBezTo>
                    <a:pt x="80" y="187"/>
                    <a:pt x="160" y="373"/>
                    <a:pt x="267" y="560"/>
                  </a:cubicBezTo>
                  <a:cubicBezTo>
                    <a:pt x="347" y="746"/>
                    <a:pt x="453" y="933"/>
                    <a:pt x="586" y="1119"/>
                  </a:cubicBezTo>
                  <a:cubicBezTo>
                    <a:pt x="720" y="1306"/>
                    <a:pt x="853" y="1519"/>
                    <a:pt x="1013" y="1706"/>
                  </a:cubicBezTo>
                  <a:cubicBezTo>
                    <a:pt x="1173" y="1919"/>
                    <a:pt x="1332" y="2105"/>
                    <a:pt x="1466" y="2292"/>
                  </a:cubicBezTo>
                  <a:lnTo>
                    <a:pt x="1892" y="2771"/>
                  </a:lnTo>
                  <a:cubicBezTo>
                    <a:pt x="2025" y="2931"/>
                    <a:pt x="2158" y="3091"/>
                    <a:pt x="2318" y="3224"/>
                  </a:cubicBezTo>
                  <a:cubicBezTo>
                    <a:pt x="2238" y="3038"/>
                    <a:pt x="2132" y="2851"/>
                    <a:pt x="2025" y="2665"/>
                  </a:cubicBezTo>
                  <a:cubicBezTo>
                    <a:pt x="1945" y="2478"/>
                    <a:pt x="1812" y="2292"/>
                    <a:pt x="1705" y="2132"/>
                  </a:cubicBezTo>
                  <a:cubicBezTo>
                    <a:pt x="1572" y="1919"/>
                    <a:pt x="1412" y="1732"/>
                    <a:pt x="1279" y="1519"/>
                  </a:cubicBezTo>
                  <a:cubicBezTo>
                    <a:pt x="1119" y="1333"/>
                    <a:pt x="986" y="1146"/>
                    <a:pt x="826" y="960"/>
                  </a:cubicBezTo>
                  <a:cubicBezTo>
                    <a:pt x="746" y="880"/>
                    <a:pt x="666" y="800"/>
                    <a:pt x="613" y="720"/>
                  </a:cubicBezTo>
                  <a:cubicBezTo>
                    <a:pt x="560" y="613"/>
                    <a:pt x="480" y="533"/>
                    <a:pt x="426" y="480"/>
                  </a:cubicBezTo>
                  <a:cubicBezTo>
                    <a:pt x="293" y="293"/>
                    <a:pt x="160" y="16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5927178" y="1669523"/>
              <a:ext cx="695968" cy="669506"/>
            </a:xfrm>
            <a:custGeom>
              <a:avLst/>
              <a:gdLst/>
              <a:ahLst/>
              <a:cxnLst/>
              <a:rect l="l" t="t" r="r" b="b"/>
              <a:pathLst>
                <a:path w="18200" h="17508" extrusionOk="0">
                  <a:moveTo>
                    <a:pt x="9240" y="1"/>
                  </a:moveTo>
                  <a:cubicBezTo>
                    <a:pt x="7887" y="1"/>
                    <a:pt x="6528" y="67"/>
                    <a:pt x="5196" y="107"/>
                  </a:cubicBezTo>
                  <a:cubicBezTo>
                    <a:pt x="4157" y="134"/>
                    <a:pt x="2825" y="214"/>
                    <a:pt x="1945" y="907"/>
                  </a:cubicBezTo>
                  <a:cubicBezTo>
                    <a:pt x="1039" y="1626"/>
                    <a:pt x="933" y="2879"/>
                    <a:pt x="746" y="3864"/>
                  </a:cubicBezTo>
                  <a:cubicBezTo>
                    <a:pt x="533" y="5410"/>
                    <a:pt x="400" y="6982"/>
                    <a:pt x="347" y="8527"/>
                  </a:cubicBezTo>
                  <a:cubicBezTo>
                    <a:pt x="320" y="9913"/>
                    <a:pt x="347" y="11565"/>
                    <a:pt x="0" y="12871"/>
                  </a:cubicBezTo>
                  <a:lnTo>
                    <a:pt x="3837" y="17374"/>
                  </a:lnTo>
                  <a:cubicBezTo>
                    <a:pt x="4020" y="17372"/>
                    <a:pt x="4202" y="17371"/>
                    <a:pt x="4384" y="17371"/>
                  </a:cubicBezTo>
                  <a:cubicBezTo>
                    <a:pt x="6569" y="17371"/>
                    <a:pt x="8732" y="17507"/>
                    <a:pt x="10872" y="17507"/>
                  </a:cubicBezTo>
                  <a:cubicBezTo>
                    <a:pt x="12657" y="17480"/>
                    <a:pt x="14842" y="17454"/>
                    <a:pt x="16201" y="16148"/>
                  </a:cubicBezTo>
                  <a:cubicBezTo>
                    <a:pt x="17320" y="15029"/>
                    <a:pt x="18013" y="13537"/>
                    <a:pt x="18093" y="11938"/>
                  </a:cubicBezTo>
                  <a:cubicBezTo>
                    <a:pt x="18199" y="10100"/>
                    <a:pt x="18013" y="8234"/>
                    <a:pt x="17906" y="6396"/>
                  </a:cubicBezTo>
                  <a:cubicBezTo>
                    <a:pt x="17826" y="5143"/>
                    <a:pt x="17906" y="3651"/>
                    <a:pt x="17453" y="2479"/>
                  </a:cubicBezTo>
                  <a:cubicBezTo>
                    <a:pt x="16787" y="720"/>
                    <a:pt x="14842" y="560"/>
                    <a:pt x="13243" y="294"/>
                  </a:cubicBezTo>
                  <a:cubicBezTo>
                    <a:pt x="11938" y="67"/>
                    <a:pt x="10592" y="1"/>
                    <a:pt x="9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5770931" y="803317"/>
              <a:ext cx="1073397" cy="1046629"/>
            </a:xfrm>
            <a:custGeom>
              <a:avLst/>
              <a:gdLst/>
              <a:ahLst/>
              <a:cxnLst/>
              <a:rect l="l" t="t" r="r" b="b"/>
              <a:pathLst>
                <a:path w="28070" h="27370" extrusionOk="0">
                  <a:moveTo>
                    <a:pt x="16580" y="1"/>
                  </a:moveTo>
                  <a:cubicBezTo>
                    <a:pt x="13202" y="1"/>
                    <a:pt x="9749" y="925"/>
                    <a:pt x="6964" y="2695"/>
                  </a:cubicBezTo>
                  <a:cubicBezTo>
                    <a:pt x="3100" y="5200"/>
                    <a:pt x="1955" y="9063"/>
                    <a:pt x="2514" y="13513"/>
                  </a:cubicBezTo>
                  <a:cubicBezTo>
                    <a:pt x="0" y="13513"/>
                    <a:pt x="62" y="17731"/>
                    <a:pt x="3587" y="17731"/>
                  </a:cubicBezTo>
                  <a:cubicBezTo>
                    <a:pt x="3872" y="17731"/>
                    <a:pt x="4181" y="17703"/>
                    <a:pt x="4513" y="17643"/>
                  </a:cubicBezTo>
                  <a:cubicBezTo>
                    <a:pt x="6005" y="20654"/>
                    <a:pt x="10002" y="22013"/>
                    <a:pt x="12187" y="22093"/>
                  </a:cubicBezTo>
                  <a:lnTo>
                    <a:pt x="12187" y="22546"/>
                  </a:lnTo>
                  <a:cubicBezTo>
                    <a:pt x="12187" y="22546"/>
                    <a:pt x="11973" y="24944"/>
                    <a:pt x="11334" y="25371"/>
                  </a:cubicBezTo>
                  <a:lnTo>
                    <a:pt x="13119" y="27369"/>
                  </a:lnTo>
                  <a:cubicBezTo>
                    <a:pt x="14824" y="27236"/>
                    <a:pt x="14958" y="27156"/>
                    <a:pt x="14904" y="25584"/>
                  </a:cubicBezTo>
                  <a:cubicBezTo>
                    <a:pt x="14824" y="24811"/>
                    <a:pt x="15144" y="22493"/>
                    <a:pt x="15144" y="22493"/>
                  </a:cubicBezTo>
                  <a:cubicBezTo>
                    <a:pt x="15144" y="22493"/>
                    <a:pt x="16103" y="22386"/>
                    <a:pt x="16930" y="22333"/>
                  </a:cubicBezTo>
                  <a:cubicBezTo>
                    <a:pt x="17756" y="22253"/>
                    <a:pt x="18555" y="22040"/>
                    <a:pt x="19328" y="21720"/>
                  </a:cubicBezTo>
                  <a:cubicBezTo>
                    <a:pt x="21006" y="21107"/>
                    <a:pt x="22472" y="20042"/>
                    <a:pt x="23618" y="18709"/>
                  </a:cubicBezTo>
                  <a:cubicBezTo>
                    <a:pt x="23828" y="18821"/>
                    <a:pt x="24056" y="18871"/>
                    <a:pt x="24292" y="18871"/>
                  </a:cubicBezTo>
                  <a:cubicBezTo>
                    <a:pt x="25972" y="18871"/>
                    <a:pt x="28069" y="16314"/>
                    <a:pt x="27135" y="15005"/>
                  </a:cubicBezTo>
                  <a:cubicBezTo>
                    <a:pt x="26762" y="14497"/>
                    <a:pt x="26368" y="14301"/>
                    <a:pt x="25918" y="14301"/>
                  </a:cubicBezTo>
                  <a:cubicBezTo>
                    <a:pt x="25660" y="14301"/>
                    <a:pt x="25384" y="14366"/>
                    <a:pt x="25083" y="14473"/>
                  </a:cubicBezTo>
                  <a:cubicBezTo>
                    <a:pt x="25083" y="14473"/>
                    <a:pt x="25856" y="12368"/>
                    <a:pt x="26069" y="11701"/>
                  </a:cubicBezTo>
                  <a:cubicBezTo>
                    <a:pt x="26575" y="10076"/>
                    <a:pt x="27268" y="7625"/>
                    <a:pt x="26762" y="5919"/>
                  </a:cubicBezTo>
                  <a:cubicBezTo>
                    <a:pt x="26415" y="4773"/>
                    <a:pt x="24923" y="3761"/>
                    <a:pt x="24124" y="2855"/>
                  </a:cubicBezTo>
                  <a:cubicBezTo>
                    <a:pt x="23085" y="1549"/>
                    <a:pt x="21619" y="643"/>
                    <a:pt x="19967" y="324"/>
                  </a:cubicBezTo>
                  <a:cubicBezTo>
                    <a:pt x="18866" y="107"/>
                    <a:pt x="17727" y="1"/>
                    <a:pt x="16580" y="1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695453" y="1415803"/>
              <a:ext cx="75409" cy="66270"/>
            </a:xfrm>
            <a:custGeom>
              <a:avLst/>
              <a:gdLst/>
              <a:ahLst/>
              <a:cxnLst/>
              <a:rect l="l" t="t" r="r" b="b"/>
              <a:pathLst>
                <a:path w="1972" h="1733" extrusionOk="0">
                  <a:moveTo>
                    <a:pt x="1492" y="1"/>
                  </a:moveTo>
                  <a:lnTo>
                    <a:pt x="1279" y="54"/>
                  </a:lnTo>
                  <a:cubicBezTo>
                    <a:pt x="1199" y="81"/>
                    <a:pt x="1119" y="108"/>
                    <a:pt x="1039" y="134"/>
                  </a:cubicBezTo>
                  <a:cubicBezTo>
                    <a:pt x="959" y="161"/>
                    <a:pt x="879" y="188"/>
                    <a:pt x="800" y="241"/>
                  </a:cubicBezTo>
                  <a:lnTo>
                    <a:pt x="586" y="401"/>
                  </a:lnTo>
                  <a:lnTo>
                    <a:pt x="373" y="614"/>
                  </a:lnTo>
                  <a:cubicBezTo>
                    <a:pt x="320" y="694"/>
                    <a:pt x="267" y="747"/>
                    <a:pt x="240" y="827"/>
                  </a:cubicBezTo>
                  <a:cubicBezTo>
                    <a:pt x="187" y="907"/>
                    <a:pt x="133" y="987"/>
                    <a:pt x="107" y="1067"/>
                  </a:cubicBezTo>
                  <a:cubicBezTo>
                    <a:pt x="80" y="1147"/>
                    <a:pt x="53" y="1227"/>
                    <a:pt x="53" y="1280"/>
                  </a:cubicBezTo>
                  <a:cubicBezTo>
                    <a:pt x="27" y="1387"/>
                    <a:pt x="0" y="1493"/>
                    <a:pt x="27" y="1626"/>
                  </a:cubicBezTo>
                  <a:lnTo>
                    <a:pt x="27" y="1733"/>
                  </a:lnTo>
                  <a:cubicBezTo>
                    <a:pt x="27" y="1733"/>
                    <a:pt x="53" y="1706"/>
                    <a:pt x="80" y="1600"/>
                  </a:cubicBezTo>
                  <a:cubicBezTo>
                    <a:pt x="133" y="1520"/>
                    <a:pt x="160" y="1413"/>
                    <a:pt x="240" y="1333"/>
                  </a:cubicBezTo>
                  <a:cubicBezTo>
                    <a:pt x="267" y="1280"/>
                    <a:pt x="293" y="1227"/>
                    <a:pt x="347" y="1147"/>
                  </a:cubicBezTo>
                  <a:cubicBezTo>
                    <a:pt x="373" y="1093"/>
                    <a:pt x="427" y="1040"/>
                    <a:pt x="453" y="987"/>
                  </a:cubicBezTo>
                  <a:cubicBezTo>
                    <a:pt x="506" y="934"/>
                    <a:pt x="560" y="854"/>
                    <a:pt x="613" y="800"/>
                  </a:cubicBezTo>
                  <a:lnTo>
                    <a:pt x="800" y="640"/>
                  </a:lnTo>
                  <a:cubicBezTo>
                    <a:pt x="906" y="561"/>
                    <a:pt x="1039" y="454"/>
                    <a:pt x="1173" y="374"/>
                  </a:cubicBezTo>
                  <a:cubicBezTo>
                    <a:pt x="1226" y="347"/>
                    <a:pt x="1306" y="294"/>
                    <a:pt x="1359" y="267"/>
                  </a:cubicBezTo>
                  <a:lnTo>
                    <a:pt x="1546" y="188"/>
                  </a:lnTo>
                  <a:cubicBezTo>
                    <a:pt x="1679" y="134"/>
                    <a:pt x="1759" y="108"/>
                    <a:pt x="1839" y="81"/>
                  </a:cubicBezTo>
                  <a:lnTo>
                    <a:pt x="1972" y="28"/>
                  </a:lnTo>
                  <a:lnTo>
                    <a:pt x="1839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5830355" y="1364867"/>
              <a:ext cx="74415" cy="75448"/>
            </a:xfrm>
            <a:custGeom>
              <a:avLst/>
              <a:gdLst/>
              <a:ahLst/>
              <a:cxnLst/>
              <a:rect l="l" t="t" r="r" b="b"/>
              <a:pathLst>
                <a:path w="1946" h="1973" extrusionOk="0">
                  <a:moveTo>
                    <a:pt x="1" y="1"/>
                  </a:moveTo>
                  <a:lnTo>
                    <a:pt x="134" y="54"/>
                  </a:lnTo>
                  <a:lnTo>
                    <a:pt x="267" y="107"/>
                  </a:lnTo>
                  <a:cubicBezTo>
                    <a:pt x="321" y="134"/>
                    <a:pt x="374" y="161"/>
                    <a:pt x="427" y="214"/>
                  </a:cubicBezTo>
                  <a:cubicBezTo>
                    <a:pt x="480" y="241"/>
                    <a:pt x="534" y="294"/>
                    <a:pt x="587" y="320"/>
                  </a:cubicBezTo>
                  <a:cubicBezTo>
                    <a:pt x="640" y="374"/>
                    <a:pt x="720" y="400"/>
                    <a:pt x="747" y="454"/>
                  </a:cubicBezTo>
                  <a:cubicBezTo>
                    <a:pt x="827" y="507"/>
                    <a:pt x="880" y="560"/>
                    <a:pt x="933" y="640"/>
                  </a:cubicBezTo>
                  <a:lnTo>
                    <a:pt x="1093" y="827"/>
                  </a:lnTo>
                  <a:cubicBezTo>
                    <a:pt x="1200" y="960"/>
                    <a:pt x="1307" y="1093"/>
                    <a:pt x="1413" y="1226"/>
                  </a:cubicBezTo>
                  <a:cubicBezTo>
                    <a:pt x="1440" y="1306"/>
                    <a:pt x="1493" y="1360"/>
                    <a:pt x="1546" y="1413"/>
                  </a:cubicBezTo>
                  <a:cubicBezTo>
                    <a:pt x="1573" y="1493"/>
                    <a:pt x="1626" y="1546"/>
                    <a:pt x="1653" y="1599"/>
                  </a:cubicBezTo>
                  <a:cubicBezTo>
                    <a:pt x="1759" y="1733"/>
                    <a:pt x="1839" y="1839"/>
                    <a:pt x="1946" y="1972"/>
                  </a:cubicBezTo>
                  <a:cubicBezTo>
                    <a:pt x="1919" y="1813"/>
                    <a:pt x="1893" y="1653"/>
                    <a:pt x="1839" y="1520"/>
                  </a:cubicBezTo>
                  <a:cubicBezTo>
                    <a:pt x="1786" y="1360"/>
                    <a:pt x="1733" y="1226"/>
                    <a:pt x="1653" y="1093"/>
                  </a:cubicBezTo>
                  <a:cubicBezTo>
                    <a:pt x="1600" y="987"/>
                    <a:pt x="1573" y="907"/>
                    <a:pt x="1520" y="853"/>
                  </a:cubicBezTo>
                  <a:lnTo>
                    <a:pt x="1360" y="614"/>
                  </a:lnTo>
                  <a:cubicBezTo>
                    <a:pt x="1280" y="534"/>
                    <a:pt x="1227" y="480"/>
                    <a:pt x="1147" y="400"/>
                  </a:cubicBezTo>
                  <a:cubicBezTo>
                    <a:pt x="1093" y="347"/>
                    <a:pt x="1013" y="267"/>
                    <a:pt x="933" y="241"/>
                  </a:cubicBezTo>
                  <a:cubicBezTo>
                    <a:pt x="854" y="187"/>
                    <a:pt x="774" y="134"/>
                    <a:pt x="694" y="107"/>
                  </a:cubicBezTo>
                  <a:cubicBezTo>
                    <a:pt x="614" y="81"/>
                    <a:pt x="534" y="54"/>
                    <a:pt x="480" y="27"/>
                  </a:cubicBezTo>
                  <a:cubicBezTo>
                    <a:pt x="401" y="1"/>
                    <a:pt x="347" y="1"/>
                    <a:pt x="294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5801828" y="737621"/>
              <a:ext cx="1020014" cy="661323"/>
            </a:xfrm>
            <a:custGeom>
              <a:avLst/>
              <a:gdLst/>
              <a:ahLst/>
              <a:cxnLst/>
              <a:rect l="l" t="t" r="r" b="b"/>
              <a:pathLst>
                <a:path w="26674" h="17294" extrusionOk="0">
                  <a:moveTo>
                    <a:pt x="12837" y="1"/>
                  </a:moveTo>
                  <a:cubicBezTo>
                    <a:pt x="12060" y="1"/>
                    <a:pt x="11276" y="90"/>
                    <a:pt x="10526" y="283"/>
                  </a:cubicBezTo>
                  <a:cubicBezTo>
                    <a:pt x="8341" y="869"/>
                    <a:pt x="6769" y="1189"/>
                    <a:pt x="4877" y="2361"/>
                  </a:cubicBezTo>
                  <a:cubicBezTo>
                    <a:pt x="3385" y="3294"/>
                    <a:pt x="2186" y="4600"/>
                    <a:pt x="1360" y="6172"/>
                  </a:cubicBezTo>
                  <a:cubicBezTo>
                    <a:pt x="427" y="7984"/>
                    <a:pt x="1" y="10062"/>
                    <a:pt x="161" y="12114"/>
                  </a:cubicBezTo>
                  <a:cubicBezTo>
                    <a:pt x="267" y="13206"/>
                    <a:pt x="560" y="14299"/>
                    <a:pt x="1040" y="15285"/>
                  </a:cubicBezTo>
                  <a:cubicBezTo>
                    <a:pt x="1062" y="15329"/>
                    <a:pt x="1341" y="15868"/>
                    <a:pt x="1694" y="15868"/>
                  </a:cubicBezTo>
                  <a:cubicBezTo>
                    <a:pt x="1766" y="15868"/>
                    <a:pt x="1842" y="15845"/>
                    <a:pt x="1919" y="15791"/>
                  </a:cubicBezTo>
                  <a:cubicBezTo>
                    <a:pt x="2319" y="15524"/>
                    <a:pt x="2479" y="13712"/>
                    <a:pt x="2079" y="12886"/>
                  </a:cubicBezTo>
                  <a:cubicBezTo>
                    <a:pt x="3518" y="12620"/>
                    <a:pt x="4211" y="11288"/>
                    <a:pt x="4611" y="10009"/>
                  </a:cubicBezTo>
                  <a:cubicBezTo>
                    <a:pt x="4904" y="8970"/>
                    <a:pt x="5330" y="8010"/>
                    <a:pt x="5570" y="6971"/>
                  </a:cubicBezTo>
                  <a:cubicBezTo>
                    <a:pt x="5756" y="6412"/>
                    <a:pt x="5730" y="5852"/>
                    <a:pt x="5836" y="5292"/>
                  </a:cubicBezTo>
                  <a:cubicBezTo>
                    <a:pt x="7542" y="5292"/>
                    <a:pt x="9593" y="5159"/>
                    <a:pt x="11219" y="4653"/>
                  </a:cubicBezTo>
                  <a:cubicBezTo>
                    <a:pt x="11991" y="4440"/>
                    <a:pt x="12711" y="4173"/>
                    <a:pt x="13404" y="3827"/>
                  </a:cubicBezTo>
                  <a:cubicBezTo>
                    <a:pt x="13937" y="3534"/>
                    <a:pt x="15029" y="2868"/>
                    <a:pt x="15349" y="2335"/>
                  </a:cubicBezTo>
                  <a:cubicBezTo>
                    <a:pt x="15748" y="2868"/>
                    <a:pt x="16201" y="3374"/>
                    <a:pt x="16708" y="3827"/>
                  </a:cubicBezTo>
                  <a:cubicBezTo>
                    <a:pt x="17640" y="4680"/>
                    <a:pt x="18626" y="5452"/>
                    <a:pt x="19692" y="6118"/>
                  </a:cubicBezTo>
                  <a:cubicBezTo>
                    <a:pt x="20571" y="6651"/>
                    <a:pt x="23343" y="7344"/>
                    <a:pt x="23369" y="7371"/>
                  </a:cubicBezTo>
                  <a:cubicBezTo>
                    <a:pt x="23396" y="7397"/>
                    <a:pt x="23449" y="10408"/>
                    <a:pt x="23556" y="11687"/>
                  </a:cubicBezTo>
                  <a:cubicBezTo>
                    <a:pt x="23609" y="12380"/>
                    <a:pt x="23689" y="13073"/>
                    <a:pt x="23822" y="13739"/>
                  </a:cubicBezTo>
                  <a:cubicBezTo>
                    <a:pt x="23982" y="14165"/>
                    <a:pt x="24115" y="14645"/>
                    <a:pt x="24195" y="15098"/>
                  </a:cubicBezTo>
                  <a:cubicBezTo>
                    <a:pt x="24195" y="15418"/>
                    <a:pt x="22943" y="17096"/>
                    <a:pt x="23822" y="17283"/>
                  </a:cubicBezTo>
                  <a:cubicBezTo>
                    <a:pt x="23852" y="17290"/>
                    <a:pt x="23880" y="17293"/>
                    <a:pt x="23907" y="17293"/>
                  </a:cubicBezTo>
                  <a:cubicBezTo>
                    <a:pt x="24280" y="17293"/>
                    <a:pt x="24321" y="16631"/>
                    <a:pt x="24595" y="16457"/>
                  </a:cubicBezTo>
                  <a:cubicBezTo>
                    <a:pt x="24941" y="16324"/>
                    <a:pt x="25261" y="16217"/>
                    <a:pt x="25634" y="16137"/>
                  </a:cubicBezTo>
                  <a:cubicBezTo>
                    <a:pt x="25927" y="15897"/>
                    <a:pt x="26194" y="14459"/>
                    <a:pt x="26300" y="14032"/>
                  </a:cubicBezTo>
                  <a:cubicBezTo>
                    <a:pt x="26673" y="12727"/>
                    <a:pt x="26673" y="12727"/>
                    <a:pt x="26673" y="11581"/>
                  </a:cubicBezTo>
                  <a:cubicBezTo>
                    <a:pt x="26673" y="9316"/>
                    <a:pt x="26513" y="7024"/>
                    <a:pt x="25234" y="5079"/>
                  </a:cubicBezTo>
                  <a:cubicBezTo>
                    <a:pt x="23902" y="3081"/>
                    <a:pt x="22090" y="2228"/>
                    <a:pt x="19932" y="1322"/>
                  </a:cubicBezTo>
                  <a:cubicBezTo>
                    <a:pt x="18786" y="896"/>
                    <a:pt x="17880" y="470"/>
                    <a:pt x="16654" y="470"/>
                  </a:cubicBezTo>
                  <a:cubicBezTo>
                    <a:pt x="16293" y="470"/>
                    <a:pt x="15768" y="537"/>
                    <a:pt x="15313" y="537"/>
                  </a:cubicBezTo>
                  <a:cubicBezTo>
                    <a:pt x="15131" y="537"/>
                    <a:pt x="14961" y="527"/>
                    <a:pt x="14816" y="496"/>
                  </a:cubicBezTo>
                  <a:cubicBezTo>
                    <a:pt x="14336" y="390"/>
                    <a:pt x="13963" y="43"/>
                    <a:pt x="13404" y="17"/>
                  </a:cubicBezTo>
                  <a:cubicBezTo>
                    <a:pt x="13215" y="6"/>
                    <a:pt x="13026" y="1"/>
                    <a:pt x="128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323533" y="1200819"/>
              <a:ext cx="63211" cy="137358"/>
            </a:xfrm>
            <a:custGeom>
              <a:avLst/>
              <a:gdLst/>
              <a:ahLst/>
              <a:cxnLst/>
              <a:rect l="l" t="t" r="r" b="b"/>
              <a:pathLst>
                <a:path w="1653" h="3592" extrusionOk="0">
                  <a:moveTo>
                    <a:pt x="373" y="1"/>
                  </a:moveTo>
                  <a:cubicBezTo>
                    <a:pt x="373" y="134"/>
                    <a:pt x="373" y="267"/>
                    <a:pt x="347" y="374"/>
                  </a:cubicBezTo>
                  <a:lnTo>
                    <a:pt x="214" y="773"/>
                  </a:lnTo>
                  <a:cubicBezTo>
                    <a:pt x="187" y="907"/>
                    <a:pt x="134" y="1067"/>
                    <a:pt x="107" y="1200"/>
                  </a:cubicBezTo>
                  <a:lnTo>
                    <a:pt x="80" y="1413"/>
                  </a:lnTo>
                  <a:lnTo>
                    <a:pt x="80" y="1653"/>
                  </a:lnTo>
                  <a:cubicBezTo>
                    <a:pt x="134" y="1733"/>
                    <a:pt x="160" y="1839"/>
                    <a:pt x="187" y="1919"/>
                  </a:cubicBezTo>
                  <a:cubicBezTo>
                    <a:pt x="240" y="1999"/>
                    <a:pt x="294" y="2079"/>
                    <a:pt x="400" y="2159"/>
                  </a:cubicBezTo>
                  <a:cubicBezTo>
                    <a:pt x="427" y="2186"/>
                    <a:pt x="480" y="2212"/>
                    <a:pt x="533" y="2239"/>
                  </a:cubicBezTo>
                  <a:cubicBezTo>
                    <a:pt x="587" y="2239"/>
                    <a:pt x="640" y="2266"/>
                    <a:pt x="693" y="2266"/>
                  </a:cubicBezTo>
                  <a:cubicBezTo>
                    <a:pt x="773" y="2292"/>
                    <a:pt x="853" y="2292"/>
                    <a:pt x="933" y="2292"/>
                  </a:cubicBezTo>
                  <a:lnTo>
                    <a:pt x="1040" y="2319"/>
                  </a:lnTo>
                  <a:lnTo>
                    <a:pt x="1120" y="2346"/>
                  </a:lnTo>
                  <a:lnTo>
                    <a:pt x="1173" y="2399"/>
                  </a:lnTo>
                  <a:cubicBezTo>
                    <a:pt x="1200" y="2399"/>
                    <a:pt x="1226" y="2425"/>
                    <a:pt x="1253" y="2452"/>
                  </a:cubicBezTo>
                  <a:cubicBezTo>
                    <a:pt x="1253" y="2479"/>
                    <a:pt x="1279" y="2479"/>
                    <a:pt x="1279" y="2505"/>
                  </a:cubicBezTo>
                  <a:cubicBezTo>
                    <a:pt x="1306" y="2532"/>
                    <a:pt x="1333" y="2559"/>
                    <a:pt x="1333" y="2612"/>
                  </a:cubicBezTo>
                  <a:cubicBezTo>
                    <a:pt x="1359" y="2665"/>
                    <a:pt x="1386" y="2719"/>
                    <a:pt x="1386" y="2799"/>
                  </a:cubicBezTo>
                  <a:cubicBezTo>
                    <a:pt x="1386" y="2852"/>
                    <a:pt x="1386" y="2932"/>
                    <a:pt x="1359" y="2985"/>
                  </a:cubicBezTo>
                  <a:cubicBezTo>
                    <a:pt x="1359" y="3012"/>
                    <a:pt x="1359" y="3038"/>
                    <a:pt x="1333" y="3065"/>
                  </a:cubicBezTo>
                  <a:lnTo>
                    <a:pt x="1306" y="3118"/>
                  </a:lnTo>
                  <a:lnTo>
                    <a:pt x="1306" y="3145"/>
                  </a:lnTo>
                  <a:lnTo>
                    <a:pt x="1200" y="3225"/>
                  </a:lnTo>
                  <a:cubicBezTo>
                    <a:pt x="1173" y="3252"/>
                    <a:pt x="1173" y="3278"/>
                    <a:pt x="1146" y="3278"/>
                  </a:cubicBezTo>
                  <a:cubicBezTo>
                    <a:pt x="1066" y="3331"/>
                    <a:pt x="1013" y="3358"/>
                    <a:pt x="933" y="3385"/>
                  </a:cubicBezTo>
                  <a:cubicBezTo>
                    <a:pt x="800" y="3438"/>
                    <a:pt x="640" y="3465"/>
                    <a:pt x="480" y="3465"/>
                  </a:cubicBezTo>
                  <a:cubicBezTo>
                    <a:pt x="400" y="3478"/>
                    <a:pt x="320" y="3485"/>
                    <a:pt x="240" y="3485"/>
                  </a:cubicBezTo>
                  <a:cubicBezTo>
                    <a:pt x="160" y="3485"/>
                    <a:pt x="80" y="3478"/>
                    <a:pt x="0" y="3465"/>
                  </a:cubicBezTo>
                  <a:lnTo>
                    <a:pt x="0" y="3465"/>
                  </a:lnTo>
                  <a:cubicBezTo>
                    <a:pt x="80" y="3491"/>
                    <a:pt x="160" y="3518"/>
                    <a:pt x="240" y="3545"/>
                  </a:cubicBezTo>
                  <a:cubicBezTo>
                    <a:pt x="320" y="3545"/>
                    <a:pt x="400" y="3571"/>
                    <a:pt x="480" y="3571"/>
                  </a:cubicBezTo>
                  <a:cubicBezTo>
                    <a:pt x="573" y="3585"/>
                    <a:pt x="660" y="3591"/>
                    <a:pt x="747" y="3591"/>
                  </a:cubicBezTo>
                  <a:cubicBezTo>
                    <a:pt x="833" y="3591"/>
                    <a:pt x="920" y="3585"/>
                    <a:pt x="1013" y="3571"/>
                  </a:cubicBezTo>
                  <a:cubicBezTo>
                    <a:pt x="1093" y="3571"/>
                    <a:pt x="1173" y="3545"/>
                    <a:pt x="1279" y="3491"/>
                  </a:cubicBezTo>
                  <a:cubicBezTo>
                    <a:pt x="1306" y="3465"/>
                    <a:pt x="1359" y="3438"/>
                    <a:pt x="1386" y="3411"/>
                  </a:cubicBezTo>
                  <a:lnTo>
                    <a:pt x="1493" y="3331"/>
                  </a:lnTo>
                  <a:lnTo>
                    <a:pt x="1519" y="3305"/>
                  </a:lnTo>
                  <a:lnTo>
                    <a:pt x="1519" y="3278"/>
                  </a:lnTo>
                  <a:lnTo>
                    <a:pt x="1546" y="3225"/>
                  </a:lnTo>
                  <a:cubicBezTo>
                    <a:pt x="1573" y="3172"/>
                    <a:pt x="1599" y="3145"/>
                    <a:pt x="1626" y="3092"/>
                  </a:cubicBezTo>
                  <a:cubicBezTo>
                    <a:pt x="1652" y="2985"/>
                    <a:pt x="1652" y="2905"/>
                    <a:pt x="1652" y="2799"/>
                  </a:cubicBezTo>
                  <a:cubicBezTo>
                    <a:pt x="1652" y="2692"/>
                    <a:pt x="1626" y="2585"/>
                    <a:pt x="1599" y="2505"/>
                  </a:cubicBezTo>
                  <a:cubicBezTo>
                    <a:pt x="1573" y="2399"/>
                    <a:pt x="1519" y="2319"/>
                    <a:pt x="1439" y="2239"/>
                  </a:cubicBezTo>
                  <a:cubicBezTo>
                    <a:pt x="1413" y="2186"/>
                    <a:pt x="1386" y="2159"/>
                    <a:pt x="1333" y="2132"/>
                  </a:cubicBezTo>
                  <a:lnTo>
                    <a:pt x="1279" y="2106"/>
                  </a:lnTo>
                  <a:lnTo>
                    <a:pt x="1226" y="2106"/>
                  </a:lnTo>
                  <a:lnTo>
                    <a:pt x="1093" y="2052"/>
                  </a:lnTo>
                  <a:lnTo>
                    <a:pt x="960" y="2026"/>
                  </a:lnTo>
                  <a:lnTo>
                    <a:pt x="720" y="1999"/>
                  </a:lnTo>
                  <a:cubicBezTo>
                    <a:pt x="667" y="1999"/>
                    <a:pt x="640" y="1999"/>
                    <a:pt x="613" y="1973"/>
                  </a:cubicBezTo>
                  <a:cubicBezTo>
                    <a:pt x="587" y="1973"/>
                    <a:pt x="560" y="1973"/>
                    <a:pt x="560" y="1946"/>
                  </a:cubicBezTo>
                  <a:cubicBezTo>
                    <a:pt x="507" y="1919"/>
                    <a:pt x="480" y="1866"/>
                    <a:pt x="427" y="1813"/>
                  </a:cubicBezTo>
                  <a:lnTo>
                    <a:pt x="347" y="1626"/>
                  </a:lnTo>
                  <a:lnTo>
                    <a:pt x="320" y="1440"/>
                  </a:lnTo>
                  <a:lnTo>
                    <a:pt x="320" y="1226"/>
                  </a:lnTo>
                  <a:cubicBezTo>
                    <a:pt x="320" y="1093"/>
                    <a:pt x="347" y="960"/>
                    <a:pt x="347" y="827"/>
                  </a:cubicBezTo>
                  <a:cubicBezTo>
                    <a:pt x="373" y="694"/>
                    <a:pt x="400" y="560"/>
                    <a:pt x="400" y="427"/>
                  </a:cubicBezTo>
                  <a:lnTo>
                    <a:pt x="400" y="214"/>
                  </a:lnTo>
                  <a:cubicBezTo>
                    <a:pt x="400" y="134"/>
                    <a:pt x="373" y="54"/>
                    <a:pt x="373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6115662" y="1171030"/>
              <a:ext cx="48947" cy="47226"/>
            </a:xfrm>
            <a:custGeom>
              <a:avLst/>
              <a:gdLst/>
              <a:ahLst/>
              <a:cxnLst/>
              <a:rect l="l" t="t" r="r" b="b"/>
              <a:pathLst>
                <a:path w="1280" h="1235" extrusionOk="0">
                  <a:moveTo>
                    <a:pt x="669" y="0"/>
                  </a:moveTo>
                  <a:cubicBezTo>
                    <a:pt x="642" y="0"/>
                    <a:pt x="615" y="2"/>
                    <a:pt x="587" y="7"/>
                  </a:cubicBezTo>
                  <a:cubicBezTo>
                    <a:pt x="241" y="34"/>
                    <a:pt x="1" y="353"/>
                    <a:pt x="27" y="673"/>
                  </a:cubicBezTo>
                  <a:cubicBezTo>
                    <a:pt x="53" y="1002"/>
                    <a:pt x="342" y="1235"/>
                    <a:pt x="645" y="1235"/>
                  </a:cubicBezTo>
                  <a:cubicBezTo>
                    <a:pt x="661" y="1235"/>
                    <a:pt x="677" y="1234"/>
                    <a:pt x="693" y="1233"/>
                  </a:cubicBezTo>
                  <a:cubicBezTo>
                    <a:pt x="1040" y="1179"/>
                    <a:pt x="1280" y="886"/>
                    <a:pt x="1253" y="540"/>
                  </a:cubicBezTo>
                  <a:cubicBezTo>
                    <a:pt x="1204" y="248"/>
                    <a:pt x="956" y="0"/>
                    <a:pt x="6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6497753" y="1216038"/>
              <a:ext cx="48947" cy="47073"/>
            </a:xfrm>
            <a:custGeom>
              <a:avLst/>
              <a:gdLst/>
              <a:ahLst/>
              <a:cxnLst/>
              <a:rect l="l" t="t" r="r" b="b"/>
              <a:pathLst>
                <a:path w="1280" h="1231" extrusionOk="0">
                  <a:moveTo>
                    <a:pt x="636" y="0"/>
                  </a:moveTo>
                  <a:cubicBezTo>
                    <a:pt x="620" y="0"/>
                    <a:pt x="603" y="1"/>
                    <a:pt x="587" y="2"/>
                  </a:cubicBezTo>
                  <a:cubicBezTo>
                    <a:pt x="241" y="56"/>
                    <a:pt x="1" y="349"/>
                    <a:pt x="28" y="695"/>
                  </a:cubicBezTo>
                  <a:cubicBezTo>
                    <a:pt x="78" y="999"/>
                    <a:pt x="345" y="1230"/>
                    <a:pt x="668" y="1230"/>
                  </a:cubicBezTo>
                  <a:cubicBezTo>
                    <a:pt x="685" y="1230"/>
                    <a:pt x="703" y="1229"/>
                    <a:pt x="720" y="1228"/>
                  </a:cubicBezTo>
                  <a:cubicBezTo>
                    <a:pt x="1040" y="1201"/>
                    <a:pt x="1280" y="882"/>
                    <a:pt x="1253" y="562"/>
                  </a:cubicBezTo>
                  <a:cubicBezTo>
                    <a:pt x="1228" y="233"/>
                    <a:pt x="939" y="0"/>
                    <a:pt x="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6125872" y="1375077"/>
              <a:ext cx="279228" cy="146115"/>
            </a:xfrm>
            <a:custGeom>
              <a:avLst/>
              <a:gdLst/>
              <a:ahLst/>
              <a:cxnLst/>
              <a:rect l="l" t="t" r="r" b="b"/>
              <a:pathLst>
                <a:path w="7302" h="3821" extrusionOk="0">
                  <a:moveTo>
                    <a:pt x="533" y="0"/>
                  </a:moveTo>
                  <a:cubicBezTo>
                    <a:pt x="0" y="1972"/>
                    <a:pt x="1999" y="3118"/>
                    <a:pt x="3464" y="3624"/>
                  </a:cubicBezTo>
                  <a:cubicBezTo>
                    <a:pt x="3925" y="3756"/>
                    <a:pt x="4393" y="3821"/>
                    <a:pt x="4857" y="3821"/>
                  </a:cubicBezTo>
                  <a:cubicBezTo>
                    <a:pt x="5706" y="3821"/>
                    <a:pt x="6543" y="3602"/>
                    <a:pt x="7301" y="3171"/>
                  </a:cubicBezTo>
                  <a:cubicBezTo>
                    <a:pt x="7115" y="2691"/>
                    <a:pt x="6821" y="2265"/>
                    <a:pt x="6475" y="1892"/>
                  </a:cubicBezTo>
                  <a:cubicBezTo>
                    <a:pt x="6075" y="1865"/>
                    <a:pt x="5676" y="1839"/>
                    <a:pt x="5249" y="1812"/>
                  </a:cubicBezTo>
                  <a:cubicBezTo>
                    <a:pt x="4557" y="1732"/>
                    <a:pt x="3837" y="1705"/>
                    <a:pt x="3144" y="1599"/>
                  </a:cubicBezTo>
                  <a:cubicBezTo>
                    <a:pt x="2452" y="1466"/>
                    <a:pt x="1759" y="1306"/>
                    <a:pt x="1066" y="1093"/>
                  </a:cubicBezTo>
                  <a:cubicBezTo>
                    <a:pt x="933" y="773"/>
                    <a:pt x="853" y="426"/>
                    <a:pt x="773" y="80"/>
                  </a:cubicBezTo>
                  <a:lnTo>
                    <a:pt x="533" y="0"/>
                  </a:lnTo>
                  <a:close/>
                </a:path>
              </a:pathLst>
            </a:custGeom>
            <a:solidFill>
              <a:srgbClr val="D17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6373474" y="1418862"/>
              <a:ext cx="92732" cy="77512"/>
            </a:xfrm>
            <a:custGeom>
              <a:avLst/>
              <a:gdLst/>
              <a:ahLst/>
              <a:cxnLst/>
              <a:rect l="l" t="t" r="r" b="b"/>
              <a:pathLst>
                <a:path w="2425" h="2027" extrusionOk="0">
                  <a:moveTo>
                    <a:pt x="1919" y="1"/>
                  </a:moveTo>
                  <a:cubicBezTo>
                    <a:pt x="1865" y="134"/>
                    <a:pt x="1785" y="267"/>
                    <a:pt x="1705" y="374"/>
                  </a:cubicBezTo>
                  <a:cubicBezTo>
                    <a:pt x="1469" y="753"/>
                    <a:pt x="1358" y="774"/>
                    <a:pt x="981" y="774"/>
                  </a:cubicBezTo>
                  <a:cubicBezTo>
                    <a:pt x="934" y="774"/>
                    <a:pt x="882" y="774"/>
                    <a:pt x="826" y="774"/>
                  </a:cubicBezTo>
                  <a:cubicBezTo>
                    <a:pt x="560" y="774"/>
                    <a:pt x="267" y="774"/>
                    <a:pt x="0" y="747"/>
                  </a:cubicBezTo>
                  <a:lnTo>
                    <a:pt x="0" y="747"/>
                  </a:lnTo>
                  <a:cubicBezTo>
                    <a:pt x="346" y="1120"/>
                    <a:pt x="640" y="1546"/>
                    <a:pt x="826" y="2026"/>
                  </a:cubicBezTo>
                  <a:cubicBezTo>
                    <a:pt x="1599" y="1600"/>
                    <a:pt x="2185" y="880"/>
                    <a:pt x="2425" y="28"/>
                  </a:cubicBezTo>
                  <a:lnTo>
                    <a:pt x="1919" y="1"/>
                  </a:lnTo>
                  <a:close/>
                </a:path>
              </a:pathLst>
            </a:custGeom>
            <a:solidFill>
              <a:srgbClr val="B0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6155393" y="1378137"/>
              <a:ext cx="291465" cy="70323"/>
            </a:xfrm>
            <a:custGeom>
              <a:avLst/>
              <a:gdLst/>
              <a:ahLst/>
              <a:cxnLst/>
              <a:rect l="l" t="t" r="r" b="b"/>
              <a:pathLst>
                <a:path w="7622" h="1839" extrusionOk="0">
                  <a:moveTo>
                    <a:pt x="1" y="0"/>
                  </a:moveTo>
                  <a:lnTo>
                    <a:pt x="1" y="0"/>
                  </a:lnTo>
                  <a:cubicBezTo>
                    <a:pt x="54" y="346"/>
                    <a:pt x="161" y="693"/>
                    <a:pt x="294" y="1013"/>
                  </a:cubicBezTo>
                  <a:cubicBezTo>
                    <a:pt x="987" y="1226"/>
                    <a:pt x="1680" y="1386"/>
                    <a:pt x="2372" y="1519"/>
                  </a:cubicBezTo>
                  <a:cubicBezTo>
                    <a:pt x="3039" y="1625"/>
                    <a:pt x="3785" y="1652"/>
                    <a:pt x="4477" y="1732"/>
                  </a:cubicBezTo>
                  <a:cubicBezTo>
                    <a:pt x="5170" y="1785"/>
                    <a:pt x="5836" y="1839"/>
                    <a:pt x="6529" y="1839"/>
                  </a:cubicBezTo>
                  <a:cubicBezTo>
                    <a:pt x="6585" y="1839"/>
                    <a:pt x="6637" y="1839"/>
                    <a:pt x="6684" y="1839"/>
                  </a:cubicBezTo>
                  <a:cubicBezTo>
                    <a:pt x="7061" y="1839"/>
                    <a:pt x="7172" y="1818"/>
                    <a:pt x="7408" y="1439"/>
                  </a:cubicBezTo>
                  <a:cubicBezTo>
                    <a:pt x="7488" y="1306"/>
                    <a:pt x="7568" y="1199"/>
                    <a:pt x="7622" y="1066"/>
                  </a:cubicBezTo>
                  <a:cubicBezTo>
                    <a:pt x="6476" y="1013"/>
                    <a:pt x="5277" y="1013"/>
                    <a:pt x="3865" y="853"/>
                  </a:cubicBezTo>
                  <a:cubicBezTo>
                    <a:pt x="2559" y="720"/>
                    <a:pt x="1253" y="42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5964883" y="1265406"/>
              <a:ext cx="131469" cy="56633"/>
            </a:xfrm>
            <a:custGeom>
              <a:avLst/>
              <a:gdLst/>
              <a:ahLst/>
              <a:cxnLst/>
              <a:rect l="l" t="t" r="r" b="b"/>
              <a:pathLst>
                <a:path w="3438" h="1481" extrusionOk="0">
                  <a:moveTo>
                    <a:pt x="1196" y="0"/>
                  </a:moveTo>
                  <a:cubicBezTo>
                    <a:pt x="661" y="0"/>
                    <a:pt x="129" y="171"/>
                    <a:pt x="0" y="657"/>
                  </a:cubicBezTo>
                  <a:lnTo>
                    <a:pt x="0" y="843"/>
                  </a:lnTo>
                  <a:cubicBezTo>
                    <a:pt x="206" y="1303"/>
                    <a:pt x="923" y="1480"/>
                    <a:pt x="1605" y="1480"/>
                  </a:cubicBezTo>
                  <a:cubicBezTo>
                    <a:pt x="2067" y="1480"/>
                    <a:pt x="2513" y="1399"/>
                    <a:pt x="2771" y="1269"/>
                  </a:cubicBezTo>
                  <a:cubicBezTo>
                    <a:pt x="3437" y="950"/>
                    <a:pt x="2611" y="390"/>
                    <a:pt x="2132" y="177"/>
                  </a:cubicBezTo>
                  <a:cubicBezTo>
                    <a:pt x="1891" y="72"/>
                    <a:pt x="1543" y="0"/>
                    <a:pt x="1196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6503222" y="1310299"/>
              <a:ext cx="123974" cy="55677"/>
            </a:xfrm>
            <a:custGeom>
              <a:avLst/>
              <a:gdLst/>
              <a:ahLst/>
              <a:cxnLst/>
              <a:rect l="l" t="t" r="r" b="b"/>
              <a:pathLst>
                <a:path w="3242" h="1456" extrusionOk="0">
                  <a:moveTo>
                    <a:pt x="1061" y="0"/>
                  </a:moveTo>
                  <a:cubicBezTo>
                    <a:pt x="722" y="0"/>
                    <a:pt x="419" y="102"/>
                    <a:pt x="311" y="362"/>
                  </a:cubicBezTo>
                  <a:cubicBezTo>
                    <a:pt x="1" y="1034"/>
                    <a:pt x="1221" y="1456"/>
                    <a:pt x="1732" y="1456"/>
                  </a:cubicBezTo>
                  <a:cubicBezTo>
                    <a:pt x="1747" y="1456"/>
                    <a:pt x="1762" y="1455"/>
                    <a:pt x="1776" y="1454"/>
                  </a:cubicBezTo>
                  <a:cubicBezTo>
                    <a:pt x="2549" y="1401"/>
                    <a:pt x="3242" y="868"/>
                    <a:pt x="2309" y="309"/>
                  </a:cubicBezTo>
                  <a:cubicBezTo>
                    <a:pt x="1990" y="149"/>
                    <a:pt x="1643" y="42"/>
                    <a:pt x="1297" y="15"/>
                  </a:cubicBezTo>
                  <a:cubicBezTo>
                    <a:pt x="1217" y="6"/>
                    <a:pt x="1138" y="0"/>
                    <a:pt x="1061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5869092" y="1720191"/>
              <a:ext cx="802964" cy="646753"/>
            </a:xfrm>
            <a:custGeom>
              <a:avLst/>
              <a:gdLst/>
              <a:ahLst/>
              <a:cxnLst/>
              <a:rect l="l" t="t" r="r" b="b"/>
              <a:pathLst>
                <a:path w="20998" h="16913" extrusionOk="0">
                  <a:moveTo>
                    <a:pt x="13647" y="1"/>
                  </a:moveTo>
                  <a:cubicBezTo>
                    <a:pt x="13573" y="1"/>
                    <a:pt x="13501" y="11"/>
                    <a:pt x="13430" y="35"/>
                  </a:cubicBezTo>
                  <a:cubicBezTo>
                    <a:pt x="13243" y="115"/>
                    <a:pt x="13297" y="168"/>
                    <a:pt x="13190" y="328"/>
                  </a:cubicBezTo>
                  <a:cubicBezTo>
                    <a:pt x="12764" y="1074"/>
                    <a:pt x="11538" y="1927"/>
                    <a:pt x="10605" y="2033"/>
                  </a:cubicBezTo>
                  <a:cubicBezTo>
                    <a:pt x="10517" y="2045"/>
                    <a:pt x="10434" y="2051"/>
                    <a:pt x="10355" y="2051"/>
                  </a:cubicBezTo>
                  <a:cubicBezTo>
                    <a:pt x="9564" y="2051"/>
                    <a:pt x="9264" y="1465"/>
                    <a:pt x="8634" y="834"/>
                  </a:cubicBezTo>
                  <a:cubicBezTo>
                    <a:pt x="8357" y="534"/>
                    <a:pt x="8260" y="195"/>
                    <a:pt x="7859" y="195"/>
                  </a:cubicBezTo>
                  <a:cubicBezTo>
                    <a:pt x="7797" y="195"/>
                    <a:pt x="7727" y="203"/>
                    <a:pt x="7648" y="221"/>
                  </a:cubicBezTo>
                  <a:cubicBezTo>
                    <a:pt x="6582" y="434"/>
                    <a:pt x="5410" y="674"/>
                    <a:pt x="4610" y="1340"/>
                  </a:cubicBezTo>
                  <a:lnTo>
                    <a:pt x="4077" y="1607"/>
                  </a:lnTo>
                  <a:cubicBezTo>
                    <a:pt x="3784" y="1793"/>
                    <a:pt x="3518" y="2007"/>
                    <a:pt x="3251" y="2220"/>
                  </a:cubicBezTo>
                  <a:cubicBezTo>
                    <a:pt x="2665" y="2699"/>
                    <a:pt x="2212" y="3312"/>
                    <a:pt x="1892" y="3978"/>
                  </a:cubicBezTo>
                  <a:cubicBezTo>
                    <a:pt x="1306" y="5097"/>
                    <a:pt x="427" y="6696"/>
                    <a:pt x="0" y="7869"/>
                  </a:cubicBezTo>
                  <a:cubicBezTo>
                    <a:pt x="480" y="8055"/>
                    <a:pt x="906" y="8348"/>
                    <a:pt x="1413" y="8535"/>
                  </a:cubicBezTo>
                  <a:cubicBezTo>
                    <a:pt x="2025" y="8828"/>
                    <a:pt x="2025" y="8748"/>
                    <a:pt x="2079" y="9441"/>
                  </a:cubicBezTo>
                  <a:cubicBezTo>
                    <a:pt x="2185" y="10693"/>
                    <a:pt x="2185" y="11972"/>
                    <a:pt x="2132" y="13251"/>
                  </a:cubicBezTo>
                  <a:cubicBezTo>
                    <a:pt x="2105" y="13944"/>
                    <a:pt x="2105" y="14610"/>
                    <a:pt x="2185" y="15303"/>
                  </a:cubicBezTo>
                  <a:cubicBezTo>
                    <a:pt x="2265" y="15942"/>
                    <a:pt x="2185" y="16182"/>
                    <a:pt x="2825" y="16369"/>
                  </a:cubicBezTo>
                  <a:cubicBezTo>
                    <a:pt x="4443" y="16844"/>
                    <a:pt x="6183" y="16912"/>
                    <a:pt x="7890" y="16912"/>
                  </a:cubicBezTo>
                  <a:cubicBezTo>
                    <a:pt x="8573" y="16912"/>
                    <a:pt x="9250" y="16902"/>
                    <a:pt x="9913" y="16902"/>
                  </a:cubicBezTo>
                  <a:cubicBezTo>
                    <a:pt x="11405" y="16902"/>
                    <a:pt x="12924" y="16875"/>
                    <a:pt x="14416" y="16715"/>
                  </a:cubicBezTo>
                  <a:cubicBezTo>
                    <a:pt x="15695" y="16715"/>
                    <a:pt x="16947" y="16528"/>
                    <a:pt x="18173" y="16182"/>
                  </a:cubicBezTo>
                  <a:cubicBezTo>
                    <a:pt x="18812" y="16022"/>
                    <a:pt x="18732" y="15756"/>
                    <a:pt x="18812" y="15116"/>
                  </a:cubicBezTo>
                  <a:cubicBezTo>
                    <a:pt x="18892" y="14450"/>
                    <a:pt x="18919" y="13757"/>
                    <a:pt x="18866" y="13091"/>
                  </a:cubicBezTo>
                  <a:cubicBezTo>
                    <a:pt x="18812" y="11812"/>
                    <a:pt x="18839" y="10533"/>
                    <a:pt x="18919" y="9254"/>
                  </a:cubicBezTo>
                  <a:cubicBezTo>
                    <a:pt x="18972" y="8588"/>
                    <a:pt x="18972" y="8641"/>
                    <a:pt x="19585" y="8348"/>
                  </a:cubicBezTo>
                  <a:cubicBezTo>
                    <a:pt x="20065" y="8135"/>
                    <a:pt x="20518" y="7869"/>
                    <a:pt x="20997" y="7682"/>
                  </a:cubicBezTo>
                  <a:cubicBezTo>
                    <a:pt x="20624" y="6510"/>
                    <a:pt x="19718" y="4911"/>
                    <a:pt x="19159" y="3818"/>
                  </a:cubicBezTo>
                  <a:cubicBezTo>
                    <a:pt x="18812" y="3126"/>
                    <a:pt x="18359" y="2513"/>
                    <a:pt x="17800" y="2033"/>
                  </a:cubicBezTo>
                  <a:cubicBezTo>
                    <a:pt x="17533" y="1820"/>
                    <a:pt x="17240" y="1607"/>
                    <a:pt x="16974" y="1420"/>
                  </a:cubicBezTo>
                  <a:lnTo>
                    <a:pt x="16441" y="1154"/>
                  </a:lnTo>
                  <a:cubicBezTo>
                    <a:pt x="15961" y="834"/>
                    <a:pt x="15428" y="594"/>
                    <a:pt x="14895" y="434"/>
                  </a:cubicBezTo>
                  <a:cubicBezTo>
                    <a:pt x="14532" y="344"/>
                    <a:pt x="14072" y="1"/>
                    <a:pt x="13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6118721" y="1701109"/>
              <a:ext cx="155943" cy="153687"/>
            </a:xfrm>
            <a:custGeom>
              <a:avLst/>
              <a:gdLst/>
              <a:ahLst/>
              <a:cxnLst/>
              <a:rect l="l" t="t" r="r" b="b"/>
              <a:pathLst>
                <a:path w="4078" h="4019" extrusionOk="0">
                  <a:moveTo>
                    <a:pt x="2798" y="1"/>
                  </a:moveTo>
                  <a:cubicBezTo>
                    <a:pt x="2625" y="54"/>
                    <a:pt x="2379" y="54"/>
                    <a:pt x="2116" y="54"/>
                  </a:cubicBezTo>
                  <a:cubicBezTo>
                    <a:pt x="1853" y="54"/>
                    <a:pt x="1573" y="54"/>
                    <a:pt x="1333" y="107"/>
                  </a:cubicBezTo>
                  <a:cubicBezTo>
                    <a:pt x="267" y="321"/>
                    <a:pt x="161" y="774"/>
                    <a:pt x="81" y="1786"/>
                  </a:cubicBezTo>
                  <a:cubicBezTo>
                    <a:pt x="1" y="2772"/>
                    <a:pt x="1" y="3731"/>
                    <a:pt x="1200" y="3998"/>
                  </a:cubicBezTo>
                  <a:cubicBezTo>
                    <a:pt x="1285" y="4012"/>
                    <a:pt x="1367" y="4019"/>
                    <a:pt x="1447" y="4019"/>
                  </a:cubicBezTo>
                  <a:cubicBezTo>
                    <a:pt x="2269" y="4019"/>
                    <a:pt x="2840" y="3320"/>
                    <a:pt x="3545" y="2932"/>
                  </a:cubicBezTo>
                  <a:cubicBezTo>
                    <a:pt x="3758" y="2772"/>
                    <a:pt x="3944" y="2772"/>
                    <a:pt x="4077" y="2532"/>
                  </a:cubicBezTo>
                  <a:cubicBezTo>
                    <a:pt x="2932" y="1866"/>
                    <a:pt x="2692" y="1493"/>
                    <a:pt x="2932" y="161"/>
                  </a:cubicBezTo>
                  <a:lnTo>
                    <a:pt x="27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6273592" y="1700115"/>
              <a:ext cx="176325" cy="159499"/>
            </a:xfrm>
            <a:custGeom>
              <a:avLst/>
              <a:gdLst/>
              <a:ahLst/>
              <a:cxnLst/>
              <a:rect l="l" t="t" r="r" b="b"/>
              <a:pathLst>
                <a:path w="4611" h="4171" extrusionOk="0">
                  <a:moveTo>
                    <a:pt x="1893" y="0"/>
                  </a:moveTo>
                  <a:lnTo>
                    <a:pt x="1893" y="0"/>
                  </a:lnTo>
                  <a:cubicBezTo>
                    <a:pt x="2079" y="1199"/>
                    <a:pt x="1280" y="2505"/>
                    <a:pt x="1" y="2611"/>
                  </a:cubicBezTo>
                  <a:cubicBezTo>
                    <a:pt x="774" y="2958"/>
                    <a:pt x="1333" y="3811"/>
                    <a:pt x="2159" y="4104"/>
                  </a:cubicBezTo>
                  <a:cubicBezTo>
                    <a:pt x="2297" y="4150"/>
                    <a:pt x="2423" y="4171"/>
                    <a:pt x="2538" y="4171"/>
                  </a:cubicBezTo>
                  <a:cubicBezTo>
                    <a:pt x="3156" y="4171"/>
                    <a:pt x="3474" y="3564"/>
                    <a:pt x="3811" y="2958"/>
                  </a:cubicBezTo>
                  <a:cubicBezTo>
                    <a:pt x="4237" y="2238"/>
                    <a:pt x="4611" y="1359"/>
                    <a:pt x="3918" y="720"/>
                  </a:cubicBezTo>
                  <a:cubicBezTo>
                    <a:pt x="3411" y="293"/>
                    <a:pt x="2772" y="53"/>
                    <a:pt x="2132" y="53"/>
                  </a:cubicBezTo>
                  <a:lnTo>
                    <a:pt x="18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6540582" y="2028212"/>
              <a:ext cx="128984" cy="337124"/>
            </a:xfrm>
            <a:custGeom>
              <a:avLst/>
              <a:gdLst/>
              <a:ahLst/>
              <a:cxnLst/>
              <a:rect l="l" t="t" r="r" b="b"/>
              <a:pathLst>
                <a:path w="3373" h="8816" extrusionOk="0">
                  <a:moveTo>
                    <a:pt x="2371" y="0"/>
                  </a:moveTo>
                  <a:cubicBezTo>
                    <a:pt x="2265" y="213"/>
                    <a:pt x="133" y="613"/>
                    <a:pt x="133" y="613"/>
                  </a:cubicBezTo>
                  <a:cubicBezTo>
                    <a:pt x="0" y="1919"/>
                    <a:pt x="373" y="4477"/>
                    <a:pt x="640" y="5756"/>
                  </a:cubicBezTo>
                  <a:cubicBezTo>
                    <a:pt x="853" y="6768"/>
                    <a:pt x="799" y="7647"/>
                    <a:pt x="1572" y="8420"/>
                  </a:cubicBezTo>
                  <a:cubicBezTo>
                    <a:pt x="1834" y="8699"/>
                    <a:pt x="2067" y="8815"/>
                    <a:pt x="2271" y="8815"/>
                  </a:cubicBezTo>
                  <a:cubicBezTo>
                    <a:pt x="3019" y="8815"/>
                    <a:pt x="3373" y="7250"/>
                    <a:pt x="3331" y="6475"/>
                  </a:cubicBezTo>
                  <a:cubicBezTo>
                    <a:pt x="3304" y="5809"/>
                    <a:pt x="3118" y="2984"/>
                    <a:pt x="2798" y="2105"/>
                  </a:cubicBezTo>
                  <a:lnTo>
                    <a:pt x="2371" y="0"/>
                  </a:lnTo>
                  <a:close/>
                </a:path>
              </a:pathLst>
            </a:custGeom>
            <a:solidFill>
              <a:srgbClr val="E2B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5843624" y="2014943"/>
              <a:ext cx="147759" cy="386453"/>
            </a:xfrm>
            <a:custGeom>
              <a:avLst/>
              <a:gdLst/>
              <a:ahLst/>
              <a:cxnLst/>
              <a:rect l="l" t="t" r="r" b="b"/>
              <a:pathLst>
                <a:path w="3864" h="10106" extrusionOk="0">
                  <a:moveTo>
                    <a:pt x="2745" y="1"/>
                  </a:moveTo>
                  <a:lnTo>
                    <a:pt x="2105" y="81"/>
                  </a:lnTo>
                  <a:cubicBezTo>
                    <a:pt x="2398" y="773"/>
                    <a:pt x="2025" y="1999"/>
                    <a:pt x="1839" y="2745"/>
                  </a:cubicBezTo>
                  <a:cubicBezTo>
                    <a:pt x="1626" y="3598"/>
                    <a:pt x="1173" y="4477"/>
                    <a:pt x="1039" y="5357"/>
                  </a:cubicBezTo>
                  <a:cubicBezTo>
                    <a:pt x="853" y="6636"/>
                    <a:pt x="0" y="9273"/>
                    <a:pt x="1386" y="9966"/>
                  </a:cubicBezTo>
                  <a:cubicBezTo>
                    <a:pt x="1577" y="10062"/>
                    <a:pt x="1753" y="10105"/>
                    <a:pt x="1915" y="10105"/>
                  </a:cubicBezTo>
                  <a:cubicBezTo>
                    <a:pt x="3149" y="10105"/>
                    <a:pt x="3550" y="7590"/>
                    <a:pt x="3597" y="6742"/>
                  </a:cubicBezTo>
                  <a:cubicBezTo>
                    <a:pt x="3704" y="4930"/>
                    <a:pt x="3864" y="2559"/>
                    <a:pt x="3864" y="747"/>
                  </a:cubicBezTo>
                  <a:cubicBezTo>
                    <a:pt x="3864" y="27"/>
                    <a:pt x="3597" y="214"/>
                    <a:pt x="2745" y="1"/>
                  </a:cubicBezTo>
                  <a:close/>
                </a:path>
              </a:pathLst>
            </a:custGeom>
            <a:solidFill>
              <a:srgbClr val="E2B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5975054" y="1731319"/>
              <a:ext cx="129442" cy="392113"/>
            </a:xfrm>
            <a:custGeom>
              <a:avLst/>
              <a:gdLst/>
              <a:ahLst/>
              <a:cxnLst/>
              <a:rect l="l" t="t" r="r" b="b"/>
              <a:pathLst>
                <a:path w="3385" h="10254" extrusionOk="0">
                  <a:moveTo>
                    <a:pt x="2538" y="1"/>
                  </a:moveTo>
                  <a:cubicBezTo>
                    <a:pt x="2030" y="1"/>
                    <a:pt x="1439" y="421"/>
                    <a:pt x="1120" y="863"/>
                  </a:cubicBezTo>
                  <a:cubicBezTo>
                    <a:pt x="853" y="1236"/>
                    <a:pt x="107" y="4247"/>
                    <a:pt x="267" y="6085"/>
                  </a:cubicBezTo>
                  <a:cubicBezTo>
                    <a:pt x="400" y="7524"/>
                    <a:pt x="1" y="8404"/>
                    <a:pt x="427" y="9763"/>
                  </a:cubicBezTo>
                  <a:cubicBezTo>
                    <a:pt x="536" y="10113"/>
                    <a:pt x="680" y="10254"/>
                    <a:pt x="840" y="10254"/>
                  </a:cubicBezTo>
                  <a:cubicBezTo>
                    <a:pt x="1421" y="10254"/>
                    <a:pt x="2214" y="8384"/>
                    <a:pt x="2319" y="7924"/>
                  </a:cubicBezTo>
                  <a:cubicBezTo>
                    <a:pt x="2852" y="5952"/>
                    <a:pt x="2985" y="3794"/>
                    <a:pt x="3171" y="1742"/>
                  </a:cubicBezTo>
                  <a:cubicBezTo>
                    <a:pt x="3225" y="1103"/>
                    <a:pt x="3385" y="250"/>
                    <a:pt x="2825" y="37"/>
                  </a:cubicBezTo>
                  <a:cubicBezTo>
                    <a:pt x="2772" y="10"/>
                    <a:pt x="2718" y="10"/>
                    <a:pt x="2665" y="10"/>
                  </a:cubicBezTo>
                  <a:cubicBezTo>
                    <a:pt x="2624" y="4"/>
                    <a:pt x="2581" y="1"/>
                    <a:pt x="25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6437640" y="1724244"/>
              <a:ext cx="130475" cy="400182"/>
            </a:xfrm>
            <a:custGeom>
              <a:avLst/>
              <a:gdLst/>
              <a:ahLst/>
              <a:cxnLst/>
              <a:rect l="l" t="t" r="r" b="b"/>
              <a:pathLst>
                <a:path w="3412" h="10465" extrusionOk="0">
                  <a:moveTo>
                    <a:pt x="861" y="0"/>
                  </a:moveTo>
                  <a:cubicBezTo>
                    <a:pt x="823" y="0"/>
                    <a:pt x="785" y="3"/>
                    <a:pt x="747" y="9"/>
                  </a:cubicBezTo>
                  <a:cubicBezTo>
                    <a:pt x="694" y="9"/>
                    <a:pt x="640" y="9"/>
                    <a:pt x="587" y="35"/>
                  </a:cubicBezTo>
                  <a:cubicBezTo>
                    <a:pt x="1" y="248"/>
                    <a:pt x="187" y="1128"/>
                    <a:pt x="241" y="1741"/>
                  </a:cubicBezTo>
                  <a:cubicBezTo>
                    <a:pt x="427" y="3792"/>
                    <a:pt x="560" y="5951"/>
                    <a:pt x="1093" y="7896"/>
                  </a:cubicBezTo>
                  <a:cubicBezTo>
                    <a:pt x="1199" y="8384"/>
                    <a:pt x="2017" y="10465"/>
                    <a:pt x="2601" y="10465"/>
                  </a:cubicBezTo>
                  <a:cubicBezTo>
                    <a:pt x="2749" y="10465"/>
                    <a:pt x="2882" y="10330"/>
                    <a:pt x="2985" y="10001"/>
                  </a:cubicBezTo>
                  <a:cubicBezTo>
                    <a:pt x="3411" y="8669"/>
                    <a:pt x="2825" y="6350"/>
                    <a:pt x="2932" y="4938"/>
                  </a:cubicBezTo>
                  <a:cubicBezTo>
                    <a:pt x="2985" y="3632"/>
                    <a:pt x="3145" y="1794"/>
                    <a:pt x="2292" y="888"/>
                  </a:cubicBezTo>
                  <a:cubicBezTo>
                    <a:pt x="1921" y="467"/>
                    <a:pt x="1366" y="0"/>
                    <a:pt x="8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6438673" y="1868217"/>
              <a:ext cx="269018" cy="497732"/>
            </a:xfrm>
            <a:custGeom>
              <a:avLst/>
              <a:gdLst/>
              <a:ahLst/>
              <a:cxnLst/>
              <a:rect l="l" t="t" r="r" b="b"/>
              <a:pathLst>
                <a:path w="7035" h="13016" extrusionOk="0">
                  <a:moveTo>
                    <a:pt x="3118" y="1"/>
                  </a:moveTo>
                  <a:cubicBezTo>
                    <a:pt x="2425" y="1"/>
                    <a:pt x="960" y="81"/>
                    <a:pt x="667" y="400"/>
                  </a:cubicBezTo>
                  <a:cubicBezTo>
                    <a:pt x="267" y="827"/>
                    <a:pt x="0" y="1386"/>
                    <a:pt x="347" y="1440"/>
                  </a:cubicBezTo>
                  <a:cubicBezTo>
                    <a:pt x="294" y="1520"/>
                    <a:pt x="267" y="1573"/>
                    <a:pt x="240" y="1653"/>
                  </a:cubicBezTo>
                  <a:cubicBezTo>
                    <a:pt x="187" y="1866"/>
                    <a:pt x="27" y="2425"/>
                    <a:pt x="294" y="2585"/>
                  </a:cubicBezTo>
                  <a:cubicBezTo>
                    <a:pt x="160" y="2825"/>
                    <a:pt x="134" y="3065"/>
                    <a:pt x="160" y="3331"/>
                  </a:cubicBezTo>
                  <a:cubicBezTo>
                    <a:pt x="228" y="3738"/>
                    <a:pt x="392" y="3877"/>
                    <a:pt x="587" y="3877"/>
                  </a:cubicBezTo>
                  <a:cubicBezTo>
                    <a:pt x="621" y="3877"/>
                    <a:pt x="657" y="3872"/>
                    <a:pt x="693" y="3864"/>
                  </a:cubicBezTo>
                  <a:cubicBezTo>
                    <a:pt x="800" y="4157"/>
                    <a:pt x="986" y="4451"/>
                    <a:pt x="1093" y="4690"/>
                  </a:cubicBezTo>
                  <a:cubicBezTo>
                    <a:pt x="1066" y="4531"/>
                    <a:pt x="1066" y="4344"/>
                    <a:pt x="1093" y="4184"/>
                  </a:cubicBezTo>
                  <a:cubicBezTo>
                    <a:pt x="1679" y="4291"/>
                    <a:pt x="2265" y="4477"/>
                    <a:pt x="2772" y="4797"/>
                  </a:cubicBezTo>
                  <a:cubicBezTo>
                    <a:pt x="2772" y="5396"/>
                    <a:pt x="2959" y="6978"/>
                    <a:pt x="3727" y="6978"/>
                  </a:cubicBezTo>
                  <a:cubicBezTo>
                    <a:pt x="3779" y="6978"/>
                    <a:pt x="3834" y="6970"/>
                    <a:pt x="3891" y="6955"/>
                  </a:cubicBezTo>
                  <a:lnTo>
                    <a:pt x="4131" y="7994"/>
                  </a:lnTo>
                  <a:cubicBezTo>
                    <a:pt x="4237" y="8874"/>
                    <a:pt x="4370" y="9700"/>
                    <a:pt x="4450" y="10579"/>
                  </a:cubicBezTo>
                  <a:cubicBezTo>
                    <a:pt x="4477" y="11192"/>
                    <a:pt x="4530" y="12684"/>
                    <a:pt x="5143" y="12977"/>
                  </a:cubicBezTo>
                  <a:cubicBezTo>
                    <a:pt x="5204" y="13004"/>
                    <a:pt x="5273" y="13016"/>
                    <a:pt x="5347" y="13016"/>
                  </a:cubicBezTo>
                  <a:cubicBezTo>
                    <a:pt x="5800" y="13016"/>
                    <a:pt x="6460" y="12578"/>
                    <a:pt x="6689" y="12258"/>
                  </a:cubicBezTo>
                  <a:cubicBezTo>
                    <a:pt x="7035" y="11725"/>
                    <a:pt x="6715" y="11192"/>
                    <a:pt x="6582" y="10579"/>
                  </a:cubicBezTo>
                  <a:cubicBezTo>
                    <a:pt x="6262" y="9194"/>
                    <a:pt x="5809" y="7835"/>
                    <a:pt x="5250" y="6529"/>
                  </a:cubicBezTo>
                  <a:cubicBezTo>
                    <a:pt x="4797" y="5543"/>
                    <a:pt x="5116" y="4797"/>
                    <a:pt x="5223" y="3758"/>
                  </a:cubicBezTo>
                  <a:cubicBezTo>
                    <a:pt x="5382" y="2248"/>
                    <a:pt x="4804" y="27"/>
                    <a:pt x="3148" y="27"/>
                  </a:cubicBezTo>
                  <a:cubicBezTo>
                    <a:pt x="3138" y="27"/>
                    <a:pt x="3128" y="27"/>
                    <a:pt x="3118" y="27"/>
                  </a:cubicBezTo>
                  <a:lnTo>
                    <a:pt x="3118" y="1"/>
                  </a:ln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6461081" y="1973185"/>
              <a:ext cx="98889" cy="43861"/>
            </a:xfrm>
            <a:custGeom>
              <a:avLst/>
              <a:gdLst/>
              <a:ahLst/>
              <a:cxnLst/>
              <a:rect l="l" t="t" r="r" b="b"/>
              <a:pathLst>
                <a:path w="2586" h="1147" extrusionOk="0">
                  <a:moveTo>
                    <a:pt x="987" y="0"/>
                  </a:moveTo>
                  <a:cubicBezTo>
                    <a:pt x="773" y="27"/>
                    <a:pt x="560" y="54"/>
                    <a:pt x="347" y="160"/>
                  </a:cubicBezTo>
                  <a:cubicBezTo>
                    <a:pt x="240" y="213"/>
                    <a:pt x="161" y="267"/>
                    <a:pt x="107" y="373"/>
                  </a:cubicBezTo>
                  <a:cubicBezTo>
                    <a:pt x="27" y="453"/>
                    <a:pt x="1" y="533"/>
                    <a:pt x="1" y="640"/>
                  </a:cubicBezTo>
                  <a:cubicBezTo>
                    <a:pt x="1" y="720"/>
                    <a:pt x="1" y="800"/>
                    <a:pt x="27" y="880"/>
                  </a:cubicBezTo>
                  <a:cubicBezTo>
                    <a:pt x="54" y="933"/>
                    <a:pt x="81" y="986"/>
                    <a:pt x="107" y="1039"/>
                  </a:cubicBezTo>
                  <a:cubicBezTo>
                    <a:pt x="161" y="1119"/>
                    <a:pt x="187" y="1146"/>
                    <a:pt x="187" y="1146"/>
                  </a:cubicBezTo>
                  <a:lnTo>
                    <a:pt x="161" y="1013"/>
                  </a:lnTo>
                  <a:cubicBezTo>
                    <a:pt x="161" y="959"/>
                    <a:pt x="161" y="906"/>
                    <a:pt x="161" y="853"/>
                  </a:cubicBezTo>
                  <a:cubicBezTo>
                    <a:pt x="161" y="773"/>
                    <a:pt x="161" y="720"/>
                    <a:pt x="187" y="666"/>
                  </a:cubicBezTo>
                  <a:cubicBezTo>
                    <a:pt x="240" y="533"/>
                    <a:pt x="347" y="453"/>
                    <a:pt x="480" y="427"/>
                  </a:cubicBezTo>
                  <a:cubicBezTo>
                    <a:pt x="640" y="373"/>
                    <a:pt x="827" y="347"/>
                    <a:pt x="1013" y="320"/>
                  </a:cubicBezTo>
                  <a:lnTo>
                    <a:pt x="2585" y="320"/>
                  </a:lnTo>
                  <a:cubicBezTo>
                    <a:pt x="2425" y="240"/>
                    <a:pt x="2266" y="187"/>
                    <a:pt x="2106" y="133"/>
                  </a:cubicBezTo>
                  <a:cubicBezTo>
                    <a:pt x="1733" y="27"/>
                    <a:pt x="1360" y="0"/>
                    <a:pt x="987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6450910" y="1941179"/>
              <a:ext cx="110055" cy="27953"/>
            </a:xfrm>
            <a:custGeom>
              <a:avLst/>
              <a:gdLst/>
              <a:ahLst/>
              <a:cxnLst/>
              <a:rect l="l" t="t" r="r" b="b"/>
              <a:pathLst>
                <a:path w="2878" h="731" extrusionOk="0">
                  <a:moveTo>
                    <a:pt x="1616" y="1"/>
                  </a:moveTo>
                  <a:cubicBezTo>
                    <a:pt x="1520" y="1"/>
                    <a:pt x="1425" y="4"/>
                    <a:pt x="1332" y="11"/>
                  </a:cubicBezTo>
                  <a:cubicBezTo>
                    <a:pt x="1146" y="38"/>
                    <a:pt x="933" y="65"/>
                    <a:pt x="746" y="118"/>
                  </a:cubicBezTo>
                  <a:cubicBezTo>
                    <a:pt x="586" y="144"/>
                    <a:pt x="427" y="224"/>
                    <a:pt x="267" y="331"/>
                  </a:cubicBezTo>
                  <a:cubicBezTo>
                    <a:pt x="213" y="358"/>
                    <a:pt x="160" y="411"/>
                    <a:pt x="107" y="464"/>
                  </a:cubicBezTo>
                  <a:cubicBezTo>
                    <a:pt x="80" y="491"/>
                    <a:pt x="53" y="544"/>
                    <a:pt x="27" y="597"/>
                  </a:cubicBezTo>
                  <a:cubicBezTo>
                    <a:pt x="0" y="651"/>
                    <a:pt x="0" y="677"/>
                    <a:pt x="0" y="731"/>
                  </a:cubicBezTo>
                  <a:lnTo>
                    <a:pt x="80" y="624"/>
                  </a:lnTo>
                  <a:cubicBezTo>
                    <a:pt x="107" y="597"/>
                    <a:pt x="133" y="571"/>
                    <a:pt x="187" y="544"/>
                  </a:cubicBezTo>
                  <a:cubicBezTo>
                    <a:pt x="240" y="544"/>
                    <a:pt x="293" y="517"/>
                    <a:pt x="373" y="491"/>
                  </a:cubicBezTo>
                  <a:cubicBezTo>
                    <a:pt x="506" y="438"/>
                    <a:pt x="666" y="411"/>
                    <a:pt x="826" y="411"/>
                  </a:cubicBezTo>
                  <a:cubicBezTo>
                    <a:pt x="986" y="384"/>
                    <a:pt x="1173" y="358"/>
                    <a:pt x="1359" y="358"/>
                  </a:cubicBezTo>
                  <a:lnTo>
                    <a:pt x="1919" y="304"/>
                  </a:lnTo>
                  <a:cubicBezTo>
                    <a:pt x="2079" y="278"/>
                    <a:pt x="2238" y="278"/>
                    <a:pt x="2398" y="251"/>
                  </a:cubicBezTo>
                  <a:cubicBezTo>
                    <a:pt x="2558" y="224"/>
                    <a:pt x="2718" y="198"/>
                    <a:pt x="2878" y="171"/>
                  </a:cubicBezTo>
                  <a:cubicBezTo>
                    <a:pt x="2718" y="118"/>
                    <a:pt x="2558" y="91"/>
                    <a:pt x="2398" y="65"/>
                  </a:cubicBezTo>
                  <a:cubicBezTo>
                    <a:pt x="2145" y="26"/>
                    <a:pt x="1877" y="1"/>
                    <a:pt x="161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6449877" y="1901868"/>
              <a:ext cx="111087" cy="21414"/>
            </a:xfrm>
            <a:custGeom>
              <a:avLst/>
              <a:gdLst/>
              <a:ahLst/>
              <a:cxnLst/>
              <a:rect l="l" t="t" r="r" b="b"/>
              <a:pathLst>
                <a:path w="2905" h="560" extrusionOk="0">
                  <a:moveTo>
                    <a:pt x="1386" y="0"/>
                  </a:moveTo>
                  <a:cubicBezTo>
                    <a:pt x="1013" y="0"/>
                    <a:pt x="667" y="53"/>
                    <a:pt x="320" y="213"/>
                  </a:cubicBezTo>
                  <a:cubicBezTo>
                    <a:pt x="214" y="240"/>
                    <a:pt x="107" y="320"/>
                    <a:pt x="27" y="426"/>
                  </a:cubicBezTo>
                  <a:cubicBezTo>
                    <a:pt x="27" y="453"/>
                    <a:pt x="1" y="480"/>
                    <a:pt x="1" y="506"/>
                  </a:cubicBezTo>
                  <a:lnTo>
                    <a:pt x="1" y="560"/>
                  </a:lnTo>
                  <a:cubicBezTo>
                    <a:pt x="27" y="506"/>
                    <a:pt x="54" y="480"/>
                    <a:pt x="107" y="480"/>
                  </a:cubicBezTo>
                  <a:cubicBezTo>
                    <a:pt x="187" y="426"/>
                    <a:pt x="294" y="400"/>
                    <a:pt x="400" y="373"/>
                  </a:cubicBezTo>
                  <a:cubicBezTo>
                    <a:pt x="720" y="346"/>
                    <a:pt x="1066" y="320"/>
                    <a:pt x="1413" y="320"/>
                  </a:cubicBezTo>
                  <a:cubicBezTo>
                    <a:pt x="1759" y="320"/>
                    <a:pt x="2132" y="320"/>
                    <a:pt x="2425" y="293"/>
                  </a:cubicBezTo>
                  <a:cubicBezTo>
                    <a:pt x="2692" y="293"/>
                    <a:pt x="2905" y="266"/>
                    <a:pt x="2905" y="266"/>
                  </a:cubicBezTo>
                  <a:cubicBezTo>
                    <a:pt x="2745" y="187"/>
                    <a:pt x="2585" y="160"/>
                    <a:pt x="2425" y="107"/>
                  </a:cubicBezTo>
                  <a:cubicBezTo>
                    <a:pt x="2079" y="27"/>
                    <a:pt x="1733" y="0"/>
                    <a:pt x="1386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835479" y="1875368"/>
              <a:ext cx="267986" cy="530542"/>
            </a:xfrm>
            <a:custGeom>
              <a:avLst/>
              <a:gdLst/>
              <a:ahLst/>
              <a:cxnLst/>
              <a:rect l="l" t="t" r="r" b="b"/>
              <a:pathLst>
                <a:path w="7008" h="13874" extrusionOk="0">
                  <a:moveTo>
                    <a:pt x="3917" y="0"/>
                  </a:moveTo>
                  <a:lnTo>
                    <a:pt x="3917" y="27"/>
                  </a:lnTo>
                  <a:cubicBezTo>
                    <a:pt x="3907" y="27"/>
                    <a:pt x="3897" y="27"/>
                    <a:pt x="3887" y="27"/>
                  </a:cubicBezTo>
                  <a:cubicBezTo>
                    <a:pt x="2231" y="27"/>
                    <a:pt x="1653" y="2247"/>
                    <a:pt x="1812" y="3757"/>
                  </a:cubicBezTo>
                  <a:cubicBezTo>
                    <a:pt x="1892" y="4796"/>
                    <a:pt x="2212" y="5543"/>
                    <a:pt x="1785" y="6502"/>
                  </a:cubicBezTo>
                  <a:cubicBezTo>
                    <a:pt x="1226" y="7834"/>
                    <a:pt x="773" y="9193"/>
                    <a:pt x="453" y="10579"/>
                  </a:cubicBezTo>
                  <a:cubicBezTo>
                    <a:pt x="320" y="11165"/>
                    <a:pt x="0" y="11724"/>
                    <a:pt x="346" y="12257"/>
                  </a:cubicBezTo>
                  <a:cubicBezTo>
                    <a:pt x="571" y="12632"/>
                    <a:pt x="1288" y="13873"/>
                    <a:pt x="1728" y="13873"/>
                  </a:cubicBezTo>
                  <a:cubicBezTo>
                    <a:pt x="1757" y="13873"/>
                    <a:pt x="1785" y="13868"/>
                    <a:pt x="1812" y="13856"/>
                  </a:cubicBezTo>
                  <a:cubicBezTo>
                    <a:pt x="2425" y="13563"/>
                    <a:pt x="2531" y="11191"/>
                    <a:pt x="2585" y="10579"/>
                  </a:cubicBezTo>
                  <a:cubicBezTo>
                    <a:pt x="2638" y="9699"/>
                    <a:pt x="2771" y="8873"/>
                    <a:pt x="2904" y="7994"/>
                  </a:cubicBezTo>
                  <a:lnTo>
                    <a:pt x="3144" y="6955"/>
                  </a:lnTo>
                  <a:cubicBezTo>
                    <a:pt x="3201" y="6970"/>
                    <a:pt x="3256" y="6977"/>
                    <a:pt x="3307" y="6977"/>
                  </a:cubicBezTo>
                  <a:cubicBezTo>
                    <a:pt x="4073" y="6977"/>
                    <a:pt x="4237" y="5396"/>
                    <a:pt x="4237" y="4796"/>
                  </a:cubicBezTo>
                  <a:cubicBezTo>
                    <a:pt x="4770" y="4477"/>
                    <a:pt x="5329" y="4290"/>
                    <a:pt x="5942" y="4184"/>
                  </a:cubicBezTo>
                  <a:cubicBezTo>
                    <a:pt x="5942" y="4344"/>
                    <a:pt x="5942" y="4530"/>
                    <a:pt x="5942" y="4690"/>
                  </a:cubicBezTo>
                  <a:cubicBezTo>
                    <a:pt x="6049" y="4450"/>
                    <a:pt x="6235" y="4157"/>
                    <a:pt x="6342" y="3864"/>
                  </a:cubicBezTo>
                  <a:cubicBezTo>
                    <a:pt x="6378" y="3872"/>
                    <a:pt x="6414" y="3876"/>
                    <a:pt x="6448" y="3876"/>
                  </a:cubicBezTo>
                  <a:cubicBezTo>
                    <a:pt x="6642" y="3876"/>
                    <a:pt x="6803" y="3738"/>
                    <a:pt x="6848" y="3331"/>
                  </a:cubicBezTo>
                  <a:cubicBezTo>
                    <a:pt x="6901" y="3065"/>
                    <a:pt x="6875" y="2825"/>
                    <a:pt x="6741" y="2585"/>
                  </a:cubicBezTo>
                  <a:cubicBezTo>
                    <a:pt x="6981" y="2425"/>
                    <a:pt x="6848" y="1865"/>
                    <a:pt x="6768" y="1626"/>
                  </a:cubicBezTo>
                  <a:cubicBezTo>
                    <a:pt x="6741" y="1572"/>
                    <a:pt x="6715" y="1492"/>
                    <a:pt x="6688" y="1439"/>
                  </a:cubicBezTo>
                  <a:cubicBezTo>
                    <a:pt x="7008" y="1386"/>
                    <a:pt x="6795" y="853"/>
                    <a:pt x="6395" y="453"/>
                  </a:cubicBezTo>
                  <a:cubicBezTo>
                    <a:pt x="6129" y="133"/>
                    <a:pt x="4610" y="0"/>
                    <a:pt x="3917" y="0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5991344" y="1979112"/>
              <a:ext cx="90744" cy="45047"/>
            </a:xfrm>
            <a:custGeom>
              <a:avLst/>
              <a:gdLst/>
              <a:ahLst/>
              <a:cxnLst/>
              <a:rect l="l" t="t" r="r" b="b"/>
              <a:pathLst>
                <a:path w="2373" h="1178" extrusionOk="0">
                  <a:moveTo>
                    <a:pt x="1332" y="0"/>
                  </a:moveTo>
                  <a:cubicBezTo>
                    <a:pt x="883" y="0"/>
                    <a:pt x="421" y="85"/>
                    <a:pt x="1" y="272"/>
                  </a:cubicBezTo>
                  <a:cubicBezTo>
                    <a:pt x="1" y="272"/>
                    <a:pt x="214" y="298"/>
                    <a:pt x="481" y="298"/>
                  </a:cubicBezTo>
                  <a:lnTo>
                    <a:pt x="960" y="298"/>
                  </a:lnTo>
                  <a:cubicBezTo>
                    <a:pt x="1053" y="312"/>
                    <a:pt x="1147" y="312"/>
                    <a:pt x="1237" y="312"/>
                  </a:cubicBezTo>
                  <a:cubicBezTo>
                    <a:pt x="1327" y="312"/>
                    <a:pt x="1413" y="312"/>
                    <a:pt x="1493" y="325"/>
                  </a:cubicBezTo>
                  <a:cubicBezTo>
                    <a:pt x="1573" y="325"/>
                    <a:pt x="1653" y="352"/>
                    <a:pt x="1760" y="378"/>
                  </a:cubicBezTo>
                  <a:cubicBezTo>
                    <a:pt x="1813" y="378"/>
                    <a:pt x="1893" y="405"/>
                    <a:pt x="1973" y="431"/>
                  </a:cubicBezTo>
                  <a:cubicBezTo>
                    <a:pt x="1999" y="458"/>
                    <a:pt x="2026" y="485"/>
                    <a:pt x="2053" y="485"/>
                  </a:cubicBezTo>
                  <a:cubicBezTo>
                    <a:pt x="2079" y="511"/>
                    <a:pt x="2079" y="538"/>
                    <a:pt x="2106" y="565"/>
                  </a:cubicBezTo>
                  <a:cubicBezTo>
                    <a:pt x="2133" y="618"/>
                    <a:pt x="2159" y="671"/>
                    <a:pt x="2186" y="725"/>
                  </a:cubicBezTo>
                  <a:lnTo>
                    <a:pt x="2186" y="884"/>
                  </a:lnTo>
                  <a:cubicBezTo>
                    <a:pt x="2186" y="938"/>
                    <a:pt x="2159" y="991"/>
                    <a:pt x="2159" y="1044"/>
                  </a:cubicBezTo>
                  <a:lnTo>
                    <a:pt x="2159" y="1178"/>
                  </a:lnTo>
                  <a:cubicBezTo>
                    <a:pt x="2159" y="1178"/>
                    <a:pt x="2186" y="1151"/>
                    <a:pt x="2239" y="1071"/>
                  </a:cubicBezTo>
                  <a:cubicBezTo>
                    <a:pt x="2266" y="1018"/>
                    <a:pt x="2292" y="991"/>
                    <a:pt x="2319" y="938"/>
                  </a:cubicBezTo>
                  <a:cubicBezTo>
                    <a:pt x="2346" y="858"/>
                    <a:pt x="2346" y="778"/>
                    <a:pt x="2372" y="725"/>
                  </a:cubicBezTo>
                  <a:cubicBezTo>
                    <a:pt x="2372" y="618"/>
                    <a:pt x="2372" y="538"/>
                    <a:pt x="2319" y="431"/>
                  </a:cubicBezTo>
                  <a:cubicBezTo>
                    <a:pt x="2319" y="378"/>
                    <a:pt x="2292" y="352"/>
                    <a:pt x="2239" y="298"/>
                  </a:cubicBezTo>
                  <a:cubicBezTo>
                    <a:pt x="2213" y="272"/>
                    <a:pt x="2159" y="218"/>
                    <a:pt x="2133" y="192"/>
                  </a:cubicBezTo>
                  <a:cubicBezTo>
                    <a:pt x="2026" y="138"/>
                    <a:pt x="1919" y="85"/>
                    <a:pt x="1839" y="58"/>
                  </a:cubicBezTo>
                  <a:cubicBezTo>
                    <a:pt x="1733" y="32"/>
                    <a:pt x="1626" y="5"/>
                    <a:pt x="1520" y="5"/>
                  </a:cubicBezTo>
                  <a:cubicBezTo>
                    <a:pt x="1457" y="2"/>
                    <a:pt x="1395" y="0"/>
                    <a:pt x="1332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5982205" y="1947029"/>
              <a:ext cx="110055" cy="29254"/>
            </a:xfrm>
            <a:custGeom>
              <a:avLst/>
              <a:gdLst/>
              <a:ahLst/>
              <a:cxnLst/>
              <a:rect l="l" t="t" r="r" b="b"/>
              <a:pathLst>
                <a:path w="2878" h="765" extrusionOk="0">
                  <a:moveTo>
                    <a:pt x="1105" y="1"/>
                  </a:moveTo>
                  <a:cubicBezTo>
                    <a:pt x="895" y="1"/>
                    <a:pt x="683" y="14"/>
                    <a:pt x="480" y="45"/>
                  </a:cubicBezTo>
                  <a:cubicBezTo>
                    <a:pt x="320" y="71"/>
                    <a:pt x="160" y="98"/>
                    <a:pt x="0" y="151"/>
                  </a:cubicBezTo>
                  <a:cubicBezTo>
                    <a:pt x="160" y="178"/>
                    <a:pt x="320" y="231"/>
                    <a:pt x="480" y="231"/>
                  </a:cubicBezTo>
                  <a:cubicBezTo>
                    <a:pt x="640" y="258"/>
                    <a:pt x="799" y="285"/>
                    <a:pt x="959" y="285"/>
                  </a:cubicBezTo>
                  <a:lnTo>
                    <a:pt x="1519" y="338"/>
                  </a:lnTo>
                  <a:cubicBezTo>
                    <a:pt x="1705" y="364"/>
                    <a:pt x="1892" y="391"/>
                    <a:pt x="2052" y="391"/>
                  </a:cubicBezTo>
                  <a:cubicBezTo>
                    <a:pt x="2212" y="418"/>
                    <a:pt x="2345" y="471"/>
                    <a:pt x="2505" y="498"/>
                  </a:cubicBezTo>
                  <a:cubicBezTo>
                    <a:pt x="2558" y="524"/>
                    <a:pt x="2638" y="551"/>
                    <a:pt x="2665" y="578"/>
                  </a:cubicBezTo>
                  <a:cubicBezTo>
                    <a:pt x="2718" y="604"/>
                    <a:pt x="2745" y="631"/>
                    <a:pt x="2771" y="658"/>
                  </a:cubicBezTo>
                  <a:lnTo>
                    <a:pt x="2878" y="764"/>
                  </a:lnTo>
                  <a:cubicBezTo>
                    <a:pt x="2851" y="711"/>
                    <a:pt x="2851" y="658"/>
                    <a:pt x="2825" y="631"/>
                  </a:cubicBezTo>
                  <a:cubicBezTo>
                    <a:pt x="2771" y="498"/>
                    <a:pt x="2691" y="418"/>
                    <a:pt x="2585" y="338"/>
                  </a:cubicBezTo>
                  <a:cubicBezTo>
                    <a:pt x="2452" y="231"/>
                    <a:pt x="2292" y="178"/>
                    <a:pt x="2105" y="125"/>
                  </a:cubicBezTo>
                  <a:cubicBezTo>
                    <a:pt x="1919" y="71"/>
                    <a:pt x="1732" y="45"/>
                    <a:pt x="1546" y="18"/>
                  </a:cubicBezTo>
                  <a:cubicBezTo>
                    <a:pt x="1402" y="7"/>
                    <a:pt x="1254" y="1"/>
                    <a:pt x="1105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5977081" y="1907948"/>
              <a:ext cx="116211" cy="21453"/>
            </a:xfrm>
            <a:custGeom>
              <a:avLst/>
              <a:gdLst/>
              <a:ahLst/>
              <a:cxnLst/>
              <a:rect l="l" t="t" r="r" b="b"/>
              <a:pathLst>
                <a:path w="3039" h="561" extrusionOk="0">
                  <a:moveTo>
                    <a:pt x="1546" y="1"/>
                  </a:moveTo>
                  <a:cubicBezTo>
                    <a:pt x="1200" y="1"/>
                    <a:pt x="827" y="28"/>
                    <a:pt x="480" y="81"/>
                  </a:cubicBezTo>
                  <a:cubicBezTo>
                    <a:pt x="321" y="107"/>
                    <a:pt x="161" y="161"/>
                    <a:pt x="1" y="187"/>
                  </a:cubicBezTo>
                  <a:cubicBezTo>
                    <a:pt x="161" y="241"/>
                    <a:pt x="321" y="267"/>
                    <a:pt x="507" y="294"/>
                  </a:cubicBezTo>
                  <a:cubicBezTo>
                    <a:pt x="640" y="321"/>
                    <a:pt x="827" y="347"/>
                    <a:pt x="987" y="347"/>
                  </a:cubicBezTo>
                  <a:lnTo>
                    <a:pt x="1546" y="347"/>
                  </a:lnTo>
                  <a:cubicBezTo>
                    <a:pt x="1600" y="334"/>
                    <a:pt x="1653" y="327"/>
                    <a:pt x="1703" y="327"/>
                  </a:cubicBezTo>
                  <a:cubicBezTo>
                    <a:pt x="1753" y="327"/>
                    <a:pt x="1799" y="334"/>
                    <a:pt x="1839" y="347"/>
                  </a:cubicBezTo>
                  <a:lnTo>
                    <a:pt x="2106" y="347"/>
                  </a:lnTo>
                  <a:cubicBezTo>
                    <a:pt x="2186" y="374"/>
                    <a:pt x="2266" y="401"/>
                    <a:pt x="2346" y="401"/>
                  </a:cubicBezTo>
                  <a:lnTo>
                    <a:pt x="2586" y="427"/>
                  </a:lnTo>
                  <a:cubicBezTo>
                    <a:pt x="2719" y="454"/>
                    <a:pt x="2825" y="507"/>
                    <a:pt x="2905" y="534"/>
                  </a:cubicBezTo>
                  <a:lnTo>
                    <a:pt x="3038" y="560"/>
                  </a:lnTo>
                  <a:lnTo>
                    <a:pt x="3038" y="560"/>
                  </a:lnTo>
                  <a:lnTo>
                    <a:pt x="2932" y="481"/>
                  </a:lnTo>
                  <a:cubicBezTo>
                    <a:pt x="2852" y="401"/>
                    <a:pt x="2745" y="321"/>
                    <a:pt x="2639" y="267"/>
                  </a:cubicBezTo>
                  <a:cubicBezTo>
                    <a:pt x="2559" y="241"/>
                    <a:pt x="2506" y="187"/>
                    <a:pt x="2426" y="161"/>
                  </a:cubicBezTo>
                  <a:cubicBezTo>
                    <a:pt x="2319" y="134"/>
                    <a:pt x="2239" y="81"/>
                    <a:pt x="2133" y="81"/>
                  </a:cubicBezTo>
                  <a:cubicBezTo>
                    <a:pt x="2053" y="54"/>
                    <a:pt x="1946" y="28"/>
                    <a:pt x="1866" y="28"/>
                  </a:cubicBezTo>
                  <a:cubicBezTo>
                    <a:pt x="1759" y="1"/>
                    <a:pt x="1653" y="1"/>
                    <a:pt x="154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6104458" y="961018"/>
              <a:ext cx="72388" cy="36060"/>
            </a:xfrm>
            <a:custGeom>
              <a:avLst/>
              <a:gdLst/>
              <a:ahLst/>
              <a:cxnLst/>
              <a:rect l="l" t="t" r="r" b="b"/>
              <a:pathLst>
                <a:path w="1893" h="943" extrusionOk="0">
                  <a:moveTo>
                    <a:pt x="1467" y="0"/>
                  </a:moveTo>
                  <a:cubicBezTo>
                    <a:pt x="844" y="0"/>
                    <a:pt x="351" y="418"/>
                    <a:pt x="1" y="943"/>
                  </a:cubicBezTo>
                  <a:lnTo>
                    <a:pt x="1892" y="63"/>
                  </a:lnTo>
                  <a:cubicBezTo>
                    <a:pt x="1744" y="20"/>
                    <a:pt x="1602" y="0"/>
                    <a:pt x="14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6507963" y="985835"/>
              <a:ext cx="57092" cy="64243"/>
            </a:xfrm>
            <a:custGeom>
              <a:avLst/>
              <a:gdLst/>
              <a:ahLst/>
              <a:cxnLst/>
              <a:rect l="l" t="t" r="r" b="b"/>
              <a:pathLst>
                <a:path w="1493" h="1680" extrusionOk="0">
                  <a:moveTo>
                    <a:pt x="0" y="0"/>
                  </a:moveTo>
                  <a:lnTo>
                    <a:pt x="1493" y="1679"/>
                  </a:lnTo>
                  <a:cubicBezTo>
                    <a:pt x="1359" y="906"/>
                    <a:pt x="853" y="134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2343579" y="1615338"/>
              <a:ext cx="831491" cy="835773"/>
            </a:xfrm>
            <a:custGeom>
              <a:avLst/>
              <a:gdLst/>
              <a:ahLst/>
              <a:cxnLst/>
              <a:rect l="l" t="t" r="r" b="b"/>
              <a:pathLst>
                <a:path w="21744" h="21856" extrusionOk="0">
                  <a:moveTo>
                    <a:pt x="5918" y="1"/>
                  </a:moveTo>
                  <a:cubicBezTo>
                    <a:pt x="5864" y="1"/>
                    <a:pt x="5819" y="2"/>
                    <a:pt x="5783" y="6"/>
                  </a:cubicBezTo>
                  <a:cubicBezTo>
                    <a:pt x="4477" y="165"/>
                    <a:pt x="3038" y="645"/>
                    <a:pt x="2186" y="1658"/>
                  </a:cubicBezTo>
                  <a:cubicBezTo>
                    <a:pt x="1333" y="2644"/>
                    <a:pt x="1013" y="4029"/>
                    <a:pt x="853" y="5281"/>
                  </a:cubicBezTo>
                  <a:cubicBezTo>
                    <a:pt x="480" y="7813"/>
                    <a:pt x="587" y="10291"/>
                    <a:pt x="427" y="12822"/>
                  </a:cubicBezTo>
                  <a:cubicBezTo>
                    <a:pt x="347" y="14794"/>
                    <a:pt x="507" y="17139"/>
                    <a:pt x="1" y="19111"/>
                  </a:cubicBezTo>
                  <a:lnTo>
                    <a:pt x="18520" y="21855"/>
                  </a:lnTo>
                  <a:cubicBezTo>
                    <a:pt x="20358" y="21828"/>
                    <a:pt x="20811" y="20203"/>
                    <a:pt x="20944" y="18631"/>
                  </a:cubicBezTo>
                  <a:cubicBezTo>
                    <a:pt x="21211" y="15567"/>
                    <a:pt x="21238" y="7653"/>
                    <a:pt x="21317" y="6800"/>
                  </a:cubicBezTo>
                  <a:cubicBezTo>
                    <a:pt x="21477" y="5255"/>
                    <a:pt x="21744" y="3283"/>
                    <a:pt x="20332" y="2217"/>
                  </a:cubicBezTo>
                  <a:cubicBezTo>
                    <a:pt x="18786" y="1045"/>
                    <a:pt x="16761" y="1098"/>
                    <a:pt x="14922" y="965"/>
                  </a:cubicBezTo>
                  <a:cubicBezTo>
                    <a:pt x="12881" y="837"/>
                    <a:pt x="7147" y="1"/>
                    <a:pt x="5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2255972" y="621487"/>
              <a:ext cx="1073970" cy="904185"/>
            </a:xfrm>
            <a:custGeom>
              <a:avLst/>
              <a:gdLst/>
              <a:ahLst/>
              <a:cxnLst/>
              <a:rect l="l" t="t" r="r" b="b"/>
              <a:pathLst>
                <a:path w="28085" h="23645" extrusionOk="0">
                  <a:moveTo>
                    <a:pt x="14135" y="1"/>
                  </a:moveTo>
                  <a:cubicBezTo>
                    <a:pt x="13358" y="1"/>
                    <a:pt x="12564" y="69"/>
                    <a:pt x="11751" y="202"/>
                  </a:cubicBezTo>
                  <a:cubicBezTo>
                    <a:pt x="10046" y="469"/>
                    <a:pt x="8687" y="1108"/>
                    <a:pt x="7568" y="2441"/>
                  </a:cubicBezTo>
                  <a:cubicBezTo>
                    <a:pt x="7061" y="2974"/>
                    <a:pt x="6608" y="3560"/>
                    <a:pt x="6262" y="4226"/>
                  </a:cubicBezTo>
                  <a:cubicBezTo>
                    <a:pt x="6102" y="4679"/>
                    <a:pt x="6235" y="4679"/>
                    <a:pt x="5916" y="4919"/>
                  </a:cubicBezTo>
                  <a:cubicBezTo>
                    <a:pt x="5249" y="5398"/>
                    <a:pt x="4157" y="5292"/>
                    <a:pt x="3438" y="5771"/>
                  </a:cubicBezTo>
                  <a:cubicBezTo>
                    <a:pt x="2292" y="6464"/>
                    <a:pt x="1706" y="7717"/>
                    <a:pt x="1199" y="8969"/>
                  </a:cubicBezTo>
                  <a:cubicBezTo>
                    <a:pt x="0" y="12033"/>
                    <a:pt x="267" y="15231"/>
                    <a:pt x="1546" y="18215"/>
                  </a:cubicBezTo>
                  <a:cubicBezTo>
                    <a:pt x="2079" y="19681"/>
                    <a:pt x="3171" y="22025"/>
                    <a:pt x="4823" y="22372"/>
                  </a:cubicBezTo>
                  <a:lnTo>
                    <a:pt x="16148" y="23624"/>
                  </a:lnTo>
                  <a:cubicBezTo>
                    <a:pt x="16361" y="23637"/>
                    <a:pt x="16574" y="23644"/>
                    <a:pt x="16787" y="23644"/>
                  </a:cubicBezTo>
                  <a:cubicBezTo>
                    <a:pt x="17000" y="23644"/>
                    <a:pt x="17213" y="23637"/>
                    <a:pt x="17427" y="23624"/>
                  </a:cubicBezTo>
                  <a:cubicBezTo>
                    <a:pt x="20944" y="23571"/>
                    <a:pt x="24355" y="23198"/>
                    <a:pt x="26486" y="20000"/>
                  </a:cubicBezTo>
                  <a:cubicBezTo>
                    <a:pt x="27419" y="18588"/>
                    <a:pt x="27925" y="16936"/>
                    <a:pt x="27978" y="15257"/>
                  </a:cubicBezTo>
                  <a:cubicBezTo>
                    <a:pt x="28085" y="12886"/>
                    <a:pt x="28085" y="9795"/>
                    <a:pt x="27046" y="7557"/>
                  </a:cubicBezTo>
                  <a:cubicBezTo>
                    <a:pt x="26486" y="6411"/>
                    <a:pt x="25634" y="5425"/>
                    <a:pt x="24568" y="4732"/>
                  </a:cubicBezTo>
                  <a:cubicBezTo>
                    <a:pt x="23289" y="3800"/>
                    <a:pt x="22063" y="2760"/>
                    <a:pt x="20704" y="1934"/>
                  </a:cubicBezTo>
                  <a:cubicBezTo>
                    <a:pt x="18646" y="615"/>
                    <a:pt x="16467" y="1"/>
                    <a:pt x="14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2246794" y="1526889"/>
              <a:ext cx="1024067" cy="840821"/>
            </a:xfrm>
            <a:custGeom>
              <a:avLst/>
              <a:gdLst/>
              <a:ahLst/>
              <a:cxnLst/>
              <a:rect l="l" t="t" r="r" b="b"/>
              <a:pathLst>
                <a:path w="26780" h="21988" extrusionOk="0">
                  <a:moveTo>
                    <a:pt x="12817" y="0"/>
                  </a:moveTo>
                  <a:lnTo>
                    <a:pt x="12817" y="0"/>
                  </a:lnTo>
                  <a:cubicBezTo>
                    <a:pt x="12817" y="0"/>
                    <a:pt x="12817" y="0"/>
                    <a:pt x="12817" y="0"/>
                  </a:cubicBezTo>
                  <a:cubicBezTo>
                    <a:pt x="12817" y="0"/>
                    <a:pt x="12817" y="0"/>
                    <a:pt x="12817" y="0"/>
                  </a:cubicBezTo>
                  <a:lnTo>
                    <a:pt x="12817" y="0"/>
                  </a:lnTo>
                  <a:cubicBezTo>
                    <a:pt x="12817" y="0"/>
                    <a:pt x="12817" y="0"/>
                    <a:pt x="12817" y="0"/>
                  </a:cubicBezTo>
                  <a:close/>
                  <a:moveTo>
                    <a:pt x="12817" y="0"/>
                  </a:moveTo>
                  <a:lnTo>
                    <a:pt x="12817" y="0"/>
                  </a:lnTo>
                  <a:cubicBezTo>
                    <a:pt x="12821" y="27"/>
                    <a:pt x="13215" y="6093"/>
                    <a:pt x="12342" y="6093"/>
                  </a:cubicBezTo>
                  <a:cubicBezTo>
                    <a:pt x="12315" y="6093"/>
                    <a:pt x="12287" y="6088"/>
                    <a:pt x="12258" y="6076"/>
                  </a:cubicBezTo>
                  <a:cubicBezTo>
                    <a:pt x="12173" y="6071"/>
                    <a:pt x="12085" y="6069"/>
                    <a:pt x="11996" y="6069"/>
                  </a:cubicBezTo>
                  <a:cubicBezTo>
                    <a:pt x="10377" y="6069"/>
                    <a:pt x="8091" y="6750"/>
                    <a:pt x="6955" y="7861"/>
                  </a:cubicBezTo>
                  <a:cubicBezTo>
                    <a:pt x="5516" y="9220"/>
                    <a:pt x="4557" y="11458"/>
                    <a:pt x="3438" y="13110"/>
                  </a:cubicBezTo>
                  <a:cubicBezTo>
                    <a:pt x="2159" y="14975"/>
                    <a:pt x="1013" y="16894"/>
                    <a:pt x="0" y="18892"/>
                  </a:cubicBezTo>
                  <a:cubicBezTo>
                    <a:pt x="424" y="19160"/>
                    <a:pt x="1446" y="19615"/>
                    <a:pt x="2033" y="19615"/>
                  </a:cubicBezTo>
                  <a:cubicBezTo>
                    <a:pt x="2147" y="19615"/>
                    <a:pt x="2245" y="19597"/>
                    <a:pt x="2319" y="19558"/>
                  </a:cubicBezTo>
                  <a:cubicBezTo>
                    <a:pt x="2638" y="19399"/>
                    <a:pt x="4290" y="16734"/>
                    <a:pt x="4823" y="16121"/>
                  </a:cubicBezTo>
                  <a:cubicBezTo>
                    <a:pt x="5916" y="14629"/>
                    <a:pt x="6982" y="12737"/>
                    <a:pt x="8261" y="11405"/>
                  </a:cubicBezTo>
                  <a:lnTo>
                    <a:pt x="8261" y="11405"/>
                  </a:lnTo>
                  <a:cubicBezTo>
                    <a:pt x="8367" y="15908"/>
                    <a:pt x="8341" y="17000"/>
                    <a:pt x="7888" y="21557"/>
                  </a:cubicBezTo>
                  <a:cubicBezTo>
                    <a:pt x="9861" y="21895"/>
                    <a:pt x="12394" y="21987"/>
                    <a:pt x="14677" y="21987"/>
                  </a:cubicBezTo>
                  <a:cubicBezTo>
                    <a:pt x="16710" y="21987"/>
                    <a:pt x="18545" y="21914"/>
                    <a:pt x="19612" y="21877"/>
                  </a:cubicBezTo>
                  <a:cubicBezTo>
                    <a:pt x="18946" y="18493"/>
                    <a:pt x="18999" y="15482"/>
                    <a:pt x="18732" y="11751"/>
                  </a:cubicBezTo>
                  <a:lnTo>
                    <a:pt x="18732" y="11751"/>
                  </a:lnTo>
                  <a:cubicBezTo>
                    <a:pt x="19372" y="13083"/>
                    <a:pt x="23422" y="19612"/>
                    <a:pt x="24595" y="21663"/>
                  </a:cubicBezTo>
                  <a:cubicBezTo>
                    <a:pt x="25261" y="21237"/>
                    <a:pt x="26113" y="20837"/>
                    <a:pt x="26780" y="20438"/>
                  </a:cubicBezTo>
                  <a:cubicBezTo>
                    <a:pt x="25394" y="18333"/>
                    <a:pt x="24195" y="16121"/>
                    <a:pt x="23236" y="13830"/>
                  </a:cubicBezTo>
                  <a:cubicBezTo>
                    <a:pt x="22330" y="11778"/>
                    <a:pt x="21131" y="9859"/>
                    <a:pt x="19665" y="8181"/>
                  </a:cubicBezTo>
                  <a:cubicBezTo>
                    <a:pt x="19185" y="7594"/>
                    <a:pt x="18546" y="7141"/>
                    <a:pt x="17827" y="6928"/>
                  </a:cubicBezTo>
                  <a:cubicBezTo>
                    <a:pt x="17160" y="6688"/>
                    <a:pt x="16814" y="6742"/>
                    <a:pt x="16201" y="6395"/>
                  </a:cubicBezTo>
                  <a:cubicBezTo>
                    <a:pt x="15269" y="5729"/>
                    <a:pt x="16068" y="3731"/>
                    <a:pt x="15855" y="2665"/>
                  </a:cubicBezTo>
                  <a:cubicBezTo>
                    <a:pt x="15855" y="2505"/>
                    <a:pt x="15855" y="2505"/>
                    <a:pt x="16174" y="2212"/>
                  </a:cubicBezTo>
                  <a:cubicBezTo>
                    <a:pt x="15082" y="1439"/>
                    <a:pt x="14016" y="480"/>
                    <a:pt x="12817" y="0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231498" y="781788"/>
              <a:ext cx="1131063" cy="898678"/>
            </a:xfrm>
            <a:custGeom>
              <a:avLst/>
              <a:gdLst/>
              <a:ahLst/>
              <a:cxnLst/>
              <a:rect l="l" t="t" r="r" b="b"/>
              <a:pathLst>
                <a:path w="29578" h="23501" extrusionOk="0">
                  <a:moveTo>
                    <a:pt x="16492" y="1"/>
                  </a:moveTo>
                  <a:cubicBezTo>
                    <a:pt x="15375" y="1"/>
                    <a:pt x="14289" y="150"/>
                    <a:pt x="13430" y="487"/>
                  </a:cubicBezTo>
                  <a:cubicBezTo>
                    <a:pt x="11911" y="1100"/>
                    <a:pt x="10473" y="1793"/>
                    <a:pt x="8927" y="2352"/>
                  </a:cubicBezTo>
                  <a:lnTo>
                    <a:pt x="6582" y="3152"/>
                  </a:lnTo>
                  <a:cubicBezTo>
                    <a:pt x="7062" y="5230"/>
                    <a:pt x="6449" y="6802"/>
                    <a:pt x="5543" y="8614"/>
                  </a:cubicBezTo>
                  <a:cubicBezTo>
                    <a:pt x="5197" y="9200"/>
                    <a:pt x="4184" y="10186"/>
                    <a:pt x="4051" y="10746"/>
                  </a:cubicBezTo>
                  <a:cubicBezTo>
                    <a:pt x="3944" y="11385"/>
                    <a:pt x="4531" y="12637"/>
                    <a:pt x="4610" y="13330"/>
                  </a:cubicBezTo>
                  <a:cubicBezTo>
                    <a:pt x="4744" y="13996"/>
                    <a:pt x="4637" y="14662"/>
                    <a:pt x="4291" y="15249"/>
                  </a:cubicBezTo>
                  <a:cubicBezTo>
                    <a:pt x="4088" y="15644"/>
                    <a:pt x="3966" y="15800"/>
                    <a:pt x="3864" y="15800"/>
                  </a:cubicBezTo>
                  <a:cubicBezTo>
                    <a:pt x="3726" y="15800"/>
                    <a:pt x="3626" y="15511"/>
                    <a:pt x="3411" y="15142"/>
                  </a:cubicBezTo>
                  <a:cubicBezTo>
                    <a:pt x="3139" y="14685"/>
                    <a:pt x="2592" y="14445"/>
                    <a:pt x="2038" y="14445"/>
                  </a:cubicBezTo>
                  <a:cubicBezTo>
                    <a:pt x="1398" y="14445"/>
                    <a:pt x="750" y="14764"/>
                    <a:pt x="507" y="15435"/>
                  </a:cubicBezTo>
                  <a:cubicBezTo>
                    <a:pt x="1" y="16927"/>
                    <a:pt x="1280" y="18446"/>
                    <a:pt x="2719" y="18739"/>
                  </a:cubicBezTo>
                  <a:cubicBezTo>
                    <a:pt x="2839" y="18762"/>
                    <a:pt x="2960" y="18770"/>
                    <a:pt x="3081" y="18770"/>
                  </a:cubicBezTo>
                  <a:cubicBezTo>
                    <a:pt x="3381" y="18770"/>
                    <a:pt x="3680" y="18721"/>
                    <a:pt x="3959" y="18721"/>
                  </a:cubicBezTo>
                  <a:cubicBezTo>
                    <a:pt x="4093" y="18721"/>
                    <a:pt x="4222" y="18732"/>
                    <a:pt x="4344" y="18766"/>
                  </a:cubicBezTo>
                  <a:cubicBezTo>
                    <a:pt x="5090" y="18926"/>
                    <a:pt x="5570" y="19778"/>
                    <a:pt x="6183" y="20311"/>
                  </a:cubicBezTo>
                  <a:cubicBezTo>
                    <a:pt x="8905" y="22600"/>
                    <a:pt x="12226" y="23501"/>
                    <a:pt x="15627" y="23501"/>
                  </a:cubicBezTo>
                  <a:cubicBezTo>
                    <a:pt x="16820" y="23501"/>
                    <a:pt x="18022" y="23390"/>
                    <a:pt x="19212" y="23189"/>
                  </a:cubicBezTo>
                  <a:cubicBezTo>
                    <a:pt x="20785" y="22923"/>
                    <a:pt x="22303" y="22390"/>
                    <a:pt x="23689" y="21617"/>
                  </a:cubicBezTo>
                  <a:cubicBezTo>
                    <a:pt x="24302" y="21244"/>
                    <a:pt x="24861" y="20471"/>
                    <a:pt x="25394" y="20018"/>
                  </a:cubicBezTo>
                  <a:cubicBezTo>
                    <a:pt x="25606" y="20089"/>
                    <a:pt x="25824" y="20123"/>
                    <a:pt x="26042" y="20123"/>
                  </a:cubicBezTo>
                  <a:cubicBezTo>
                    <a:pt x="26317" y="20123"/>
                    <a:pt x="26592" y="20069"/>
                    <a:pt x="26860" y="19965"/>
                  </a:cubicBezTo>
                  <a:cubicBezTo>
                    <a:pt x="27872" y="19565"/>
                    <a:pt x="29578" y="17567"/>
                    <a:pt x="28965" y="16208"/>
                  </a:cubicBezTo>
                  <a:cubicBezTo>
                    <a:pt x="28724" y="15586"/>
                    <a:pt x="28234" y="15387"/>
                    <a:pt x="27696" y="15387"/>
                  </a:cubicBezTo>
                  <a:cubicBezTo>
                    <a:pt x="27104" y="15387"/>
                    <a:pt x="26453" y="15627"/>
                    <a:pt x="26007" y="15808"/>
                  </a:cubicBezTo>
                  <a:cubicBezTo>
                    <a:pt x="25661" y="14103"/>
                    <a:pt x="26167" y="11891"/>
                    <a:pt x="26806" y="10293"/>
                  </a:cubicBezTo>
                  <a:cubicBezTo>
                    <a:pt x="25901" y="10239"/>
                    <a:pt x="25474" y="7708"/>
                    <a:pt x="25288" y="7068"/>
                  </a:cubicBezTo>
                  <a:cubicBezTo>
                    <a:pt x="24995" y="6136"/>
                    <a:pt x="24995" y="4963"/>
                    <a:pt x="24622" y="4137"/>
                  </a:cubicBezTo>
                  <a:cubicBezTo>
                    <a:pt x="23955" y="2699"/>
                    <a:pt x="22064" y="1153"/>
                    <a:pt x="20571" y="673"/>
                  </a:cubicBezTo>
                  <a:cubicBezTo>
                    <a:pt x="19443" y="252"/>
                    <a:pt x="17941" y="1"/>
                    <a:pt x="16492" y="1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2267176" y="1392400"/>
              <a:ext cx="97856" cy="52006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3234144" y="1422189"/>
              <a:ext cx="77474" cy="63976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2843870" y="1281314"/>
              <a:ext cx="61184" cy="145771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2582004" y="1017995"/>
              <a:ext cx="81566" cy="37169"/>
            </a:xfrm>
            <a:custGeom>
              <a:avLst/>
              <a:gdLst/>
              <a:ahLst/>
              <a:cxnLst/>
              <a:rect l="l" t="t" r="r" b="b"/>
              <a:pathLst>
                <a:path w="2133" h="972" extrusionOk="0">
                  <a:moveTo>
                    <a:pt x="1646" y="0"/>
                  </a:moveTo>
                  <a:cubicBezTo>
                    <a:pt x="1079" y="0"/>
                    <a:pt x="275" y="307"/>
                    <a:pt x="1" y="971"/>
                  </a:cubicBezTo>
                  <a:lnTo>
                    <a:pt x="2133" y="119"/>
                  </a:lnTo>
                  <a:cubicBezTo>
                    <a:pt x="2026" y="41"/>
                    <a:pt x="1852" y="0"/>
                    <a:pt x="1646" y="0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3021187" y="1044571"/>
              <a:ext cx="71356" cy="46232"/>
            </a:xfrm>
            <a:custGeom>
              <a:avLst/>
              <a:gdLst/>
              <a:ahLst/>
              <a:cxnLst/>
              <a:rect l="l" t="t" r="r" b="b"/>
              <a:pathLst>
                <a:path w="1866" h="1209" extrusionOk="0">
                  <a:moveTo>
                    <a:pt x="371" y="1"/>
                  </a:moveTo>
                  <a:cubicBezTo>
                    <a:pt x="246" y="1"/>
                    <a:pt x="121" y="20"/>
                    <a:pt x="0" y="63"/>
                  </a:cubicBezTo>
                  <a:lnTo>
                    <a:pt x="1865" y="1209"/>
                  </a:lnTo>
                  <a:cubicBezTo>
                    <a:pt x="1843" y="663"/>
                    <a:pt x="1102" y="1"/>
                    <a:pt x="371" y="1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2454666" y="616860"/>
              <a:ext cx="996534" cy="459224"/>
            </a:xfrm>
            <a:custGeom>
              <a:avLst/>
              <a:gdLst/>
              <a:ahLst/>
              <a:cxnLst/>
              <a:rect l="l" t="t" r="r" b="b"/>
              <a:pathLst>
                <a:path w="26060" h="12009" extrusionOk="0">
                  <a:moveTo>
                    <a:pt x="9793" y="1"/>
                  </a:moveTo>
                  <a:cubicBezTo>
                    <a:pt x="7554" y="1"/>
                    <a:pt x="5326" y="337"/>
                    <a:pt x="3224" y="1203"/>
                  </a:cubicBezTo>
                  <a:cubicBezTo>
                    <a:pt x="1865" y="1736"/>
                    <a:pt x="0" y="2801"/>
                    <a:pt x="80" y="4533"/>
                  </a:cubicBezTo>
                  <a:lnTo>
                    <a:pt x="80" y="5573"/>
                  </a:lnTo>
                  <a:cubicBezTo>
                    <a:pt x="586" y="5200"/>
                    <a:pt x="533" y="5200"/>
                    <a:pt x="1173" y="5120"/>
                  </a:cubicBezTo>
                  <a:lnTo>
                    <a:pt x="1173" y="5120"/>
                  </a:lnTo>
                  <a:cubicBezTo>
                    <a:pt x="906" y="5519"/>
                    <a:pt x="1173" y="5120"/>
                    <a:pt x="1013" y="5573"/>
                  </a:cubicBezTo>
                  <a:lnTo>
                    <a:pt x="1013" y="5679"/>
                  </a:lnTo>
                  <a:cubicBezTo>
                    <a:pt x="506" y="6132"/>
                    <a:pt x="293" y="7225"/>
                    <a:pt x="533" y="7331"/>
                  </a:cubicBezTo>
                  <a:cubicBezTo>
                    <a:pt x="721" y="7436"/>
                    <a:pt x="949" y="7476"/>
                    <a:pt x="1196" y="7476"/>
                  </a:cubicBezTo>
                  <a:cubicBezTo>
                    <a:pt x="1896" y="7476"/>
                    <a:pt x="2753" y="7149"/>
                    <a:pt x="3304" y="7012"/>
                  </a:cubicBezTo>
                  <a:cubicBezTo>
                    <a:pt x="3817" y="6895"/>
                    <a:pt x="4345" y="6835"/>
                    <a:pt x="4874" y="6835"/>
                  </a:cubicBezTo>
                  <a:cubicBezTo>
                    <a:pt x="5556" y="6835"/>
                    <a:pt x="6242" y="6935"/>
                    <a:pt x="6901" y="7145"/>
                  </a:cubicBezTo>
                  <a:cubicBezTo>
                    <a:pt x="7941" y="7358"/>
                    <a:pt x="8927" y="7864"/>
                    <a:pt x="9726" y="8610"/>
                  </a:cubicBezTo>
                  <a:cubicBezTo>
                    <a:pt x="10339" y="9117"/>
                    <a:pt x="10898" y="9969"/>
                    <a:pt x="11804" y="10129"/>
                  </a:cubicBezTo>
                  <a:cubicBezTo>
                    <a:pt x="11891" y="10141"/>
                    <a:pt x="11970" y="10147"/>
                    <a:pt x="12042" y="10147"/>
                  </a:cubicBezTo>
                  <a:cubicBezTo>
                    <a:pt x="13525" y="10147"/>
                    <a:pt x="12068" y="7647"/>
                    <a:pt x="11458" y="7012"/>
                  </a:cubicBezTo>
                  <a:lnTo>
                    <a:pt x="11458" y="7012"/>
                  </a:lnTo>
                  <a:cubicBezTo>
                    <a:pt x="12764" y="7438"/>
                    <a:pt x="13883" y="9063"/>
                    <a:pt x="14949" y="9863"/>
                  </a:cubicBezTo>
                  <a:cubicBezTo>
                    <a:pt x="15922" y="10569"/>
                    <a:pt x="17674" y="12008"/>
                    <a:pt x="19046" y="12008"/>
                  </a:cubicBezTo>
                  <a:cubicBezTo>
                    <a:pt x="19176" y="12008"/>
                    <a:pt x="19303" y="11995"/>
                    <a:pt x="19425" y="11968"/>
                  </a:cubicBezTo>
                  <a:cubicBezTo>
                    <a:pt x="21184" y="11621"/>
                    <a:pt x="19159" y="8504"/>
                    <a:pt x="18679" y="7678"/>
                  </a:cubicBezTo>
                  <a:lnTo>
                    <a:pt x="18679" y="7678"/>
                  </a:lnTo>
                  <a:cubicBezTo>
                    <a:pt x="20411" y="8637"/>
                    <a:pt x="21743" y="10209"/>
                    <a:pt x="23662" y="11008"/>
                  </a:cubicBezTo>
                  <a:cubicBezTo>
                    <a:pt x="24000" y="11148"/>
                    <a:pt x="24591" y="11451"/>
                    <a:pt x="25068" y="11451"/>
                  </a:cubicBezTo>
                  <a:cubicBezTo>
                    <a:pt x="25230" y="11451"/>
                    <a:pt x="25379" y="11416"/>
                    <a:pt x="25500" y="11328"/>
                  </a:cubicBezTo>
                  <a:cubicBezTo>
                    <a:pt x="26060" y="10902"/>
                    <a:pt x="25767" y="9490"/>
                    <a:pt x="25580" y="8903"/>
                  </a:cubicBezTo>
                  <a:cubicBezTo>
                    <a:pt x="25047" y="6718"/>
                    <a:pt x="23315" y="5200"/>
                    <a:pt x="21610" y="3707"/>
                  </a:cubicBezTo>
                  <a:cubicBezTo>
                    <a:pt x="19558" y="1869"/>
                    <a:pt x="17373" y="990"/>
                    <a:pt x="14629" y="457"/>
                  </a:cubicBezTo>
                  <a:cubicBezTo>
                    <a:pt x="13040" y="177"/>
                    <a:pt x="11414" y="1"/>
                    <a:pt x="97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2621773" y="1211985"/>
              <a:ext cx="52006" cy="50094"/>
            </a:xfrm>
            <a:custGeom>
              <a:avLst/>
              <a:gdLst/>
              <a:ahLst/>
              <a:cxnLst/>
              <a:rect l="l" t="t" r="r" b="b"/>
              <a:pathLst>
                <a:path w="1360" h="1310" extrusionOk="0">
                  <a:moveTo>
                    <a:pt x="687" y="0"/>
                  </a:moveTo>
                  <a:cubicBezTo>
                    <a:pt x="671" y="0"/>
                    <a:pt x="655" y="1"/>
                    <a:pt x="640" y="2"/>
                  </a:cubicBezTo>
                  <a:cubicBezTo>
                    <a:pt x="267" y="2"/>
                    <a:pt x="0" y="322"/>
                    <a:pt x="0" y="668"/>
                  </a:cubicBezTo>
                  <a:cubicBezTo>
                    <a:pt x="26" y="1025"/>
                    <a:pt x="296" y="1309"/>
                    <a:pt x="646" y="1309"/>
                  </a:cubicBezTo>
                  <a:cubicBezTo>
                    <a:pt x="661" y="1309"/>
                    <a:pt x="677" y="1309"/>
                    <a:pt x="693" y="1307"/>
                  </a:cubicBezTo>
                  <a:cubicBezTo>
                    <a:pt x="1066" y="1307"/>
                    <a:pt x="1359" y="988"/>
                    <a:pt x="1332" y="615"/>
                  </a:cubicBezTo>
                  <a:cubicBezTo>
                    <a:pt x="1307" y="283"/>
                    <a:pt x="1037" y="0"/>
                    <a:pt x="6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2979391" y="1260932"/>
              <a:ext cx="52006" cy="51050"/>
            </a:xfrm>
            <a:custGeom>
              <a:avLst/>
              <a:gdLst/>
              <a:ahLst/>
              <a:cxnLst/>
              <a:rect l="l" t="t" r="r" b="b"/>
              <a:pathLst>
                <a:path w="1360" h="1335" extrusionOk="0">
                  <a:moveTo>
                    <a:pt x="667" y="1"/>
                  </a:moveTo>
                  <a:cubicBezTo>
                    <a:pt x="294" y="27"/>
                    <a:pt x="1" y="321"/>
                    <a:pt x="27" y="694"/>
                  </a:cubicBezTo>
                  <a:cubicBezTo>
                    <a:pt x="27" y="1051"/>
                    <a:pt x="321" y="1335"/>
                    <a:pt x="673" y="1335"/>
                  </a:cubicBezTo>
                  <a:cubicBezTo>
                    <a:pt x="689" y="1335"/>
                    <a:pt x="704" y="1334"/>
                    <a:pt x="720" y="1333"/>
                  </a:cubicBezTo>
                  <a:cubicBezTo>
                    <a:pt x="1093" y="1306"/>
                    <a:pt x="1360" y="1013"/>
                    <a:pt x="1360" y="640"/>
                  </a:cubicBezTo>
                  <a:cubicBezTo>
                    <a:pt x="1333" y="267"/>
                    <a:pt x="1013" y="1"/>
                    <a:pt x="6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2670682" y="1438249"/>
              <a:ext cx="280223" cy="87646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2493364" y="1308808"/>
              <a:ext cx="129442" cy="63287"/>
            </a:xfrm>
            <a:custGeom>
              <a:avLst/>
              <a:gdLst/>
              <a:ahLst/>
              <a:cxnLst/>
              <a:rect l="l" t="t" r="r" b="b"/>
              <a:pathLst>
                <a:path w="3385" h="1655" extrusionOk="0">
                  <a:moveTo>
                    <a:pt x="1393" y="1"/>
                  </a:moveTo>
                  <a:cubicBezTo>
                    <a:pt x="1054" y="1"/>
                    <a:pt x="750" y="61"/>
                    <a:pt x="560" y="188"/>
                  </a:cubicBezTo>
                  <a:cubicBezTo>
                    <a:pt x="1" y="587"/>
                    <a:pt x="400" y="1147"/>
                    <a:pt x="853" y="1387"/>
                  </a:cubicBezTo>
                  <a:cubicBezTo>
                    <a:pt x="1139" y="1544"/>
                    <a:pt x="1569" y="1655"/>
                    <a:pt x="1980" y="1655"/>
                  </a:cubicBezTo>
                  <a:cubicBezTo>
                    <a:pt x="2338" y="1655"/>
                    <a:pt x="2682" y="1571"/>
                    <a:pt x="2905" y="1360"/>
                  </a:cubicBezTo>
                  <a:cubicBezTo>
                    <a:pt x="3385" y="907"/>
                    <a:pt x="3092" y="428"/>
                    <a:pt x="2532" y="214"/>
                  </a:cubicBezTo>
                  <a:cubicBezTo>
                    <a:pt x="2182" y="74"/>
                    <a:pt x="1767" y="1"/>
                    <a:pt x="1393" y="1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3030365" y="1359782"/>
              <a:ext cx="151851" cy="53689"/>
            </a:xfrm>
            <a:custGeom>
              <a:avLst/>
              <a:gdLst/>
              <a:ahLst/>
              <a:cxnLst/>
              <a:rect l="l" t="t" r="r" b="b"/>
              <a:pathLst>
                <a:path w="3971" h="1404" extrusionOk="0">
                  <a:moveTo>
                    <a:pt x="2025" y="0"/>
                  </a:moveTo>
                  <a:cubicBezTo>
                    <a:pt x="1359" y="80"/>
                    <a:pt x="0" y="533"/>
                    <a:pt x="1146" y="1200"/>
                  </a:cubicBezTo>
                  <a:cubicBezTo>
                    <a:pt x="1432" y="1337"/>
                    <a:pt x="1742" y="1404"/>
                    <a:pt x="2053" y="1404"/>
                  </a:cubicBezTo>
                  <a:cubicBezTo>
                    <a:pt x="2408" y="1404"/>
                    <a:pt x="2765" y="1317"/>
                    <a:pt x="3091" y="1146"/>
                  </a:cubicBezTo>
                  <a:cubicBezTo>
                    <a:pt x="3970" y="480"/>
                    <a:pt x="2851" y="0"/>
                    <a:pt x="2158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2358875" y="1754110"/>
              <a:ext cx="775431" cy="659181"/>
            </a:xfrm>
            <a:custGeom>
              <a:avLst/>
              <a:gdLst/>
              <a:ahLst/>
              <a:cxnLst/>
              <a:rect l="l" t="t" r="r" b="b"/>
              <a:pathLst>
                <a:path w="20278" h="17238" extrusionOk="0">
                  <a:moveTo>
                    <a:pt x="8900" y="0"/>
                  </a:moveTo>
                  <a:cubicBezTo>
                    <a:pt x="7355" y="320"/>
                    <a:pt x="5836" y="27"/>
                    <a:pt x="4344" y="986"/>
                  </a:cubicBezTo>
                  <a:cubicBezTo>
                    <a:pt x="2239" y="2319"/>
                    <a:pt x="1439" y="4717"/>
                    <a:pt x="0" y="6609"/>
                  </a:cubicBezTo>
                  <a:cubicBezTo>
                    <a:pt x="1120" y="7515"/>
                    <a:pt x="2239" y="8607"/>
                    <a:pt x="3491" y="9406"/>
                  </a:cubicBezTo>
                  <a:cubicBezTo>
                    <a:pt x="3944" y="8740"/>
                    <a:pt x="4450" y="8021"/>
                    <a:pt x="4877" y="7355"/>
                  </a:cubicBezTo>
                  <a:lnTo>
                    <a:pt x="4877" y="7355"/>
                  </a:lnTo>
                  <a:cubicBezTo>
                    <a:pt x="4983" y="8687"/>
                    <a:pt x="4663" y="15348"/>
                    <a:pt x="4264" y="17187"/>
                  </a:cubicBezTo>
                  <a:cubicBezTo>
                    <a:pt x="4504" y="17223"/>
                    <a:pt x="4721" y="17237"/>
                    <a:pt x="4924" y="17237"/>
                  </a:cubicBezTo>
                  <a:cubicBezTo>
                    <a:pt x="5623" y="17237"/>
                    <a:pt x="6174" y="17068"/>
                    <a:pt x="7062" y="17027"/>
                  </a:cubicBezTo>
                  <a:cubicBezTo>
                    <a:pt x="8506" y="17048"/>
                    <a:pt x="9966" y="17132"/>
                    <a:pt x="11417" y="17132"/>
                  </a:cubicBezTo>
                  <a:cubicBezTo>
                    <a:pt x="11841" y="17132"/>
                    <a:pt x="12263" y="17125"/>
                    <a:pt x="12684" y="17107"/>
                  </a:cubicBezTo>
                  <a:cubicBezTo>
                    <a:pt x="14096" y="17054"/>
                    <a:pt x="15482" y="17054"/>
                    <a:pt x="16814" y="16947"/>
                  </a:cubicBezTo>
                  <a:cubicBezTo>
                    <a:pt x="17001" y="15162"/>
                    <a:pt x="16361" y="8794"/>
                    <a:pt x="16414" y="7781"/>
                  </a:cubicBezTo>
                  <a:lnTo>
                    <a:pt x="16414" y="7781"/>
                  </a:lnTo>
                  <a:cubicBezTo>
                    <a:pt x="16734" y="8607"/>
                    <a:pt x="16707" y="9273"/>
                    <a:pt x="17027" y="9806"/>
                  </a:cubicBezTo>
                  <a:cubicBezTo>
                    <a:pt x="18413" y="9033"/>
                    <a:pt x="19185" y="8341"/>
                    <a:pt x="19878" y="7195"/>
                  </a:cubicBezTo>
                  <a:cubicBezTo>
                    <a:pt x="20278" y="6582"/>
                    <a:pt x="20278" y="6582"/>
                    <a:pt x="19825" y="5916"/>
                  </a:cubicBezTo>
                  <a:cubicBezTo>
                    <a:pt x="19425" y="5330"/>
                    <a:pt x="19132" y="4770"/>
                    <a:pt x="18733" y="4184"/>
                  </a:cubicBezTo>
                  <a:cubicBezTo>
                    <a:pt x="17347" y="1892"/>
                    <a:pt x="15855" y="667"/>
                    <a:pt x="13137" y="187"/>
                  </a:cubicBezTo>
                  <a:lnTo>
                    <a:pt x="13137" y="187"/>
                  </a:lnTo>
                  <a:cubicBezTo>
                    <a:pt x="13030" y="1439"/>
                    <a:pt x="13670" y="2638"/>
                    <a:pt x="12044" y="3038"/>
                  </a:cubicBezTo>
                  <a:cubicBezTo>
                    <a:pt x="11881" y="3069"/>
                    <a:pt x="11719" y="3085"/>
                    <a:pt x="11559" y="3085"/>
                  </a:cubicBezTo>
                  <a:cubicBezTo>
                    <a:pt x="10361" y="3085"/>
                    <a:pt x="9301" y="2235"/>
                    <a:pt x="9113" y="1013"/>
                  </a:cubicBezTo>
                  <a:lnTo>
                    <a:pt x="89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2607510" y="1740879"/>
              <a:ext cx="179346" cy="170168"/>
            </a:xfrm>
            <a:custGeom>
              <a:avLst/>
              <a:gdLst/>
              <a:ahLst/>
              <a:cxnLst/>
              <a:rect l="l" t="t" r="r" b="b"/>
              <a:pathLst>
                <a:path w="4690" h="4450" extrusionOk="0">
                  <a:moveTo>
                    <a:pt x="3038" y="0"/>
                  </a:moveTo>
                  <a:lnTo>
                    <a:pt x="3038" y="0"/>
                  </a:lnTo>
                  <a:cubicBezTo>
                    <a:pt x="1705" y="160"/>
                    <a:pt x="400" y="160"/>
                    <a:pt x="213" y="1785"/>
                  </a:cubicBezTo>
                  <a:cubicBezTo>
                    <a:pt x="0" y="3411"/>
                    <a:pt x="1652" y="3970"/>
                    <a:pt x="2851" y="4450"/>
                  </a:cubicBezTo>
                  <a:cubicBezTo>
                    <a:pt x="3198" y="3837"/>
                    <a:pt x="4104" y="3650"/>
                    <a:pt x="4690" y="3304"/>
                  </a:cubicBezTo>
                  <a:cubicBezTo>
                    <a:pt x="3944" y="2132"/>
                    <a:pt x="3357" y="1306"/>
                    <a:pt x="2931" y="53"/>
                  </a:cubicBezTo>
                  <a:lnTo>
                    <a:pt x="30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2784789" y="1740879"/>
              <a:ext cx="194642" cy="181372"/>
            </a:xfrm>
            <a:custGeom>
              <a:avLst/>
              <a:gdLst/>
              <a:ahLst/>
              <a:cxnLst/>
              <a:rect l="l" t="t" r="r" b="b"/>
              <a:pathLst>
                <a:path w="5090" h="4743" extrusionOk="0">
                  <a:moveTo>
                    <a:pt x="2319" y="0"/>
                  </a:moveTo>
                  <a:lnTo>
                    <a:pt x="1892" y="160"/>
                  </a:lnTo>
                  <a:cubicBezTo>
                    <a:pt x="1946" y="1412"/>
                    <a:pt x="1253" y="3038"/>
                    <a:pt x="0" y="3464"/>
                  </a:cubicBezTo>
                  <a:cubicBezTo>
                    <a:pt x="58" y="3455"/>
                    <a:pt x="117" y="3451"/>
                    <a:pt x="175" y="3451"/>
                  </a:cubicBezTo>
                  <a:cubicBezTo>
                    <a:pt x="1028" y="3451"/>
                    <a:pt x="1907" y="4319"/>
                    <a:pt x="2505" y="4743"/>
                  </a:cubicBezTo>
                  <a:cubicBezTo>
                    <a:pt x="3571" y="3091"/>
                    <a:pt x="5090" y="719"/>
                    <a:pt x="2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2506633" y="1742905"/>
              <a:ext cx="102942" cy="340336"/>
            </a:xfrm>
            <a:custGeom>
              <a:avLst/>
              <a:gdLst/>
              <a:ahLst/>
              <a:cxnLst/>
              <a:rect l="l" t="t" r="r" b="b"/>
              <a:pathLst>
                <a:path w="2692" h="8900" extrusionOk="0">
                  <a:moveTo>
                    <a:pt x="1972" y="0"/>
                  </a:moveTo>
                  <a:cubicBezTo>
                    <a:pt x="1386" y="80"/>
                    <a:pt x="799" y="54"/>
                    <a:pt x="533" y="533"/>
                  </a:cubicBezTo>
                  <a:cubicBezTo>
                    <a:pt x="0" y="1359"/>
                    <a:pt x="373" y="3065"/>
                    <a:pt x="480" y="3971"/>
                  </a:cubicBezTo>
                  <a:cubicBezTo>
                    <a:pt x="613" y="5569"/>
                    <a:pt x="773" y="7275"/>
                    <a:pt x="853" y="8900"/>
                  </a:cubicBezTo>
                  <a:cubicBezTo>
                    <a:pt x="2238" y="7754"/>
                    <a:pt x="2691" y="1519"/>
                    <a:pt x="2372" y="347"/>
                  </a:cubicBezTo>
                  <a:lnTo>
                    <a:pt x="19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2909604" y="1760878"/>
              <a:ext cx="127913" cy="333606"/>
            </a:xfrm>
            <a:custGeom>
              <a:avLst/>
              <a:gdLst/>
              <a:ahLst/>
              <a:cxnLst/>
              <a:rect l="l" t="t" r="r" b="b"/>
              <a:pathLst>
                <a:path w="3345" h="8724" extrusionOk="0">
                  <a:moveTo>
                    <a:pt x="1198" y="0"/>
                  </a:moveTo>
                  <a:cubicBezTo>
                    <a:pt x="1" y="0"/>
                    <a:pt x="1031" y="3152"/>
                    <a:pt x="1186" y="3927"/>
                  </a:cubicBezTo>
                  <a:cubicBezTo>
                    <a:pt x="1399" y="5606"/>
                    <a:pt x="1906" y="7178"/>
                    <a:pt x="2225" y="8723"/>
                  </a:cubicBezTo>
                  <a:cubicBezTo>
                    <a:pt x="2279" y="7098"/>
                    <a:pt x="2812" y="5579"/>
                    <a:pt x="2838" y="3980"/>
                  </a:cubicBezTo>
                  <a:cubicBezTo>
                    <a:pt x="2838" y="2648"/>
                    <a:pt x="3345" y="943"/>
                    <a:pt x="2066" y="37"/>
                  </a:cubicBezTo>
                  <a:lnTo>
                    <a:pt x="1320" y="10"/>
                  </a:lnTo>
                  <a:cubicBezTo>
                    <a:pt x="1277" y="3"/>
                    <a:pt x="1236" y="0"/>
                    <a:pt x="11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3779252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07" y="1662"/>
                    <a:pt x="36053" y="1796"/>
                    <a:pt x="37785" y="2835"/>
                  </a:cubicBezTo>
                  <a:cubicBezTo>
                    <a:pt x="39197" y="3687"/>
                    <a:pt x="39676" y="4833"/>
                    <a:pt x="39703" y="7418"/>
                  </a:cubicBezTo>
                  <a:cubicBezTo>
                    <a:pt x="39756" y="10482"/>
                    <a:pt x="39756" y="13573"/>
                    <a:pt x="39730" y="16584"/>
                  </a:cubicBezTo>
                  <a:lnTo>
                    <a:pt x="39730" y="21140"/>
                  </a:lnTo>
                  <a:lnTo>
                    <a:pt x="39730" y="30227"/>
                  </a:lnTo>
                  <a:lnTo>
                    <a:pt x="39730" y="48372"/>
                  </a:lnTo>
                  <a:cubicBezTo>
                    <a:pt x="39730" y="49811"/>
                    <a:pt x="39703" y="50957"/>
                    <a:pt x="39357" y="51810"/>
                  </a:cubicBezTo>
                  <a:cubicBezTo>
                    <a:pt x="39170" y="52263"/>
                    <a:pt x="38797" y="52902"/>
                    <a:pt x="37651" y="53622"/>
                  </a:cubicBezTo>
                  <a:cubicBezTo>
                    <a:pt x="36612" y="54288"/>
                    <a:pt x="35093" y="54581"/>
                    <a:pt x="32855" y="54581"/>
                  </a:cubicBezTo>
                  <a:cubicBezTo>
                    <a:pt x="31763" y="54581"/>
                    <a:pt x="30643" y="54501"/>
                    <a:pt x="29524" y="54421"/>
                  </a:cubicBezTo>
                  <a:cubicBezTo>
                    <a:pt x="28485" y="54368"/>
                    <a:pt x="27526" y="54288"/>
                    <a:pt x="26620" y="54288"/>
                  </a:cubicBezTo>
                  <a:lnTo>
                    <a:pt x="9860" y="54288"/>
                  </a:lnTo>
                  <a:cubicBezTo>
                    <a:pt x="9353" y="54288"/>
                    <a:pt x="8821" y="54314"/>
                    <a:pt x="8288" y="54341"/>
                  </a:cubicBezTo>
                  <a:cubicBezTo>
                    <a:pt x="7728" y="54368"/>
                    <a:pt x="7169" y="54394"/>
                    <a:pt x="6609" y="54394"/>
                  </a:cubicBezTo>
                  <a:cubicBezTo>
                    <a:pt x="5756" y="54394"/>
                    <a:pt x="4504" y="54341"/>
                    <a:pt x="3705" y="53862"/>
                  </a:cubicBezTo>
                  <a:cubicBezTo>
                    <a:pt x="1839" y="52742"/>
                    <a:pt x="1839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3" y="2968"/>
                    <a:pt x="4264" y="1822"/>
                    <a:pt x="5890" y="1796"/>
                  </a:cubicBezTo>
                  <a:cubicBezTo>
                    <a:pt x="6476" y="1796"/>
                    <a:pt x="7142" y="1769"/>
                    <a:pt x="7915" y="1769"/>
                  </a:cubicBezTo>
                  <a:lnTo>
                    <a:pt x="28032" y="1769"/>
                  </a:lnTo>
                  <a:cubicBezTo>
                    <a:pt x="28778" y="1769"/>
                    <a:pt x="29551" y="1742"/>
                    <a:pt x="30297" y="1716"/>
                  </a:cubicBezTo>
                  <a:cubicBezTo>
                    <a:pt x="31043" y="1689"/>
                    <a:pt x="31736" y="1662"/>
                    <a:pt x="32455" y="1662"/>
                  </a:cubicBezTo>
                  <a:close/>
                  <a:moveTo>
                    <a:pt x="32483" y="1"/>
                  </a:moveTo>
                  <a:cubicBezTo>
                    <a:pt x="31009" y="1"/>
                    <a:pt x="29516" y="117"/>
                    <a:pt x="28032" y="117"/>
                  </a:cubicBezTo>
                  <a:lnTo>
                    <a:pt x="11991" y="117"/>
                  </a:lnTo>
                  <a:cubicBezTo>
                    <a:pt x="10624" y="117"/>
                    <a:pt x="9256" y="93"/>
                    <a:pt x="7888" y="93"/>
                  </a:cubicBezTo>
                  <a:cubicBezTo>
                    <a:pt x="7204" y="93"/>
                    <a:pt x="6520" y="99"/>
                    <a:pt x="5836" y="117"/>
                  </a:cubicBezTo>
                  <a:cubicBezTo>
                    <a:pt x="3278" y="197"/>
                    <a:pt x="241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1" y="53568"/>
                    <a:pt x="2879" y="55300"/>
                  </a:cubicBezTo>
                  <a:cubicBezTo>
                    <a:pt x="3923" y="55924"/>
                    <a:pt x="5259" y="56066"/>
                    <a:pt x="6608" y="56066"/>
                  </a:cubicBezTo>
                  <a:cubicBezTo>
                    <a:pt x="7738" y="56066"/>
                    <a:pt x="8876" y="55967"/>
                    <a:pt x="9860" y="55967"/>
                  </a:cubicBezTo>
                  <a:lnTo>
                    <a:pt x="26620" y="55967"/>
                  </a:lnTo>
                  <a:cubicBezTo>
                    <a:pt x="28425" y="55967"/>
                    <a:pt x="30686" y="56240"/>
                    <a:pt x="32888" y="56240"/>
                  </a:cubicBezTo>
                  <a:cubicBezTo>
                    <a:pt x="34977" y="56240"/>
                    <a:pt x="37014" y="55994"/>
                    <a:pt x="38557" y="55034"/>
                  </a:cubicBezTo>
                  <a:cubicBezTo>
                    <a:pt x="39810" y="54235"/>
                    <a:pt x="40502" y="53409"/>
                    <a:pt x="40902" y="52423"/>
                  </a:cubicBezTo>
                  <a:cubicBezTo>
                    <a:pt x="41355" y="51304"/>
                    <a:pt x="41382" y="49998"/>
                    <a:pt x="41382" y="48372"/>
                  </a:cubicBezTo>
                  <a:lnTo>
                    <a:pt x="41382" y="21140"/>
                  </a:lnTo>
                  <a:cubicBezTo>
                    <a:pt x="41382" y="16557"/>
                    <a:pt x="41462" y="12001"/>
                    <a:pt x="41382" y="7418"/>
                  </a:cubicBezTo>
                  <a:cubicBezTo>
                    <a:pt x="41355" y="4913"/>
                    <a:pt x="40955" y="2808"/>
                    <a:pt x="38664" y="1423"/>
                  </a:cubicBezTo>
                  <a:cubicBezTo>
                    <a:pt x="36697" y="242"/>
                    <a:pt x="34609" y="1"/>
                    <a:pt x="32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5512468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07" y="1662"/>
                    <a:pt x="36052" y="1796"/>
                    <a:pt x="37811" y="2835"/>
                  </a:cubicBezTo>
                  <a:cubicBezTo>
                    <a:pt x="39196" y="3687"/>
                    <a:pt x="39676" y="4833"/>
                    <a:pt x="39729" y="7418"/>
                  </a:cubicBezTo>
                  <a:cubicBezTo>
                    <a:pt x="39756" y="10482"/>
                    <a:pt x="39756" y="13573"/>
                    <a:pt x="39756" y="16584"/>
                  </a:cubicBezTo>
                  <a:lnTo>
                    <a:pt x="39729" y="16584"/>
                  </a:lnTo>
                  <a:lnTo>
                    <a:pt x="39729" y="21140"/>
                  </a:lnTo>
                  <a:lnTo>
                    <a:pt x="39729" y="30227"/>
                  </a:lnTo>
                  <a:lnTo>
                    <a:pt x="39729" y="48372"/>
                  </a:lnTo>
                  <a:cubicBezTo>
                    <a:pt x="39729" y="49811"/>
                    <a:pt x="39703" y="50957"/>
                    <a:pt x="39356" y="51810"/>
                  </a:cubicBezTo>
                  <a:cubicBezTo>
                    <a:pt x="39170" y="52263"/>
                    <a:pt x="38797" y="52902"/>
                    <a:pt x="37678" y="53622"/>
                  </a:cubicBezTo>
                  <a:cubicBezTo>
                    <a:pt x="36612" y="54288"/>
                    <a:pt x="35093" y="54581"/>
                    <a:pt x="32881" y="54581"/>
                  </a:cubicBezTo>
                  <a:cubicBezTo>
                    <a:pt x="31762" y="54581"/>
                    <a:pt x="30643" y="54501"/>
                    <a:pt x="29551" y="54421"/>
                  </a:cubicBezTo>
                  <a:cubicBezTo>
                    <a:pt x="28511" y="54368"/>
                    <a:pt x="27526" y="54288"/>
                    <a:pt x="26620" y="54288"/>
                  </a:cubicBezTo>
                  <a:lnTo>
                    <a:pt x="9859" y="54288"/>
                  </a:lnTo>
                  <a:cubicBezTo>
                    <a:pt x="9353" y="54288"/>
                    <a:pt x="8847" y="54314"/>
                    <a:pt x="8287" y="54341"/>
                  </a:cubicBezTo>
                  <a:cubicBezTo>
                    <a:pt x="7728" y="54368"/>
                    <a:pt x="7168" y="54394"/>
                    <a:pt x="6609" y="54394"/>
                  </a:cubicBezTo>
                  <a:cubicBezTo>
                    <a:pt x="5756" y="54394"/>
                    <a:pt x="4530" y="54341"/>
                    <a:pt x="3704" y="53862"/>
                  </a:cubicBezTo>
                  <a:cubicBezTo>
                    <a:pt x="1839" y="52742"/>
                    <a:pt x="1866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2" y="2968"/>
                    <a:pt x="4264" y="1822"/>
                    <a:pt x="5889" y="1796"/>
                  </a:cubicBezTo>
                  <a:cubicBezTo>
                    <a:pt x="6502" y="1796"/>
                    <a:pt x="7168" y="1769"/>
                    <a:pt x="7914" y="1769"/>
                  </a:cubicBezTo>
                  <a:lnTo>
                    <a:pt x="28032" y="1769"/>
                  </a:lnTo>
                  <a:cubicBezTo>
                    <a:pt x="28805" y="1769"/>
                    <a:pt x="29577" y="1742"/>
                    <a:pt x="30323" y="1716"/>
                  </a:cubicBezTo>
                  <a:cubicBezTo>
                    <a:pt x="31043" y="1689"/>
                    <a:pt x="31762" y="1662"/>
                    <a:pt x="32455" y="1662"/>
                  </a:cubicBezTo>
                  <a:close/>
                  <a:moveTo>
                    <a:pt x="32494" y="1"/>
                  </a:moveTo>
                  <a:cubicBezTo>
                    <a:pt x="31021" y="1"/>
                    <a:pt x="29526" y="117"/>
                    <a:pt x="28032" y="117"/>
                  </a:cubicBezTo>
                  <a:lnTo>
                    <a:pt x="12018" y="117"/>
                  </a:lnTo>
                  <a:cubicBezTo>
                    <a:pt x="10650" y="117"/>
                    <a:pt x="9282" y="93"/>
                    <a:pt x="7914" y="93"/>
                  </a:cubicBezTo>
                  <a:cubicBezTo>
                    <a:pt x="7230" y="93"/>
                    <a:pt x="6546" y="99"/>
                    <a:pt x="5862" y="117"/>
                  </a:cubicBezTo>
                  <a:cubicBezTo>
                    <a:pt x="3304" y="197"/>
                    <a:pt x="267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0" y="53568"/>
                    <a:pt x="2878" y="55300"/>
                  </a:cubicBezTo>
                  <a:cubicBezTo>
                    <a:pt x="3937" y="55924"/>
                    <a:pt x="5280" y="56066"/>
                    <a:pt x="6632" y="56066"/>
                  </a:cubicBezTo>
                  <a:cubicBezTo>
                    <a:pt x="7764" y="56066"/>
                    <a:pt x="8902" y="55967"/>
                    <a:pt x="9886" y="55967"/>
                  </a:cubicBezTo>
                  <a:lnTo>
                    <a:pt x="26646" y="55967"/>
                  </a:lnTo>
                  <a:cubicBezTo>
                    <a:pt x="28451" y="55967"/>
                    <a:pt x="30712" y="56240"/>
                    <a:pt x="32911" y="56240"/>
                  </a:cubicBezTo>
                  <a:cubicBezTo>
                    <a:pt x="34996" y="56240"/>
                    <a:pt x="37026" y="55994"/>
                    <a:pt x="38557" y="55034"/>
                  </a:cubicBezTo>
                  <a:cubicBezTo>
                    <a:pt x="39809" y="54235"/>
                    <a:pt x="40502" y="53409"/>
                    <a:pt x="40902" y="52423"/>
                  </a:cubicBezTo>
                  <a:cubicBezTo>
                    <a:pt x="41355" y="51304"/>
                    <a:pt x="41408" y="49998"/>
                    <a:pt x="41408" y="48372"/>
                  </a:cubicBezTo>
                  <a:lnTo>
                    <a:pt x="41408" y="21140"/>
                  </a:lnTo>
                  <a:cubicBezTo>
                    <a:pt x="41408" y="16557"/>
                    <a:pt x="41461" y="12001"/>
                    <a:pt x="41408" y="7418"/>
                  </a:cubicBezTo>
                  <a:cubicBezTo>
                    <a:pt x="41355" y="4913"/>
                    <a:pt x="40955" y="2808"/>
                    <a:pt x="38663" y="1423"/>
                  </a:cubicBezTo>
                  <a:cubicBezTo>
                    <a:pt x="36697" y="242"/>
                    <a:pt x="34618" y="1"/>
                    <a:pt x="32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2006343" y="128538"/>
              <a:ext cx="1585469" cy="2150656"/>
            </a:xfrm>
            <a:custGeom>
              <a:avLst/>
              <a:gdLst/>
              <a:ahLst/>
              <a:cxnLst/>
              <a:rect l="l" t="t" r="r" b="b"/>
              <a:pathLst>
                <a:path w="41461" h="56241" extrusionOk="0">
                  <a:moveTo>
                    <a:pt x="32481" y="1662"/>
                  </a:moveTo>
                  <a:cubicBezTo>
                    <a:pt x="34133" y="1662"/>
                    <a:pt x="36078" y="1796"/>
                    <a:pt x="37837" y="2835"/>
                  </a:cubicBezTo>
                  <a:cubicBezTo>
                    <a:pt x="39223" y="3687"/>
                    <a:pt x="39702" y="4833"/>
                    <a:pt x="39756" y="7418"/>
                  </a:cubicBezTo>
                  <a:cubicBezTo>
                    <a:pt x="39782" y="10482"/>
                    <a:pt x="39756" y="13573"/>
                    <a:pt x="39756" y="16584"/>
                  </a:cubicBezTo>
                  <a:lnTo>
                    <a:pt x="39729" y="16584"/>
                  </a:lnTo>
                  <a:lnTo>
                    <a:pt x="39729" y="21140"/>
                  </a:lnTo>
                  <a:lnTo>
                    <a:pt x="39729" y="30227"/>
                  </a:lnTo>
                  <a:lnTo>
                    <a:pt x="39729" y="48372"/>
                  </a:lnTo>
                  <a:cubicBezTo>
                    <a:pt x="39729" y="49811"/>
                    <a:pt x="39702" y="50957"/>
                    <a:pt x="39356" y="51810"/>
                  </a:cubicBezTo>
                  <a:cubicBezTo>
                    <a:pt x="39169" y="52263"/>
                    <a:pt x="38823" y="52902"/>
                    <a:pt x="37677" y="53622"/>
                  </a:cubicBezTo>
                  <a:cubicBezTo>
                    <a:pt x="36638" y="54288"/>
                    <a:pt x="35093" y="54581"/>
                    <a:pt x="32881" y="54581"/>
                  </a:cubicBezTo>
                  <a:cubicBezTo>
                    <a:pt x="31789" y="54581"/>
                    <a:pt x="30643" y="54501"/>
                    <a:pt x="29550" y="54421"/>
                  </a:cubicBezTo>
                  <a:cubicBezTo>
                    <a:pt x="28511" y="54368"/>
                    <a:pt x="27525" y="54288"/>
                    <a:pt x="26619" y="54288"/>
                  </a:cubicBezTo>
                  <a:lnTo>
                    <a:pt x="9886" y="54288"/>
                  </a:lnTo>
                  <a:cubicBezTo>
                    <a:pt x="9379" y="54288"/>
                    <a:pt x="8846" y="54314"/>
                    <a:pt x="8314" y="54341"/>
                  </a:cubicBezTo>
                  <a:cubicBezTo>
                    <a:pt x="7754" y="54368"/>
                    <a:pt x="7194" y="54394"/>
                    <a:pt x="6635" y="54394"/>
                  </a:cubicBezTo>
                  <a:cubicBezTo>
                    <a:pt x="5782" y="54394"/>
                    <a:pt x="4530" y="54341"/>
                    <a:pt x="3730" y="53862"/>
                  </a:cubicBezTo>
                  <a:cubicBezTo>
                    <a:pt x="1865" y="52742"/>
                    <a:pt x="1892" y="49731"/>
                    <a:pt x="1892" y="47307"/>
                  </a:cubicBezTo>
                  <a:lnTo>
                    <a:pt x="1892" y="7604"/>
                  </a:lnTo>
                  <a:lnTo>
                    <a:pt x="1892" y="6698"/>
                  </a:lnTo>
                  <a:lnTo>
                    <a:pt x="1892" y="4940"/>
                  </a:lnTo>
                  <a:cubicBezTo>
                    <a:pt x="1919" y="2968"/>
                    <a:pt x="4290" y="1822"/>
                    <a:pt x="5915" y="1796"/>
                  </a:cubicBezTo>
                  <a:cubicBezTo>
                    <a:pt x="6528" y="1796"/>
                    <a:pt x="7194" y="1769"/>
                    <a:pt x="7940" y="1769"/>
                  </a:cubicBezTo>
                  <a:lnTo>
                    <a:pt x="28058" y="1769"/>
                  </a:lnTo>
                  <a:cubicBezTo>
                    <a:pt x="28831" y="1769"/>
                    <a:pt x="29604" y="1742"/>
                    <a:pt x="30323" y="1716"/>
                  </a:cubicBezTo>
                  <a:cubicBezTo>
                    <a:pt x="31069" y="1689"/>
                    <a:pt x="31789" y="1662"/>
                    <a:pt x="32481" y="1662"/>
                  </a:cubicBezTo>
                  <a:close/>
                  <a:moveTo>
                    <a:pt x="32509" y="1"/>
                  </a:moveTo>
                  <a:cubicBezTo>
                    <a:pt x="31035" y="1"/>
                    <a:pt x="29542" y="117"/>
                    <a:pt x="28058" y="117"/>
                  </a:cubicBezTo>
                  <a:lnTo>
                    <a:pt x="12017" y="117"/>
                  </a:lnTo>
                  <a:cubicBezTo>
                    <a:pt x="10649" y="117"/>
                    <a:pt x="9282" y="93"/>
                    <a:pt x="7914" y="93"/>
                  </a:cubicBezTo>
                  <a:cubicBezTo>
                    <a:pt x="7230" y="93"/>
                    <a:pt x="6546" y="99"/>
                    <a:pt x="5862" y="117"/>
                  </a:cubicBezTo>
                  <a:cubicBezTo>
                    <a:pt x="3304" y="197"/>
                    <a:pt x="266" y="2035"/>
                    <a:pt x="213" y="4913"/>
                  </a:cubicBezTo>
                  <a:lnTo>
                    <a:pt x="213" y="7604"/>
                  </a:lnTo>
                  <a:lnTo>
                    <a:pt x="213" y="46720"/>
                  </a:lnTo>
                  <a:cubicBezTo>
                    <a:pt x="213" y="49572"/>
                    <a:pt x="0" y="53568"/>
                    <a:pt x="2878" y="55300"/>
                  </a:cubicBezTo>
                  <a:cubicBezTo>
                    <a:pt x="3937" y="55924"/>
                    <a:pt x="5279" y="56066"/>
                    <a:pt x="6632" y="56066"/>
                  </a:cubicBezTo>
                  <a:cubicBezTo>
                    <a:pt x="7764" y="56066"/>
                    <a:pt x="8902" y="55967"/>
                    <a:pt x="9886" y="55967"/>
                  </a:cubicBezTo>
                  <a:lnTo>
                    <a:pt x="26646" y="55967"/>
                  </a:lnTo>
                  <a:cubicBezTo>
                    <a:pt x="28451" y="55967"/>
                    <a:pt x="30712" y="56240"/>
                    <a:pt x="32910" y="56240"/>
                  </a:cubicBezTo>
                  <a:cubicBezTo>
                    <a:pt x="34996" y="56240"/>
                    <a:pt x="37026" y="55994"/>
                    <a:pt x="38557" y="55034"/>
                  </a:cubicBezTo>
                  <a:cubicBezTo>
                    <a:pt x="39809" y="54235"/>
                    <a:pt x="40528" y="53409"/>
                    <a:pt x="40901" y="52423"/>
                  </a:cubicBezTo>
                  <a:cubicBezTo>
                    <a:pt x="41354" y="51304"/>
                    <a:pt x="41408" y="49998"/>
                    <a:pt x="41408" y="48372"/>
                  </a:cubicBezTo>
                  <a:lnTo>
                    <a:pt x="41408" y="21140"/>
                  </a:lnTo>
                  <a:cubicBezTo>
                    <a:pt x="41408" y="16557"/>
                    <a:pt x="41461" y="12001"/>
                    <a:pt x="41408" y="7418"/>
                  </a:cubicBezTo>
                  <a:cubicBezTo>
                    <a:pt x="41354" y="4913"/>
                    <a:pt x="40955" y="2808"/>
                    <a:pt x="38690" y="1423"/>
                  </a:cubicBezTo>
                  <a:cubicBezTo>
                    <a:pt x="36723" y="242"/>
                    <a:pt x="34635" y="1"/>
                    <a:pt x="325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249328" y="145597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04" y="53026"/>
                    <a:pt x="37305" y="53772"/>
                  </a:cubicBezTo>
                  <a:cubicBezTo>
                    <a:pt x="34241" y="55690"/>
                    <a:pt x="29178" y="54704"/>
                    <a:pt x="25767" y="54704"/>
                  </a:cubicBezTo>
                  <a:lnTo>
                    <a:pt x="9540" y="54704"/>
                  </a:lnTo>
                  <a:cubicBezTo>
                    <a:pt x="7462" y="54704"/>
                    <a:pt x="4664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41" y="2505"/>
                    <a:pt x="3198" y="720"/>
                    <a:pt x="5677" y="667"/>
                  </a:cubicBezTo>
                  <a:cubicBezTo>
                    <a:pt x="7648" y="613"/>
                    <a:pt x="9647" y="667"/>
                    <a:pt x="11619" y="667"/>
                  </a:cubicBezTo>
                  <a:lnTo>
                    <a:pt x="27126" y="667"/>
                  </a:lnTo>
                  <a:cubicBezTo>
                    <a:pt x="30644" y="667"/>
                    <a:pt x="34188" y="0"/>
                    <a:pt x="37412" y="1919"/>
                  </a:cubicBezTo>
                  <a:cubicBezTo>
                    <a:pt x="39623" y="3251"/>
                    <a:pt x="40023" y="5276"/>
                    <a:pt x="40050" y="7728"/>
                  </a:cubicBezTo>
                  <a:cubicBezTo>
                    <a:pt x="40130" y="12151"/>
                    <a:pt x="40050" y="16574"/>
                    <a:pt x="40050" y="20997"/>
                  </a:cubicBezTo>
                  <a:lnTo>
                    <a:pt x="40050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2190750" y="2266950"/>
              <a:ext cx="5048400" cy="362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223186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07" y="1662"/>
                    <a:pt x="36053" y="1796"/>
                    <a:pt x="37811" y="2835"/>
                  </a:cubicBezTo>
                  <a:cubicBezTo>
                    <a:pt x="39197" y="3687"/>
                    <a:pt x="39676" y="4833"/>
                    <a:pt x="39730" y="7418"/>
                  </a:cubicBezTo>
                  <a:cubicBezTo>
                    <a:pt x="39783" y="10482"/>
                    <a:pt x="39756" y="13573"/>
                    <a:pt x="39730" y="16584"/>
                  </a:cubicBezTo>
                  <a:lnTo>
                    <a:pt x="39730" y="21140"/>
                  </a:lnTo>
                  <a:lnTo>
                    <a:pt x="39730" y="30227"/>
                  </a:lnTo>
                  <a:lnTo>
                    <a:pt x="39730" y="48372"/>
                  </a:lnTo>
                  <a:cubicBezTo>
                    <a:pt x="39730" y="49811"/>
                    <a:pt x="39703" y="50957"/>
                    <a:pt x="39357" y="51810"/>
                  </a:cubicBezTo>
                  <a:cubicBezTo>
                    <a:pt x="39144" y="52263"/>
                    <a:pt x="38797" y="52902"/>
                    <a:pt x="37651" y="53622"/>
                  </a:cubicBezTo>
                  <a:cubicBezTo>
                    <a:pt x="36612" y="54288"/>
                    <a:pt x="35093" y="54581"/>
                    <a:pt x="32855" y="54581"/>
                  </a:cubicBezTo>
                  <a:cubicBezTo>
                    <a:pt x="31763" y="54581"/>
                    <a:pt x="30644" y="54501"/>
                    <a:pt x="29524" y="54421"/>
                  </a:cubicBezTo>
                  <a:cubicBezTo>
                    <a:pt x="28485" y="54368"/>
                    <a:pt x="27526" y="54288"/>
                    <a:pt x="26620" y="54288"/>
                  </a:cubicBezTo>
                  <a:lnTo>
                    <a:pt x="9860" y="54288"/>
                  </a:lnTo>
                  <a:cubicBezTo>
                    <a:pt x="9353" y="54288"/>
                    <a:pt x="8821" y="54314"/>
                    <a:pt x="8288" y="54341"/>
                  </a:cubicBezTo>
                  <a:cubicBezTo>
                    <a:pt x="7728" y="54368"/>
                    <a:pt x="7169" y="54394"/>
                    <a:pt x="6609" y="54394"/>
                  </a:cubicBezTo>
                  <a:cubicBezTo>
                    <a:pt x="5756" y="54394"/>
                    <a:pt x="4504" y="54341"/>
                    <a:pt x="3705" y="53862"/>
                  </a:cubicBezTo>
                  <a:cubicBezTo>
                    <a:pt x="1839" y="52742"/>
                    <a:pt x="1839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3" y="2968"/>
                    <a:pt x="4264" y="1822"/>
                    <a:pt x="5890" y="1796"/>
                  </a:cubicBezTo>
                  <a:cubicBezTo>
                    <a:pt x="6502" y="1796"/>
                    <a:pt x="7142" y="1769"/>
                    <a:pt x="7915" y="1769"/>
                  </a:cubicBezTo>
                  <a:lnTo>
                    <a:pt x="28032" y="1769"/>
                  </a:lnTo>
                  <a:cubicBezTo>
                    <a:pt x="28805" y="1769"/>
                    <a:pt x="29578" y="1742"/>
                    <a:pt x="30297" y="1716"/>
                  </a:cubicBezTo>
                  <a:cubicBezTo>
                    <a:pt x="31043" y="1689"/>
                    <a:pt x="31763" y="1662"/>
                    <a:pt x="32455" y="1662"/>
                  </a:cubicBezTo>
                  <a:close/>
                  <a:moveTo>
                    <a:pt x="32483" y="1"/>
                  </a:moveTo>
                  <a:cubicBezTo>
                    <a:pt x="31009" y="1"/>
                    <a:pt x="29516" y="117"/>
                    <a:pt x="28032" y="117"/>
                  </a:cubicBezTo>
                  <a:lnTo>
                    <a:pt x="11991" y="117"/>
                  </a:lnTo>
                  <a:cubicBezTo>
                    <a:pt x="10641" y="117"/>
                    <a:pt x="9268" y="93"/>
                    <a:pt x="7894" y="93"/>
                  </a:cubicBezTo>
                  <a:cubicBezTo>
                    <a:pt x="7207" y="93"/>
                    <a:pt x="6520" y="99"/>
                    <a:pt x="5836" y="117"/>
                  </a:cubicBezTo>
                  <a:cubicBezTo>
                    <a:pt x="3278" y="197"/>
                    <a:pt x="241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1" y="53568"/>
                    <a:pt x="2879" y="55300"/>
                  </a:cubicBezTo>
                  <a:cubicBezTo>
                    <a:pt x="3923" y="55924"/>
                    <a:pt x="5259" y="56066"/>
                    <a:pt x="6608" y="56066"/>
                  </a:cubicBezTo>
                  <a:cubicBezTo>
                    <a:pt x="7738" y="56066"/>
                    <a:pt x="8876" y="55967"/>
                    <a:pt x="9860" y="55967"/>
                  </a:cubicBezTo>
                  <a:lnTo>
                    <a:pt x="26620" y="55967"/>
                  </a:lnTo>
                  <a:cubicBezTo>
                    <a:pt x="28425" y="55967"/>
                    <a:pt x="30686" y="56240"/>
                    <a:pt x="32884" y="56240"/>
                  </a:cubicBezTo>
                  <a:cubicBezTo>
                    <a:pt x="34970" y="56240"/>
                    <a:pt x="37000" y="55994"/>
                    <a:pt x="38531" y="55034"/>
                  </a:cubicBezTo>
                  <a:cubicBezTo>
                    <a:pt x="39783" y="54235"/>
                    <a:pt x="40502" y="53409"/>
                    <a:pt x="40876" y="52423"/>
                  </a:cubicBezTo>
                  <a:cubicBezTo>
                    <a:pt x="41355" y="51304"/>
                    <a:pt x="41382" y="49998"/>
                    <a:pt x="41382" y="48372"/>
                  </a:cubicBezTo>
                  <a:lnTo>
                    <a:pt x="41382" y="21140"/>
                  </a:lnTo>
                  <a:cubicBezTo>
                    <a:pt x="41382" y="16557"/>
                    <a:pt x="41462" y="12001"/>
                    <a:pt x="41382" y="7418"/>
                  </a:cubicBezTo>
                  <a:cubicBezTo>
                    <a:pt x="41355" y="4913"/>
                    <a:pt x="40955" y="2808"/>
                    <a:pt x="38664" y="1423"/>
                  </a:cubicBezTo>
                  <a:cubicBezTo>
                    <a:pt x="36697" y="242"/>
                    <a:pt x="34609" y="1"/>
                    <a:pt x="32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8"/>
          <p:cNvSpPr txBox="1">
            <a:spLocks noGrp="1"/>
          </p:cNvSpPr>
          <p:nvPr>
            <p:ph type="title"/>
          </p:nvPr>
        </p:nvSpPr>
        <p:spPr>
          <a:xfrm>
            <a:off x="725100" y="2658850"/>
            <a:ext cx="7717500" cy="12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8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5850F692-3099-4627-B417-8FFFB6AE1427}"/>
              </a:ext>
            </a:extLst>
          </p:cNvPr>
          <p:cNvSpPr txBox="1"/>
          <p:nvPr userDrawn="1"/>
        </p:nvSpPr>
        <p:spPr>
          <a:xfrm>
            <a:off x="0" y="0"/>
            <a:ext cx="962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n>
                  <a:solidFill>
                    <a:srgbClr val="84E1F1"/>
                  </a:solidFill>
                </a:ln>
                <a:solidFill>
                  <a:srgbClr val="84E1F1">
                    <a:lumMod val="50000"/>
                    <a:lumOff val="50000"/>
                  </a:srgbClr>
                </a:solidFill>
                <a:effectLst/>
                <a:latin typeface="SVN-Standly" pitchFamily="50" charset="0"/>
              </a:rPr>
              <a:t>EduFive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823D8ED7-275E-4297-B945-D66E5913245A}"/>
              </a:ext>
            </a:extLst>
          </p:cNvPr>
          <p:cNvSpPr txBox="1"/>
          <p:nvPr userDrawn="1"/>
        </p:nvSpPr>
        <p:spPr>
          <a:xfrm>
            <a:off x="8181975" y="4743390"/>
            <a:ext cx="962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n>
                  <a:solidFill>
                    <a:srgbClr val="84E1F1"/>
                  </a:solidFill>
                </a:ln>
                <a:solidFill>
                  <a:srgbClr val="84E1F1">
                    <a:lumMod val="50000"/>
                    <a:lumOff val="50000"/>
                  </a:srgbClr>
                </a:solidFill>
                <a:effectLst/>
                <a:latin typeface="SVN-Standly" pitchFamily="50" charset="0"/>
              </a:rPr>
              <a:t>EduFive</a:t>
            </a:r>
          </a:p>
        </p:txBody>
      </p:sp>
    </p:spTree>
    <p:extLst>
      <p:ext uri="{BB962C8B-B14F-4D97-AF65-F5344CB8AC3E}">
        <p14:creationId xmlns:p14="http://schemas.microsoft.com/office/powerpoint/2010/main" val="170442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9"/>
          <p:cNvGrpSpPr/>
          <p:nvPr/>
        </p:nvGrpSpPr>
        <p:grpSpPr>
          <a:xfrm flipH="1">
            <a:off x="-895370" y="184902"/>
            <a:ext cx="10639422" cy="5444825"/>
            <a:chOff x="-1180550" y="-1807169"/>
            <a:chExt cx="11966507" cy="6123974"/>
          </a:xfrm>
        </p:grpSpPr>
        <p:sp>
          <p:nvSpPr>
            <p:cNvPr id="270" name="Google Shape;270;p9"/>
            <p:cNvSpPr/>
            <p:nvPr/>
          </p:nvSpPr>
          <p:spPr>
            <a:xfrm>
              <a:off x="1966747" y="-11263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9112243" y="-32864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5825182" y="-180716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-376905" y="-1533167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9"/>
          <p:cNvSpPr txBox="1">
            <a:spLocks noGrp="1"/>
          </p:cNvSpPr>
          <p:nvPr>
            <p:ph type="title"/>
          </p:nvPr>
        </p:nvSpPr>
        <p:spPr>
          <a:xfrm>
            <a:off x="4772082" y="1215250"/>
            <a:ext cx="25731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94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7" name="Google Shape;287;p9"/>
          <p:cNvSpPr txBox="1">
            <a:spLocks noGrp="1"/>
          </p:cNvSpPr>
          <p:nvPr>
            <p:ph type="title" idx="2" hasCustomPrompt="1"/>
          </p:nvPr>
        </p:nvSpPr>
        <p:spPr>
          <a:xfrm>
            <a:off x="1415232" y="1861200"/>
            <a:ext cx="1895400" cy="14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8" name="Google Shape;288;p9"/>
          <p:cNvSpPr txBox="1">
            <a:spLocks noGrp="1"/>
          </p:cNvSpPr>
          <p:nvPr>
            <p:ph type="subTitle" idx="1"/>
          </p:nvPr>
        </p:nvSpPr>
        <p:spPr>
          <a:xfrm>
            <a:off x="4629882" y="3501850"/>
            <a:ext cx="28575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105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"/>
          <p:cNvSpPr txBox="1">
            <a:spLocks noGrp="1"/>
          </p:cNvSpPr>
          <p:nvPr>
            <p:ph type="title"/>
          </p:nvPr>
        </p:nvSpPr>
        <p:spPr>
          <a:xfrm>
            <a:off x="4733925" y="539500"/>
            <a:ext cx="3291600" cy="39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6200">
                <a:solidFill>
                  <a:srgbClr val="E1556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577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-3362" y="3272549"/>
            <a:ext cx="9150778" cy="1713517"/>
          </a:xfrm>
          <a:custGeom>
            <a:avLst/>
            <a:gdLst/>
            <a:ahLst/>
            <a:cxnLst/>
            <a:rect l="l" t="t" r="r" b="b"/>
            <a:pathLst>
              <a:path w="284960" h="62640" extrusionOk="0">
                <a:moveTo>
                  <a:pt x="28810" y="1"/>
                </a:moveTo>
                <a:cubicBezTo>
                  <a:pt x="27913" y="1"/>
                  <a:pt x="27012" y="28"/>
                  <a:pt x="26110" y="85"/>
                </a:cubicBezTo>
                <a:cubicBezTo>
                  <a:pt x="15502" y="754"/>
                  <a:pt x="4681" y="6985"/>
                  <a:pt x="0" y="16043"/>
                </a:cubicBezTo>
                <a:lnTo>
                  <a:pt x="0" y="62639"/>
                </a:lnTo>
                <a:cubicBezTo>
                  <a:pt x="39125" y="55163"/>
                  <a:pt x="87712" y="49080"/>
                  <a:pt x="143535" y="49080"/>
                </a:cubicBezTo>
                <a:cubicBezTo>
                  <a:pt x="144221" y="49080"/>
                  <a:pt x="144908" y="49081"/>
                  <a:pt x="145595" y="49083"/>
                </a:cubicBezTo>
                <a:cubicBezTo>
                  <a:pt x="199517" y="49235"/>
                  <a:pt x="246631" y="55101"/>
                  <a:pt x="284960" y="62305"/>
                </a:cubicBezTo>
                <a:lnTo>
                  <a:pt x="284960" y="19113"/>
                </a:lnTo>
                <a:cubicBezTo>
                  <a:pt x="278715" y="20017"/>
                  <a:pt x="272444" y="20512"/>
                  <a:pt x="266170" y="20512"/>
                </a:cubicBezTo>
                <a:cubicBezTo>
                  <a:pt x="260839" y="20512"/>
                  <a:pt x="255507" y="20154"/>
                  <a:pt x="250187" y="19386"/>
                </a:cubicBezTo>
                <a:cubicBezTo>
                  <a:pt x="226936" y="15985"/>
                  <a:pt x="204335" y="4871"/>
                  <a:pt x="181288" y="4871"/>
                </a:cubicBezTo>
                <a:cubicBezTo>
                  <a:pt x="177972" y="4871"/>
                  <a:pt x="174647" y="5101"/>
                  <a:pt x="171310" y="5617"/>
                </a:cubicBezTo>
                <a:cubicBezTo>
                  <a:pt x="148984" y="9080"/>
                  <a:pt x="129266" y="25087"/>
                  <a:pt x="106775" y="25087"/>
                </a:cubicBezTo>
                <a:cubicBezTo>
                  <a:pt x="106362" y="25087"/>
                  <a:pt x="105948" y="25081"/>
                  <a:pt x="105534" y="25070"/>
                </a:cubicBezTo>
                <a:cubicBezTo>
                  <a:pt x="91521" y="24736"/>
                  <a:pt x="78573" y="17988"/>
                  <a:pt x="66019" y="11666"/>
                </a:cubicBezTo>
                <a:cubicBezTo>
                  <a:pt x="54305" y="5780"/>
                  <a:pt x="41819" y="1"/>
                  <a:pt x="28810" y="1"/>
                </a:cubicBezTo>
                <a:close/>
              </a:path>
            </a:pathLst>
          </a:cu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 rot="674933" flipH="1">
            <a:off x="-293587" y="3210234"/>
            <a:ext cx="3145026" cy="1838151"/>
            <a:chOff x="4246750" y="3914450"/>
            <a:chExt cx="533900" cy="312050"/>
          </a:xfrm>
        </p:grpSpPr>
        <p:sp>
          <p:nvSpPr>
            <p:cNvPr id="113" name="Google Shape;113;p3"/>
            <p:cNvSpPr/>
            <p:nvPr/>
          </p:nvSpPr>
          <p:spPr>
            <a:xfrm>
              <a:off x="4246750" y="3914450"/>
              <a:ext cx="533900" cy="312050"/>
            </a:xfrm>
            <a:custGeom>
              <a:avLst/>
              <a:gdLst/>
              <a:ahLst/>
              <a:cxnLst/>
              <a:rect l="l" t="t" r="r" b="b"/>
              <a:pathLst>
                <a:path w="21356" h="12482" extrusionOk="0">
                  <a:moveTo>
                    <a:pt x="17428" y="0"/>
                  </a:moveTo>
                  <a:cubicBezTo>
                    <a:pt x="16612" y="0"/>
                    <a:pt x="15790" y="271"/>
                    <a:pt x="15145" y="775"/>
                  </a:cubicBezTo>
                  <a:cubicBezTo>
                    <a:pt x="14052" y="1629"/>
                    <a:pt x="13486" y="3070"/>
                    <a:pt x="13595" y="4457"/>
                  </a:cubicBezTo>
                  <a:lnTo>
                    <a:pt x="13595" y="4457"/>
                  </a:lnTo>
                  <a:cubicBezTo>
                    <a:pt x="13523" y="3903"/>
                    <a:pt x="12942" y="3528"/>
                    <a:pt x="12373" y="3528"/>
                  </a:cubicBezTo>
                  <a:cubicBezTo>
                    <a:pt x="12226" y="3528"/>
                    <a:pt x="12079" y="3553"/>
                    <a:pt x="11942" y="3607"/>
                  </a:cubicBezTo>
                  <a:cubicBezTo>
                    <a:pt x="11255" y="3883"/>
                    <a:pt x="10870" y="4658"/>
                    <a:pt x="10837" y="5393"/>
                  </a:cubicBezTo>
                  <a:cubicBezTo>
                    <a:pt x="10783" y="4645"/>
                    <a:pt x="10729" y="3883"/>
                    <a:pt x="10439" y="3189"/>
                  </a:cubicBezTo>
                  <a:cubicBezTo>
                    <a:pt x="10149" y="2501"/>
                    <a:pt x="9589" y="1874"/>
                    <a:pt x="8854" y="1712"/>
                  </a:cubicBezTo>
                  <a:cubicBezTo>
                    <a:pt x="8721" y="1682"/>
                    <a:pt x="8587" y="1669"/>
                    <a:pt x="8452" y="1669"/>
                  </a:cubicBezTo>
                  <a:cubicBezTo>
                    <a:pt x="7974" y="1669"/>
                    <a:pt x="7497" y="1842"/>
                    <a:pt x="7081" y="2089"/>
                  </a:cubicBezTo>
                  <a:cubicBezTo>
                    <a:pt x="5840" y="2824"/>
                    <a:pt x="5031" y="4234"/>
                    <a:pt x="5024" y="5670"/>
                  </a:cubicBezTo>
                  <a:cubicBezTo>
                    <a:pt x="4517" y="5379"/>
                    <a:pt x="3932" y="5232"/>
                    <a:pt x="3347" y="5232"/>
                  </a:cubicBezTo>
                  <a:cubicBezTo>
                    <a:pt x="2765" y="5232"/>
                    <a:pt x="2184" y="5377"/>
                    <a:pt x="1680" y="5670"/>
                  </a:cubicBezTo>
                  <a:cubicBezTo>
                    <a:pt x="668" y="6250"/>
                    <a:pt x="1" y="7396"/>
                    <a:pt x="1" y="8563"/>
                  </a:cubicBezTo>
                  <a:lnTo>
                    <a:pt x="19715" y="12273"/>
                  </a:lnTo>
                  <a:lnTo>
                    <a:pt x="19715" y="12273"/>
                  </a:lnTo>
                  <a:cubicBezTo>
                    <a:pt x="19662" y="12311"/>
                    <a:pt x="19649" y="12470"/>
                    <a:pt x="19751" y="12480"/>
                  </a:cubicBezTo>
                  <a:cubicBezTo>
                    <a:pt x="19756" y="12481"/>
                    <a:pt x="19762" y="12481"/>
                    <a:pt x="19767" y="12481"/>
                  </a:cubicBezTo>
                  <a:cubicBezTo>
                    <a:pt x="19886" y="12481"/>
                    <a:pt x="19969" y="12340"/>
                    <a:pt x="20020" y="12224"/>
                  </a:cubicBezTo>
                  <a:cubicBezTo>
                    <a:pt x="20924" y="10019"/>
                    <a:pt x="21356" y="7625"/>
                    <a:pt x="21275" y="5238"/>
                  </a:cubicBezTo>
                  <a:cubicBezTo>
                    <a:pt x="21207" y="3411"/>
                    <a:pt x="20695" y="1375"/>
                    <a:pt x="19124" y="444"/>
                  </a:cubicBezTo>
                  <a:cubicBezTo>
                    <a:pt x="18610" y="143"/>
                    <a:pt x="18021" y="0"/>
                    <a:pt x="17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4625550" y="4001525"/>
              <a:ext cx="7100" cy="27250"/>
            </a:xfrm>
            <a:custGeom>
              <a:avLst/>
              <a:gdLst/>
              <a:ahLst/>
              <a:cxnLst/>
              <a:rect l="l" t="t" r="r" b="b"/>
              <a:pathLst>
                <a:path w="284" h="1090" extrusionOk="0">
                  <a:moveTo>
                    <a:pt x="138" y="1"/>
                  </a:moveTo>
                  <a:cubicBezTo>
                    <a:pt x="89" y="1"/>
                    <a:pt x="41" y="33"/>
                    <a:pt x="41" y="97"/>
                  </a:cubicBezTo>
                  <a:cubicBezTo>
                    <a:pt x="34" y="285"/>
                    <a:pt x="27" y="481"/>
                    <a:pt x="27" y="670"/>
                  </a:cubicBezTo>
                  <a:cubicBezTo>
                    <a:pt x="20" y="818"/>
                    <a:pt x="0" y="946"/>
                    <a:pt x="88" y="1074"/>
                  </a:cubicBezTo>
                  <a:cubicBezTo>
                    <a:pt x="98" y="1084"/>
                    <a:pt x="118" y="1090"/>
                    <a:pt x="138" y="1090"/>
                  </a:cubicBezTo>
                  <a:cubicBezTo>
                    <a:pt x="159" y="1090"/>
                    <a:pt x="179" y="1084"/>
                    <a:pt x="189" y="1074"/>
                  </a:cubicBezTo>
                  <a:cubicBezTo>
                    <a:pt x="283" y="946"/>
                    <a:pt x="256" y="818"/>
                    <a:pt x="250" y="670"/>
                  </a:cubicBezTo>
                  <a:lnTo>
                    <a:pt x="236" y="97"/>
                  </a:lnTo>
                  <a:cubicBezTo>
                    <a:pt x="236" y="33"/>
                    <a:pt x="187" y="1"/>
                    <a:pt x="13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686225" y="3976325"/>
              <a:ext cx="8275" cy="35400"/>
            </a:xfrm>
            <a:custGeom>
              <a:avLst/>
              <a:gdLst/>
              <a:ahLst/>
              <a:cxnLst/>
              <a:rect l="l" t="t" r="r" b="b"/>
              <a:pathLst>
                <a:path w="331" h="1416" extrusionOk="0">
                  <a:moveTo>
                    <a:pt x="191" y="1"/>
                  </a:moveTo>
                  <a:cubicBezTo>
                    <a:pt x="139" y="1"/>
                    <a:pt x="88" y="36"/>
                    <a:pt x="88" y="107"/>
                  </a:cubicBezTo>
                  <a:cubicBezTo>
                    <a:pt x="75" y="322"/>
                    <a:pt x="68" y="545"/>
                    <a:pt x="54" y="768"/>
                  </a:cubicBezTo>
                  <a:cubicBezTo>
                    <a:pt x="48" y="963"/>
                    <a:pt x="1" y="1165"/>
                    <a:pt x="68" y="1354"/>
                  </a:cubicBezTo>
                  <a:cubicBezTo>
                    <a:pt x="83" y="1393"/>
                    <a:pt x="121" y="1416"/>
                    <a:pt x="158" y="1416"/>
                  </a:cubicBezTo>
                  <a:cubicBezTo>
                    <a:pt x="185" y="1416"/>
                    <a:pt x="213" y="1403"/>
                    <a:pt x="230" y="1374"/>
                  </a:cubicBezTo>
                  <a:cubicBezTo>
                    <a:pt x="324" y="1199"/>
                    <a:pt x="311" y="1004"/>
                    <a:pt x="324" y="815"/>
                  </a:cubicBezTo>
                  <a:cubicBezTo>
                    <a:pt x="331" y="579"/>
                    <a:pt x="317" y="343"/>
                    <a:pt x="304" y="107"/>
                  </a:cubicBezTo>
                  <a:cubicBezTo>
                    <a:pt x="297" y="36"/>
                    <a:pt x="243" y="1"/>
                    <a:pt x="19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461850" y="4009925"/>
              <a:ext cx="8300" cy="25250"/>
            </a:xfrm>
            <a:custGeom>
              <a:avLst/>
              <a:gdLst/>
              <a:ahLst/>
              <a:cxnLst/>
              <a:rect l="l" t="t" r="r" b="b"/>
              <a:pathLst>
                <a:path w="332" h="1010" extrusionOk="0">
                  <a:moveTo>
                    <a:pt x="169" y="0"/>
                  </a:moveTo>
                  <a:cubicBezTo>
                    <a:pt x="115" y="0"/>
                    <a:pt x="61" y="37"/>
                    <a:pt x="55" y="111"/>
                  </a:cubicBezTo>
                  <a:cubicBezTo>
                    <a:pt x="48" y="260"/>
                    <a:pt x="34" y="415"/>
                    <a:pt x="28" y="563"/>
                  </a:cubicBezTo>
                  <a:cubicBezTo>
                    <a:pt x="28" y="698"/>
                    <a:pt x="1" y="833"/>
                    <a:pt x="68" y="954"/>
                  </a:cubicBezTo>
                  <a:cubicBezTo>
                    <a:pt x="88" y="991"/>
                    <a:pt x="127" y="1010"/>
                    <a:pt x="166" y="1010"/>
                  </a:cubicBezTo>
                  <a:cubicBezTo>
                    <a:pt x="205" y="1010"/>
                    <a:pt x="243" y="991"/>
                    <a:pt x="264" y="954"/>
                  </a:cubicBezTo>
                  <a:cubicBezTo>
                    <a:pt x="331" y="833"/>
                    <a:pt x="311" y="698"/>
                    <a:pt x="304" y="563"/>
                  </a:cubicBezTo>
                  <a:cubicBezTo>
                    <a:pt x="304" y="415"/>
                    <a:pt x="291" y="260"/>
                    <a:pt x="284" y="111"/>
                  </a:cubicBezTo>
                  <a:cubicBezTo>
                    <a:pt x="277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537725" y="4069175"/>
              <a:ext cx="9800" cy="26600"/>
            </a:xfrm>
            <a:custGeom>
              <a:avLst/>
              <a:gdLst/>
              <a:ahLst/>
              <a:cxnLst/>
              <a:rect l="l" t="t" r="r" b="b"/>
              <a:pathLst>
                <a:path w="392" h="1064" extrusionOk="0">
                  <a:moveTo>
                    <a:pt x="268" y="1"/>
                  </a:moveTo>
                  <a:cubicBezTo>
                    <a:pt x="222" y="1"/>
                    <a:pt x="173" y="28"/>
                    <a:pt x="155" y="74"/>
                  </a:cubicBezTo>
                  <a:cubicBezTo>
                    <a:pt x="94" y="229"/>
                    <a:pt x="88" y="398"/>
                    <a:pt x="67" y="560"/>
                  </a:cubicBezTo>
                  <a:cubicBezTo>
                    <a:pt x="54" y="715"/>
                    <a:pt x="0" y="877"/>
                    <a:pt x="81" y="1012"/>
                  </a:cubicBezTo>
                  <a:cubicBezTo>
                    <a:pt x="101" y="1043"/>
                    <a:pt x="140" y="1064"/>
                    <a:pt x="178" y="1064"/>
                  </a:cubicBezTo>
                  <a:cubicBezTo>
                    <a:pt x="204" y="1064"/>
                    <a:pt x="230" y="1054"/>
                    <a:pt x="250" y="1032"/>
                  </a:cubicBezTo>
                  <a:cubicBezTo>
                    <a:pt x="357" y="910"/>
                    <a:pt x="337" y="749"/>
                    <a:pt x="351" y="593"/>
                  </a:cubicBezTo>
                  <a:cubicBezTo>
                    <a:pt x="364" y="418"/>
                    <a:pt x="391" y="250"/>
                    <a:pt x="357" y="74"/>
                  </a:cubicBezTo>
                  <a:cubicBezTo>
                    <a:pt x="348" y="23"/>
                    <a:pt x="309" y="1"/>
                    <a:pt x="26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4612225" y="4105825"/>
              <a:ext cx="8275" cy="32050"/>
            </a:xfrm>
            <a:custGeom>
              <a:avLst/>
              <a:gdLst/>
              <a:ahLst/>
              <a:cxnLst/>
              <a:rect l="l" t="t" r="r" b="b"/>
              <a:pathLst>
                <a:path w="331" h="1282" extrusionOk="0">
                  <a:moveTo>
                    <a:pt x="204" y="1"/>
                  </a:moveTo>
                  <a:cubicBezTo>
                    <a:pt x="147" y="1"/>
                    <a:pt x="88" y="38"/>
                    <a:pt x="81" y="112"/>
                  </a:cubicBezTo>
                  <a:cubicBezTo>
                    <a:pt x="75" y="321"/>
                    <a:pt x="61" y="530"/>
                    <a:pt x="48" y="739"/>
                  </a:cubicBezTo>
                  <a:cubicBezTo>
                    <a:pt x="41" y="914"/>
                    <a:pt x="0" y="1083"/>
                    <a:pt x="81" y="1238"/>
                  </a:cubicBezTo>
                  <a:cubicBezTo>
                    <a:pt x="98" y="1267"/>
                    <a:pt x="127" y="1281"/>
                    <a:pt x="156" y="1281"/>
                  </a:cubicBezTo>
                  <a:cubicBezTo>
                    <a:pt x="187" y="1281"/>
                    <a:pt x="219" y="1266"/>
                    <a:pt x="236" y="1238"/>
                  </a:cubicBezTo>
                  <a:cubicBezTo>
                    <a:pt x="331" y="1090"/>
                    <a:pt x="304" y="908"/>
                    <a:pt x="304" y="739"/>
                  </a:cubicBezTo>
                  <a:cubicBezTo>
                    <a:pt x="311" y="530"/>
                    <a:pt x="311" y="321"/>
                    <a:pt x="317" y="112"/>
                  </a:cubicBezTo>
                  <a:cubicBezTo>
                    <a:pt x="317" y="38"/>
                    <a:pt x="262" y="1"/>
                    <a:pt x="204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4671725" y="4110925"/>
              <a:ext cx="9300" cy="30500"/>
            </a:xfrm>
            <a:custGeom>
              <a:avLst/>
              <a:gdLst/>
              <a:ahLst/>
              <a:cxnLst/>
              <a:rect l="l" t="t" r="r" b="b"/>
              <a:pathLst>
                <a:path w="372" h="1220" extrusionOk="0">
                  <a:moveTo>
                    <a:pt x="199" y="1"/>
                  </a:moveTo>
                  <a:cubicBezTo>
                    <a:pt x="127" y="1"/>
                    <a:pt x="58" y="46"/>
                    <a:pt x="61" y="137"/>
                  </a:cubicBezTo>
                  <a:cubicBezTo>
                    <a:pt x="68" y="313"/>
                    <a:pt x="61" y="481"/>
                    <a:pt x="55" y="650"/>
                  </a:cubicBezTo>
                  <a:cubicBezTo>
                    <a:pt x="41" y="811"/>
                    <a:pt x="1" y="973"/>
                    <a:pt x="48" y="1128"/>
                  </a:cubicBezTo>
                  <a:cubicBezTo>
                    <a:pt x="67" y="1186"/>
                    <a:pt x="123" y="1219"/>
                    <a:pt x="178" y="1219"/>
                  </a:cubicBezTo>
                  <a:cubicBezTo>
                    <a:pt x="221" y="1219"/>
                    <a:pt x="264" y="1199"/>
                    <a:pt x="291" y="1155"/>
                  </a:cubicBezTo>
                  <a:cubicBezTo>
                    <a:pt x="371" y="1014"/>
                    <a:pt x="358" y="852"/>
                    <a:pt x="358" y="690"/>
                  </a:cubicBezTo>
                  <a:cubicBezTo>
                    <a:pt x="365" y="508"/>
                    <a:pt x="358" y="326"/>
                    <a:pt x="351" y="137"/>
                  </a:cubicBezTo>
                  <a:cubicBezTo>
                    <a:pt x="345" y="46"/>
                    <a:pt x="270" y="1"/>
                    <a:pt x="199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4464550" y="4088375"/>
              <a:ext cx="9125" cy="27175"/>
            </a:xfrm>
            <a:custGeom>
              <a:avLst/>
              <a:gdLst/>
              <a:ahLst/>
              <a:cxnLst/>
              <a:rect l="l" t="t" r="r" b="b"/>
              <a:pathLst>
                <a:path w="365" h="1087" extrusionOk="0">
                  <a:moveTo>
                    <a:pt x="168" y="1"/>
                  </a:moveTo>
                  <a:cubicBezTo>
                    <a:pt x="105" y="1"/>
                    <a:pt x="41" y="41"/>
                    <a:pt x="34" y="122"/>
                  </a:cubicBezTo>
                  <a:cubicBezTo>
                    <a:pt x="21" y="297"/>
                    <a:pt x="7" y="473"/>
                    <a:pt x="14" y="648"/>
                  </a:cubicBezTo>
                  <a:cubicBezTo>
                    <a:pt x="14" y="796"/>
                    <a:pt x="1" y="945"/>
                    <a:pt x="109" y="1053"/>
                  </a:cubicBezTo>
                  <a:cubicBezTo>
                    <a:pt x="132" y="1076"/>
                    <a:pt x="161" y="1086"/>
                    <a:pt x="190" y="1086"/>
                  </a:cubicBezTo>
                  <a:cubicBezTo>
                    <a:pt x="229" y="1086"/>
                    <a:pt x="267" y="1067"/>
                    <a:pt x="291" y="1032"/>
                  </a:cubicBezTo>
                  <a:cubicBezTo>
                    <a:pt x="365" y="904"/>
                    <a:pt x="318" y="763"/>
                    <a:pt x="304" y="614"/>
                  </a:cubicBezTo>
                  <a:cubicBezTo>
                    <a:pt x="291" y="453"/>
                    <a:pt x="284" y="284"/>
                    <a:pt x="291" y="122"/>
                  </a:cubicBezTo>
                  <a:cubicBezTo>
                    <a:pt x="291" y="41"/>
                    <a:pt x="230" y="1"/>
                    <a:pt x="16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318400" y="4070425"/>
              <a:ext cx="7600" cy="30150"/>
            </a:xfrm>
            <a:custGeom>
              <a:avLst/>
              <a:gdLst/>
              <a:ahLst/>
              <a:cxnLst/>
              <a:rect l="l" t="t" r="r" b="b"/>
              <a:pathLst>
                <a:path w="304" h="1206" extrusionOk="0">
                  <a:moveTo>
                    <a:pt x="94" y="0"/>
                  </a:moveTo>
                  <a:cubicBezTo>
                    <a:pt x="49" y="0"/>
                    <a:pt x="1" y="32"/>
                    <a:pt x="1" y="85"/>
                  </a:cubicBezTo>
                  <a:cubicBezTo>
                    <a:pt x="1" y="281"/>
                    <a:pt x="1" y="476"/>
                    <a:pt x="14" y="672"/>
                  </a:cubicBezTo>
                  <a:cubicBezTo>
                    <a:pt x="21" y="840"/>
                    <a:pt x="7" y="1002"/>
                    <a:pt x="75" y="1157"/>
                  </a:cubicBezTo>
                  <a:cubicBezTo>
                    <a:pt x="89" y="1191"/>
                    <a:pt x="121" y="1206"/>
                    <a:pt x="154" y="1206"/>
                  </a:cubicBezTo>
                  <a:cubicBezTo>
                    <a:pt x="201" y="1206"/>
                    <a:pt x="252" y="1177"/>
                    <a:pt x="264" y="1130"/>
                  </a:cubicBezTo>
                  <a:cubicBezTo>
                    <a:pt x="304" y="962"/>
                    <a:pt x="264" y="773"/>
                    <a:pt x="243" y="597"/>
                  </a:cubicBezTo>
                  <a:lnTo>
                    <a:pt x="243" y="591"/>
                  </a:lnTo>
                  <a:cubicBezTo>
                    <a:pt x="230" y="415"/>
                    <a:pt x="196" y="240"/>
                    <a:pt x="169" y="65"/>
                  </a:cubicBezTo>
                  <a:cubicBezTo>
                    <a:pt x="163" y="20"/>
                    <a:pt x="130" y="0"/>
                    <a:pt x="94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4274275" y="4084325"/>
              <a:ext cx="10275" cy="28925"/>
            </a:xfrm>
            <a:custGeom>
              <a:avLst/>
              <a:gdLst/>
              <a:ahLst/>
              <a:cxnLst/>
              <a:rect l="l" t="t" r="r" b="b"/>
              <a:pathLst>
                <a:path w="411" h="1157" extrusionOk="0">
                  <a:moveTo>
                    <a:pt x="148" y="0"/>
                  </a:moveTo>
                  <a:cubicBezTo>
                    <a:pt x="78" y="0"/>
                    <a:pt x="0" y="60"/>
                    <a:pt x="12" y="149"/>
                  </a:cubicBezTo>
                  <a:cubicBezTo>
                    <a:pt x="46" y="325"/>
                    <a:pt x="73" y="493"/>
                    <a:pt x="100" y="662"/>
                  </a:cubicBezTo>
                  <a:cubicBezTo>
                    <a:pt x="127" y="817"/>
                    <a:pt x="141" y="972"/>
                    <a:pt x="221" y="1114"/>
                  </a:cubicBezTo>
                  <a:cubicBezTo>
                    <a:pt x="237" y="1142"/>
                    <a:pt x="270" y="1157"/>
                    <a:pt x="302" y="1157"/>
                  </a:cubicBezTo>
                  <a:cubicBezTo>
                    <a:pt x="340" y="1157"/>
                    <a:pt x="376" y="1137"/>
                    <a:pt x="383" y="1093"/>
                  </a:cubicBezTo>
                  <a:cubicBezTo>
                    <a:pt x="410" y="938"/>
                    <a:pt x="370" y="790"/>
                    <a:pt x="343" y="635"/>
                  </a:cubicBezTo>
                  <a:cubicBezTo>
                    <a:pt x="316" y="453"/>
                    <a:pt x="282" y="271"/>
                    <a:pt x="248" y="89"/>
                  </a:cubicBezTo>
                  <a:cubicBezTo>
                    <a:pt x="238" y="27"/>
                    <a:pt x="195" y="0"/>
                    <a:pt x="148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3"/>
          <p:cNvGrpSpPr/>
          <p:nvPr/>
        </p:nvGrpSpPr>
        <p:grpSpPr>
          <a:xfrm rot="-674933">
            <a:off x="6058763" y="3033034"/>
            <a:ext cx="3145026" cy="1838151"/>
            <a:chOff x="4246750" y="3914450"/>
            <a:chExt cx="533900" cy="312050"/>
          </a:xfrm>
        </p:grpSpPr>
        <p:sp>
          <p:nvSpPr>
            <p:cNvPr id="124" name="Google Shape;124;p3"/>
            <p:cNvSpPr/>
            <p:nvPr/>
          </p:nvSpPr>
          <p:spPr>
            <a:xfrm>
              <a:off x="4246750" y="3914450"/>
              <a:ext cx="533900" cy="312050"/>
            </a:xfrm>
            <a:custGeom>
              <a:avLst/>
              <a:gdLst/>
              <a:ahLst/>
              <a:cxnLst/>
              <a:rect l="l" t="t" r="r" b="b"/>
              <a:pathLst>
                <a:path w="21356" h="12482" extrusionOk="0">
                  <a:moveTo>
                    <a:pt x="17428" y="0"/>
                  </a:moveTo>
                  <a:cubicBezTo>
                    <a:pt x="16612" y="0"/>
                    <a:pt x="15790" y="271"/>
                    <a:pt x="15145" y="775"/>
                  </a:cubicBezTo>
                  <a:cubicBezTo>
                    <a:pt x="14052" y="1629"/>
                    <a:pt x="13486" y="3070"/>
                    <a:pt x="13595" y="4457"/>
                  </a:cubicBezTo>
                  <a:lnTo>
                    <a:pt x="13595" y="4457"/>
                  </a:lnTo>
                  <a:cubicBezTo>
                    <a:pt x="13523" y="3903"/>
                    <a:pt x="12942" y="3528"/>
                    <a:pt x="12373" y="3528"/>
                  </a:cubicBezTo>
                  <a:cubicBezTo>
                    <a:pt x="12226" y="3528"/>
                    <a:pt x="12079" y="3553"/>
                    <a:pt x="11942" y="3607"/>
                  </a:cubicBezTo>
                  <a:cubicBezTo>
                    <a:pt x="11255" y="3883"/>
                    <a:pt x="10870" y="4658"/>
                    <a:pt x="10837" y="5393"/>
                  </a:cubicBezTo>
                  <a:cubicBezTo>
                    <a:pt x="10783" y="4645"/>
                    <a:pt x="10729" y="3883"/>
                    <a:pt x="10439" y="3189"/>
                  </a:cubicBezTo>
                  <a:cubicBezTo>
                    <a:pt x="10149" y="2501"/>
                    <a:pt x="9589" y="1874"/>
                    <a:pt x="8854" y="1712"/>
                  </a:cubicBezTo>
                  <a:cubicBezTo>
                    <a:pt x="8721" y="1682"/>
                    <a:pt x="8587" y="1669"/>
                    <a:pt x="8452" y="1669"/>
                  </a:cubicBezTo>
                  <a:cubicBezTo>
                    <a:pt x="7974" y="1669"/>
                    <a:pt x="7497" y="1842"/>
                    <a:pt x="7081" y="2089"/>
                  </a:cubicBezTo>
                  <a:cubicBezTo>
                    <a:pt x="5840" y="2824"/>
                    <a:pt x="5031" y="4234"/>
                    <a:pt x="5024" y="5670"/>
                  </a:cubicBezTo>
                  <a:cubicBezTo>
                    <a:pt x="4517" y="5379"/>
                    <a:pt x="3932" y="5232"/>
                    <a:pt x="3347" y="5232"/>
                  </a:cubicBezTo>
                  <a:cubicBezTo>
                    <a:pt x="2765" y="5232"/>
                    <a:pt x="2184" y="5377"/>
                    <a:pt x="1680" y="5670"/>
                  </a:cubicBezTo>
                  <a:cubicBezTo>
                    <a:pt x="668" y="6250"/>
                    <a:pt x="1" y="7396"/>
                    <a:pt x="1" y="8563"/>
                  </a:cubicBezTo>
                  <a:lnTo>
                    <a:pt x="19715" y="12273"/>
                  </a:lnTo>
                  <a:lnTo>
                    <a:pt x="19715" y="12273"/>
                  </a:lnTo>
                  <a:cubicBezTo>
                    <a:pt x="19662" y="12311"/>
                    <a:pt x="19649" y="12470"/>
                    <a:pt x="19751" y="12480"/>
                  </a:cubicBezTo>
                  <a:cubicBezTo>
                    <a:pt x="19756" y="12481"/>
                    <a:pt x="19762" y="12481"/>
                    <a:pt x="19767" y="12481"/>
                  </a:cubicBezTo>
                  <a:cubicBezTo>
                    <a:pt x="19886" y="12481"/>
                    <a:pt x="19969" y="12340"/>
                    <a:pt x="20020" y="12224"/>
                  </a:cubicBezTo>
                  <a:cubicBezTo>
                    <a:pt x="20924" y="10019"/>
                    <a:pt x="21356" y="7625"/>
                    <a:pt x="21275" y="5238"/>
                  </a:cubicBezTo>
                  <a:cubicBezTo>
                    <a:pt x="21207" y="3411"/>
                    <a:pt x="20695" y="1375"/>
                    <a:pt x="19124" y="444"/>
                  </a:cubicBezTo>
                  <a:cubicBezTo>
                    <a:pt x="18610" y="143"/>
                    <a:pt x="18021" y="0"/>
                    <a:pt x="17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4625550" y="4001525"/>
              <a:ext cx="7100" cy="27250"/>
            </a:xfrm>
            <a:custGeom>
              <a:avLst/>
              <a:gdLst/>
              <a:ahLst/>
              <a:cxnLst/>
              <a:rect l="l" t="t" r="r" b="b"/>
              <a:pathLst>
                <a:path w="284" h="1090" extrusionOk="0">
                  <a:moveTo>
                    <a:pt x="138" y="1"/>
                  </a:moveTo>
                  <a:cubicBezTo>
                    <a:pt x="89" y="1"/>
                    <a:pt x="41" y="33"/>
                    <a:pt x="41" y="97"/>
                  </a:cubicBezTo>
                  <a:cubicBezTo>
                    <a:pt x="34" y="285"/>
                    <a:pt x="27" y="481"/>
                    <a:pt x="27" y="670"/>
                  </a:cubicBezTo>
                  <a:cubicBezTo>
                    <a:pt x="20" y="818"/>
                    <a:pt x="0" y="946"/>
                    <a:pt x="88" y="1074"/>
                  </a:cubicBezTo>
                  <a:cubicBezTo>
                    <a:pt x="98" y="1084"/>
                    <a:pt x="118" y="1090"/>
                    <a:pt x="138" y="1090"/>
                  </a:cubicBezTo>
                  <a:cubicBezTo>
                    <a:pt x="159" y="1090"/>
                    <a:pt x="179" y="1084"/>
                    <a:pt x="189" y="1074"/>
                  </a:cubicBezTo>
                  <a:cubicBezTo>
                    <a:pt x="283" y="946"/>
                    <a:pt x="256" y="818"/>
                    <a:pt x="250" y="670"/>
                  </a:cubicBezTo>
                  <a:lnTo>
                    <a:pt x="236" y="97"/>
                  </a:lnTo>
                  <a:cubicBezTo>
                    <a:pt x="236" y="33"/>
                    <a:pt x="187" y="1"/>
                    <a:pt x="138" y="1"/>
                  </a:cubicBezTo>
                  <a:close/>
                </a:path>
              </a:pathLst>
            </a:custGeom>
            <a:solidFill>
              <a:srgbClr val="092553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686225" y="3976325"/>
              <a:ext cx="8275" cy="35400"/>
            </a:xfrm>
            <a:custGeom>
              <a:avLst/>
              <a:gdLst/>
              <a:ahLst/>
              <a:cxnLst/>
              <a:rect l="l" t="t" r="r" b="b"/>
              <a:pathLst>
                <a:path w="331" h="1416" extrusionOk="0">
                  <a:moveTo>
                    <a:pt x="191" y="1"/>
                  </a:moveTo>
                  <a:cubicBezTo>
                    <a:pt x="139" y="1"/>
                    <a:pt x="88" y="36"/>
                    <a:pt x="88" y="107"/>
                  </a:cubicBezTo>
                  <a:cubicBezTo>
                    <a:pt x="75" y="322"/>
                    <a:pt x="68" y="545"/>
                    <a:pt x="54" y="768"/>
                  </a:cubicBezTo>
                  <a:cubicBezTo>
                    <a:pt x="48" y="963"/>
                    <a:pt x="1" y="1165"/>
                    <a:pt x="68" y="1354"/>
                  </a:cubicBezTo>
                  <a:cubicBezTo>
                    <a:pt x="83" y="1393"/>
                    <a:pt x="121" y="1416"/>
                    <a:pt x="158" y="1416"/>
                  </a:cubicBezTo>
                  <a:cubicBezTo>
                    <a:pt x="185" y="1416"/>
                    <a:pt x="213" y="1403"/>
                    <a:pt x="230" y="1374"/>
                  </a:cubicBezTo>
                  <a:cubicBezTo>
                    <a:pt x="324" y="1199"/>
                    <a:pt x="311" y="1004"/>
                    <a:pt x="324" y="815"/>
                  </a:cubicBezTo>
                  <a:cubicBezTo>
                    <a:pt x="331" y="579"/>
                    <a:pt x="317" y="343"/>
                    <a:pt x="304" y="107"/>
                  </a:cubicBezTo>
                  <a:cubicBezTo>
                    <a:pt x="297" y="36"/>
                    <a:pt x="243" y="1"/>
                    <a:pt x="191" y="1"/>
                  </a:cubicBezTo>
                  <a:close/>
                </a:path>
              </a:pathLst>
            </a:custGeom>
            <a:solidFill>
              <a:srgbClr val="092553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4461850" y="4009925"/>
              <a:ext cx="8300" cy="25250"/>
            </a:xfrm>
            <a:custGeom>
              <a:avLst/>
              <a:gdLst/>
              <a:ahLst/>
              <a:cxnLst/>
              <a:rect l="l" t="t" r="r" b="b"/>
              <a:pathLst>
                <a:path w="332" h="1010" extrusionOk="0">
                  <a:moveTo>
                    <a:pt x="169" y="0"/>
                  </a:moveTo>
                  <a:cubicBezTo>
                    <a:pt x="115" y="0"/>
                    <a:pt x="61" y="37"/>
                    <a:pt x="55" y="111"/>
                  </a:cubicBezTo>
                  <a:cubicBezTo>
                    <a:pt x="48" y="260"/>
                    <a:pt x="34" y="415"/>
                    <a:pt x="28" y="563"/>
                  </a:cubicBezTo>
                  <a:cubicBezTo>
                    <a:pt x="28" y="698"/>
                    <a:pt x="1" y="833"/>
                    <a:pt x="68" y="954"/>
                  </a:cubicBezTo>
                  <a:cubicBezTo>
                    <a:pt x="88" y="991"/>
                    <a:pt x="127" y="1010"/>
                    <a:pt x="166" y="1010"/>
                  </a:cubicBezTo>
                  <a:cubicBezTo>
                    <a:pt x="205" y="1010"/>
                    <a:pt x="243" y="991"/>
                    <a:pt x="264" y="954"/>
                  </a:cubicBezTo>
                  <a:cubicBezTo>
                    <a:pt x="331" y="833"/>
                    <a:pt x="311" y="698"/>
                    <a:pt x="304" y="563"/>
                  </a:cubicBezTo>
                  <a:cubicBezTo>
                    <a:pt x="304" y="415"/>
                    <a:pt x="291" y="260"/>
                    <a:pt x="284" y="111"/>
                  </a:cubicBezTo>
                  <a:cubicBezTo>
                    <a:pt x="277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rgbClr val="092553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4537725" y="4069175"/>
              <a:ext cx="9800" cy="26600"/>
            </a:xfrm>
            <a:custGeom>
              <a:avLst/>
              <a:gdLst/>
              <a:ahLst/>
              <a:cxnLst/>
              <a:rect l="l" t="t" r="r" b="b"/>
              <a:pathLst>
                <a:path w="392" h="1064" extrusionOk="0">
                  <a:moveTo>
                    <a:pt x="268" y="1"/>
                  </a:moveTo>
                  <a:cubicBezTo>
                    <a:pt x="222" y="1"/>
                    <a:pt x="173" y="28"/>
                    <a:pt x="155" y="74"/>
                  </a:cubicBezTo>
                  <a:cubicBezTo>
                    <a:pt x="94" y="229"/>
                    <a:pt x="88" y="398"/>
                    <a:pt x="67" y="560"/>
                  </a:cubicBezTo>
                  <a:cubicBezTo>
                    <a:pt x="54" y="715"/>
                    <a:pt x="0" y="877"/>
                    <a:pt x="81" y="1012"/>
                  </a:cubicBezTo>
                  <a:cubicBezTo>
                    <a:pt x="101" y="1043"/>
                    <a:pt x="140" y="1064"/>
                    <a:pt x="178" y="1064"/>
                  </a:cubicBezTo>
                  <a:cubicBezTo>
                    <a:pt x="204" y="1064"/>
                    <a:pt x="230" y="1054"/>
                    <a:pt x="250" y="1032"/>
                  </a:cubicBezTo>
                  <a:cubicBezTo>
                    <a:pt x="357" y="910"/>
                    <a:pt x="337" y="749"/>
                    <a:pt x="351" y="593"/>
                  </a:cubicBezTo>
                  <a:cubicBezTo>
                    <a:pt x="364" y="418"/>
                    <a:pt x="391" y="250"/>
                    <a:pt x="357" y="74"/>
                  </a:cubicBezTo>
                  <a:cubicBezTo>
                    <a:pt x="348" y="23"/>
                    <a:pt x="309" y="1"/>
                    <a:pt x="268" y="1"/>
                  </a:cubicBezTo>
                  <a:close/>
                </a:path>
              </a:pathLst>
            </a:custGeom>
            <a:solidFill>
              <a:srgbClr val="092553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4612225" y="4105825"/>
              <a:ext cx="8275" cy="32050"/>
            </a:xfrm>
            <a:custGeom>
              <a:avLst/>
              <a:gdLst/>
              <a:ahLst/>
              <a:cxnLst/>
              <a:rect l="l" t="t" r="r" b="b"/>
              <a:pathLst>
                <a:path w="331" h="1282" extrusionOk="0">
                  <a:moveTo>
                    <a:pt x="204" y="1"/>
                  </a:moveTo>
                  <a:cubicBezTo>
                    <a:pt x="147" y="1"/>
                    <a:pt x="88" y="38"/>
                    <a:pt x="81" y="112"/>
                  </a:cubicBezTo>
                  <a:cubicBezTo>
                    <a:pt x="75" y="321"/>
                    <a:pt x="61" y="530"/>
                    <a:pt x="48" y="739"/>
                  </a:cubicBezTo>
                  <a:cubicBezTo>
                    <a:pt x="41" y="914"/>
                    <a:pt x="0" y="1083"/>
                    <a:pt x="81" y="1238"/>
                  </a:cubicBezTo>
                  <a:cubicBezTo>
                    <a:pt x="98" y="1267"/>
                    <a:pt x="127" y="1281"/>
                    <a:pt x="156" y="1281"/>
                  </a:cubicBezTo>
                  <a:cubicBezTo>
                    <a:pt x="187" y="1281"/>
                    <a:pt x="219" y="1266"/>
                    <a:pt x="236" y="1238"/>
                  </a:cubicBezTo>
                  <a:cubicBezTo>
                    <a:pt x="331" y="1090"/>
                    <a:pt x="304" y="908"/>
                    <a:pt x="304" y="739"/>
                  </a:cubicBezTo>
                  <a:cubicBezTo>
                    <a:pt x="311" y="530"/>
                    <a:pt x="311" y="321"/>
                    <a:pt x="317" y="112"/>
                  </a:cubicBezTo>
                  <a:cubicBezTo>
                    <a:pt x="317" y="38"/>
                    <a:pt x="262" y="1"/>
                    <a:pt x="204" y="1"/>
                  </a:cubicBezTo>
                  <a:close/>
                </a:path>
              </a:pathLst>
            </a:custGeom>
            <a:solidFill>
              <a:srgbClr val="092553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4671725" y="4110925"/>
              <a:ext cx="9300" cy="30500"/>
            </a:xfrm>
            <a:custGeom>
              <a:avLst/>
              <a:gdLst/>
              <a:ahLst/>
              <a:cxnLst/>
              <a:rect l="l" t="t" r="r" b="b"/>
              <a:pathLst>
                <a:path w="372" h="1220" extrusionOk="0">
                  <a:moveTo>
                    <a:pt x="199" y="1"/>
                  </a:moveTo>
                  <a:cubicBezTo>
                    <a:pt x="127" y="1"/>
                    <a:pt x="58" y="46"/>
                    <a:pt x="61" y="137"/>
                  </a:cubicBezTo>
                  <a:cubicBezTo>
                    <a:pt x="68" y="313"/>
                    <a:pt x="61" y="481"/>
                    <a:pt x="55" y="650"/>
                  </a:cubicBezTo>
                  <a:cubicBezTo>
                    <a:pt x="41" y="811"/>
                    <a:pt x="1" y="973"/>
                    <a:pt x="48" y="1128"/>
                  </a:cubicBezTo>
                  <a:cubicBezTo>
                    <a:pt x="67" y="1186"/>
                    <a:pt x="123" y="1219"/>
                    <a:pt x="178" y="1219"/>
                  </a:cubicBezTo>
                  <a:cubicBezTo>
                    <a:pt x="221" y="1219"/>
                    <a:pt x="264" y="1199"/>
                    <a:pt x="291" y="1155"/>
                  </a:cubicBezTo>
                  <a:cubicBezTo>
                    <a:pt x="371" y="1014"/>
                    <a:pt x="358" y="852"/>
                    <a:pt x="358" y="690"/>
                  </a:cubicBezTo>
                  <a:cubicBezTo>
                    <a:pt x="365" y="508"/>
                    <a:pt x="358" y="326"/>
                    <a:pt x="351" y="137"/>
                  </a:cubicBezTo>
                  <a:cubicBezTo>
                    <a:pt x="345" y="46"/>
                    <a:pt x="270" y="1"/>
                    <a:pt x="199" y="1"/>
                  </a:cubicBezTo>
                  <a:close/>
                </a:path>
              </a:pathLst>
            </a:custGeom>
            <a:solidFill>
              <a:srgbClr val="092553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4464550" y="4088375"/>
              <a:ext cx="9125" cy="27175"/>
            </a:xfrm>
            <a:custGeom>
              <a:avLst/>
              <a:gdLst/>
              <a:ahLst/>
              <a:cxnLst/>
              <a:rect l="l" t="t" r="r" b="b"/>
              <a:pathLst>
                <a:path w="365" h="1087" extrusionOk="0">
                  <a:moveTo>
                    <a:pt x="168" y="1"/>
                  </a:moveTo>
                  <a:cubicBezTo>
                    <a:pt x="105" y="1"/>
                    <a:pt x="41" y="41"/>
                    <a:pt x="34" y="122"/>
                  </a:cubicBezTo>
                  <a:cubicBezTo>
                    <a:pt x="21" y="297"/>
                    <a:pt x="7" y="473"/>
                    <a:pt x="14" y="648"/>
                  </a:cubicBezTo>
                  <a:cubicBezTo>
                    <a:pt x="14" y="796"/>
                    <a:pt x="1" y="945"/>
                    <a:pt x="109" y="1053"/>
                  </a:cubicBezTo>
                  <a:cubicBezTo>
                    <a:pt x="132" y="1076"/>
                    <a:pt x="161" y="1086"/>
                    <a:pt x="190" y="1086"/>
                  </a:cubicBezTo>
                  <a:cubicBezTo>
                    <a:pt x="229" y="1086"/>
                    <a:pt x="267" y="1067"/>
                    <a:pt x="291" y="1032"/>
                  </a:cubicBezTo>
                  <a:cubicBezTo>
                    <a:pt x="365" y="904"/>
                    <a:pt x="318" y="763"/>
                    <a:pt x="304" y="614"/>
                  </a:cubicBezTo>
                  <a:cubicBezTo>
                    <a:pt x="291" y="453"/>
                    <a:pt x="284" y="284"/>
                    <a:pt x="291" y="122"/>
                  </a:cubicBezTo>
                  <a:cubicBezTo>
                    <a:pt x="291" y="41"/>
                    <a:pt x="230" y="1"/>
                    <a:pt x="168" y="1"/>
                  </a:cubicBezTo>
                  <a:close/>
                </a:path>
              </a:pathLst>
            </a:custGeom>
            <a:solidFill>
              <a:srgbClr val="092553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4318400" y="4070425"/>
              <a:ext cx="7600" cy="30150"/>
            </a:xfrm>
            <a:custGeom>
              <a:avLst/>
              <a:gdLst/>
              <a:ahLst/>
              <a:cxnLst/>
              <a:rect l="l" t="t" r="r" b="b"/>
              <a:pathLst>
                <a:path w="304" h="1206" extrusionOk="0">
                  <a:moveTo>
                    <a:pt x="94" y="0"/>
                  </a:moveTo>
                  <a:cubicBezTo>
                    <a:pt x="49" y="0"/>
                    <a:pt x="1" y="32"/>
                    <a:pt x="1" y="85"/>
                  </a:cubicBezTo>
                  <a:cubicBezTo>
                    <a:pt x="1" y="281"/>
                    <a:pt x="1" y="476"/>
                    <a:pt x="14" y="672"/>
                  </a:cubicBezTo>
                  <a:cubicBezTo>
                    <a:pt x="21" y="840"/>
                    <a:pt x="7" y="1002"/>
                    <a:pt x="75" y="1157"/>
                  </a:cubicBezTo>
                  <a:cubicBezTo>
                    <a:pt x="89" y="1191"/>
                    <a:pt x="121" y="1206"/>
                    <a:pt x="154" y="1206"/>
                  </a:cubicBezTo>
                  <a:cubicBezTo>
                    <a:pt x="201" y="1206"/>
                    <a:pt x="252" y="1177"/>
                    <a:pt x="264" y="1130"/>
                  </a:cubicBezTo>
                  <a:cubicBezTo>
                    <a:pt x="304" y="962"/>
                    <a:pt x="264" y="773"/>
                    <a:pt x="243" y="597"/>
                  </a:cubicBezTo>
                  <a:lnTo>
                    <a:pt x="243" y="591"/>
                  </a:lnTo>
                  <a:cubicBezTo>
                    <a:pt x="230" y="415"/>
                    <a:pt x="196" y="240"/>
                    <a:pt x="169" y="65"/>
                  </a:cubicBezTo>
                  <a:cubicBezTo>
                    <a:pt x="163" y="20"/>
                    <a:pt x="130" y="0"/>
                    <a:pt x="94" y="0"/>
                  </a:cubicBezTo>
                  <a:close/>
                </a:path>
              </a:pathLst>
            </a:custGeom>
            <a:solidFill>
              <a:srgbClr val="092553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274275" y="4084325"/>
              <a:ext cx="10275" cy="28925"/>
            </a:xfrm>
            <a:custGeom>
              <a:avLst/>
              <a:gdLst/>
              <a:ahLst/>
              <a:cxnLst/>
              <a:rect l="l" t="t" r="r" b="b"/>
              <a:pathLst>
                <a:path w="411" h="1157" extrusionOk="0">
                  <a:moveTo>
                    <a:pt x="148" y="0"/>
                  </a:moveTo>
                  <a:cubicBezTo>
                    <a:pt x="78" y="0"/>
                    <a:pt x="0" y="60"/>
                    <a:pt x="12" y="149"/>
                  </a:cubicBezTo>
                  <a:cubicBezTo>
                    <a:pt x="46" y="325"/>
                    <a:pt x="73" y="493"/>
                    <a:pt x="100" y="662"/>
                  </a:cubicBezTo>
                  <a:cubicBezTo>
                    <a:pt x="127" y="817"/>
                    <a:pt x="141" y="972"/>
                    <a:pt x="221" y="1114"/>
                  </a:cubicBezTo>
                  <a:cubicBezTo>
                    <a:pt x="237" y="1142"/>
                    <a:pt x="270" y="1157"/>
                    <a:pt x="302" y="1157"/>
                  </a:cubicBezTo>
                  <a:cubicBezTo>
                    <a:pt x="340" y="1157"/>
                    <a:pt x="376" y="1137"/>
                    <a:pt x="383" y="1093"/>
                  </a:cubicBezTo>
                  <a:cubicBezTo>
                    <a:pt x="410" y="938"/>
                    <a:pt x="370" y="790"/>
                    <a:pt x="343" y="635"/>
                  </a:cubicBezTo>
                  <a:cubicBezTo>
                    <a:pt x="316" y="453"/>
                    <a:pt x="282" y="271"/>
                    <a:pt x="248" y="89"/>
                  </a:cubicBezTo>
                  <a:cubicBezTo>
                    <a:pt x="238" y="27"/>
                    <a:pt x="195" y="0"/>
                    <a:pt x="148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4;p3"/>
          <p:cNvGrpSpPr/>
          <p:nvPr/>
        </p:nvGrpSpPr>
        <p:grpSpPr>
          <a:xfrm>
            <a:off x="3660137" y="3551550"/>
            <a:ext cx="1865824" cy="801127"/>
            <a:chOff x="3124075" y="3826725"/>
            <a:chExt cx="412000" cy="176900"/>
          </a:xfrm>
        </p:grpSpPr>
        <p:sp>
          <p:nvSpPr>
            <p:cNvPr id="135" name="Google Shape;135;p3"/>
            <p:cNvSpPr/>
            <p:nvPr/>
          </p:nvSpPr>
          <p:spPr>
            <a:xfrm>
              <a:off x="3124075" y="3826725"/>
              <a:ext cx="412000" cy="176900"/>
            </a:xfrm>
            <a:custGeom>
              <a:avLst/>
              <a:gdLst/>
              <a:ahLst/>
              <a:cxnLst/>
              <a:rect l="l" t="t" r="r" b="b"/>
              <a:pathLst>
                <a:path w="16480" h="7076" extrusionOk="0">
                  <a:moveTo>
                    <a:pt x="6192" y="0"/>
                  </a:moveTo>
                  <a:cubicBezTo>
                    <a:pt x="5606" y="0"/>
                    <a:pt x="5023" y="217"/>
                    <a:pt x="4552" y="568"/>
                  </a:cubicBezTo>
                  <a:cubicBezTo>
                    <a:pt x="3540" y="1324"/>
                    <a:pt x="3055" y="2719"/>
                    <a:pt x="3392" y="3940"/>
                  </a:cubicBezTo>
                  <a:cubicBezTo>
                    <a:pt x="2901" y="3443"/>
                    <a:pt x="2287" y="2907"/>
                    <a:pt x="1629" y="2907"/>
                  </a:cubicBezTo>
                  <a:cubicBezTo>
                    <a:pt x="1519" y="2907"/>
                    <a:pt x="1407" y="2922"/>
                    <a:pt x="1295" y="2955"/>
                  </a:cubicBezTo>
                  <a:cubicBezTo>
                    <a:pt x="803" y="3097"/>
                    <a:pt x="465" y="3555"/>
                    <a:pt x="297" y="4041"/>
                  </a:cubicBezTo>
                  <a:cubicBezTo>
                    <a:pt x="0" y="4864"/>
                    <a:pt x="115" y="5821"/>
                    <a:pt x="580" y="6563"/>
                  </a:cubicBezTo>
                  <a:lnTo>
                    <a:pt x="16264" y="7075"/>
                  </a:lnTo>
                  <a:cubicBezTo>
                    <a:pt x="16372" y="6286"/>
                    <a:pt x="16480" y="5464"/>
                    <a:pt x="16278" y="4688"/>
                  </a:cubicBezTo>
                  <a:cubicBezTo>
                    <a:pt x="16069" y="3920"/>
                    <a:pt x="15462" y="3191"/>
                    <a:pt x="14666" y="3104"/>
                  </a:cubicBezTo>
                  <a:cubicBezTo>
                    <a:pt x="14605" y="3097"/>
                    <a:pt x="14545" y="3093"/>
                    <a:pt x="14486" y="3093"/>
                  </a:cubicBezTo>
                  <a:cubicBezTo>
                    <a:pt x="13620" y="3093"/>
                    <a:pt x="12886" y="3803"/>
                    <a:pt x="12292" y="4459"/>
                  </a:cubicBezTo>
                  <a:cubicBezTo>
                    <a:pt x="11773" y="3879"/>
                    <a:pt x="11234" y="3272"/>
                    <a:pt x="10519" y="2962"/>
                  </a:cubicBezTo>
                  <a:cubicBezTo>
                    <a:pt x="10250" y="2844"/>
                    <a:pt x="9947" y="2781"/>
                    <a:pt x="9648" y="2781"/>
                  </a:cubicBezTo>
                  <a:cubicBezTo>
                    <a:pt x="9160" y="2781"/>
                    <a:pt x="8683" y="2950"/>
                    <a:pt x="8382" y="3326"/>
                  </a:cubicBezTo>
                  <a:cubicBezTo>
                    <a:pt x="8173" y="2706"/>
                    <a:pt x="8341" y="2011"/>
                    <a:pt x="8159" y="1377"/>
                  </a:cubicBezTo>
                  <a:cubicBezTo>
                    <a:pt x="7950" y="690"/>
                    <a:pt x="7303" y="170"/>
                    <a:pt x="6595" y="36"/>
                  </a:cubicBezTo>
                  <a:cubicBezTo>
                    <a:pt x="6461" y="12"/>
                    <a:pt x="6327" y="0"/>
                    <a:pt x="6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150975" y="3954750"/>
              <a:ext cx="12725" cy="25025"/>
            </a:xfrm>
            <a:custGeom>
              <a:avLst/>
              <a:gdLst/>
              <a:ahLst/>
              <a:cxnLst/>
              <a:rect l="l" t="t" r="r" b="b"/>
              <a:pathLst>
                <a:path w="509" h="1001" extrusionOk="0">
                  <a:moveTo>
                    <a:pt x="65" y="0"/>
                  </a:moveTo>
                  <a:cubicBezTo>
                    <a:pt x="31" y="0"/>
                    <a:pt x="1" y="32"/>
                    <a:pt x="10" y="73"/>
                  </a:cubicBezTo>
                  <a:cubicBezTo>
                    <a:pt x="37" y="248"/>
                    <a:pt x="91" y="410"/>
                    <a:pt x="151" y="572"/>
                  </a:cubicBezTo>
                  <a:cubicBezTo>
                    <a:pt x="205" y="713"/>
                    <a:pt x="239" y="875"/>
                    <a:pt x="347" y="976"/>
                  </a:cubicBezTo>
                  <a:cubicBezTo>
                    <a:pt x="364" y="993"/>
                    <a:pt x="385" y="1001"/>
                    <a:pt x="407" y="1001"/>
                  </a:cubicBezTo>
                  <a:cubicBezTo>
                    <a:pt x="454" y="1001"/>
                    <a:pt x="502" y="965"/>
                    <a:pt x="502" y="909"/>
                  </a:cubicBezTo>
                  <a:cubicBezTo>
                    <a:pt x="509" y="761"/>
                    <a:pt x="414" y="626"/>
                    <a:pt x="360" y="491"/>
                  </a:cubicBezTo>
                  <a:cubicBezTo>
                    <a:pt x="286" y="329"/>
                    <a:pt x="212" y="174"/>
                    <a:pt x="111" y="26"/>
                  </a:cubicBezTo>
                  <a:cubicBezTo>
                    <a:pt x="98" y="8"/>
                    <a:pt x="81" y="0"/>
                    <a:pt x="65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238550" y="3863300"/>
              <a:ext cx="10800" cy="25775"/>
            </a:xfrm>
            <a:custGeom>
              <a:avLst/>
              <a:gdLst/>
              <a:ahLst/>
              <a:cxnLst/>
              <a:rect l="l" t="t" r="r" b="b"/>
              <a:pathLst>
                <a:path w="432" h="1031" extrusionOk="0">
                  <a:moveTo>
                    <a:pt x="111" y="1"/>
                  </a:moveTo>
                  <a:cubicBezTo>
                    <a:pt x="57" y="1"/>
                    <a:pt x="1" y="48"/>
                    <a:pt x="13" y="117"/>
                  </a:cubicBezTo>
                  <a:cubicBezTo>
                    <a:pt x="60" y="386"/>
                    <a:pt x="60" y="751"/>
                    <a:pt x="215" y="987"/>
                  </a:cubicBezTo>
                  <a:cubicBezTo>
                    <a:pt x="236" y="1017"/>
                    <a:pt x="265" y="1030"/>
                    <a:pt x="293" y="1030"/>
                  </a:cubicBezTo>
                  <a:cubicBezTo>
                    <a:pt x="340" y="1030"/>
                    <a:pt x="387" y="994"/>
                    <a:pt x="391" y="939"/>
                  </a:cubicBezTo>
                  <a:cubicBezTo>
                    <a:pt x="431" y="663"/>
                    <a:pt x="276" y="333"/>
                    <a:pt x="195" y="70"/>
                  </a:cubicBezTo>
                  <a:cubicBezTo>
                    <a:pt x="182" y="21"/>
                    <a:pt x="147" y="1"/>
                    <a:pt x="11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218975" y="3943775"/>
              <a:ext cx="11150" cy="25725"/>
            </a:xfrm>
            <a:custGeom>
              <a:avLst/>
              <a:gdLst/>
              <a:ahLst/>
              <a:cxnLst/>
              <a:rect l="l" t="t" r="r" b="b"/>
              <a:pathLst>
                <a:path w="446" h="1029" extrusionOk="0">
                  <a:moveTo>
                    <a:pt x="103" y="1"/>
                  </a:moveTo>
                  <a:cubicBezTo>
                    <a:pt x="55" y="1"/>
                    <a:pt x="7" y="34"/>
                    <a:pt x="7" y="94"/>
                  </a:cubicBezTo>
                  <a:cubicBezTo>
                    <a:pt x="0" y="276"/>
                    <a:pt x="34" y="444"/>
                    <a:pt x="75" y="613"/>
                  </a:cubicBezTo>
                  <a:cubicBezTo>
                    <a:pt x="102" y="761"/>
                    <a:pt x="115" y="937"/>
                    <a:pt x="257" y="1018"/>
                  </a:cubicBezTo>
                  <a:cubicBezTo>
                    <a:pt x="268" y="1025"/>
                    <a:pt x="284" y="1028"/>
                    <a:pt x="300" y="1028"/>
                  </a:cubicBezTo>
                  <a:cubicBezTo>
                    <a:pt x="331" y="1028"/>
                    <a:pt x="365" y="1015"/>
                    <a:pt x="378" y="984"/>
                  </a:cubicBezTo>
                  <a:cubicBezTo>
                    <a:pt x="445" y="842"/>
                    <a:pt x="371" y="721"/>
                    <a:pt x="331" y="579"/>
                  </a:cubicBezTo>
                  <a:cubicBezTo>
                    <a:pt x="284" y="404"/>
                    <a:pt x="257" y="235"/>
                    <a:pt x="196" y="67"/>
                  </a:cubicBezTo>
                  <a:cubicBezTo>
                    <a:pt x="181" y="22"/>
                    <a:pt x="142" y="1"/>
                    <a:pt x="10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383825" y="3928300"/>
              <a:ext cx="9300" cy="28575"/>
            </a:xfrm>
            <a:custGeom>
              <a:avLst/>
              <a:gdLst/>
              <a:ahLst/>
              <a:cxnLst/>
              <a:rect l="l" t="t" r="r" b="b"/>
              <a:pathLst>
                <a:path w="372" h="1143" extrusionOk="0">
                  <a:moveTo>
                    <a:pt x="187" y="1"/>
                  </a:moveTo>
                  <a:cubicBezTo>
                    <a:pt x="125" y="1"/>
                    <a:pt x="62" y="41"/>
                    <a:pt x="55" y="119"/>
                  </a:cubicBezTo>
                  <a:cubicBezTo>
                    <a:pt x="41" y="295"/>
                    <a:pt x="28" y="470"/>
                    <a:pt x="28" y="645"/>
                  </a:cubicBezTo>
                  <a:cubicBezTo>
                    <a:pt x="21" y="794"/>
                    <a:pt x="1" y="962"/>
                    <a:pt x="95" y="1084"/>
                  </a:cubicBezTo>
                  <a:cubicBezTo>
                    <a:pt x="121" y="1120"/>
                    <a:pt x="165" y="1142"/>
                    <a:pt x="207" y="1142"/>
                  </a:cubicBezTo>
                  <a:cubicBezTo>
                    <a:pt x="244" y="1142"/>
                    <a:pt x="279" y="1125"/>
                    <a:pt x="298" y="1084"/>
                  </a:cubicBezTo>
                  <a:cubicBezTo>
                    <a:pt x="372" y="942"/>
                    <a:pt x="331" y="801"/>
                    <a:pt x="325" y="645"/>
                  </a:cubicBezTo>
                  <a:lnTo>
                    <a:pt x="318" y="645"/>
                  </a:lnTo>
                  <a:cubicBezTo>
                    <a:pt x="311" y="470"/>
                    <a:pt x="304" y="295"/>
                    <a:pt x="304" y="119"/>
                  </a:cubicBezTo>
                  <a:cubicBezTo>
                    <a:pt x="304" y="39"/>
                    <a:pt x="247" y="1"/>
                    <a:pt x="187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3450600" y="3949250"/>
              <a:ext cx="10625" cy="31175"/>
            </a:xfrm>
            <a:custGeom>
              <a:avLst/>
              <a:gdLst/>
              <a:ahLst/>
              <a:cxnLst/>
              <a:rect l="l" t="t" r="r" b="b"/>
              <a:pathLst>
                <a:path w="425" h="1247" extrusionOk="0">
                  <a:moveTo>
                    <a:pt x="267" y="0"/>
                  </a:moveTo>
                  <a:cubicBezTo>
                    <a:pt x="204" y="0"/>
                    <a:pt x="139" y="43"/>
                    <a:pt x="128" y="124"/>
                  </a:cubicBezTo>
                  <a:cubicBezTo>
                    <a:pt x="115" y="300"/>
                    <a:pt x="95" y="468"/>
                    <a:pt x="68" y="644"/>
                  </a:cubicBezTo>
                  <a:cubicBezTo>
                    <a:pt x="41" y="792"/>
                    <a:pt x="0" y="940"/>
                    <a:pt x="7" y="1095"/>
                  </a:cubicBezTo>
                  <a:cubicBezTo>
                    <a:pt x="7" y="1180"/>
                    <a:pt x="93" y="1247"/>
                    <a:pt x="173" y="1247"/>
                  </a:cubicBezTo>
                  <a:cubicBezTo>
                    <a:pt x="220" y="1247"/>
                    <a:pt x="265" y="1224"/>
                    <a:pt x="290" y="1169"/>
                  </a:cubicBezTo>
                  <a:cubicBezTo>
                    <a:pt x="425" y="859"/>
                    <a:pt x="405" y="455"/>
                    <a:pt x="391" y="124"/>
                  </a:cubicBezTo>
                  <a:cubicBezTo>
                    <a:pt x="388" y="41"/>
                    <a:pt x="328" y="0"/>
                    <a:pt x="26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3491225" y="3929650"/>
              <a:ext cx="8450" cy="30200"/>
            </a:xfrm>
            <a:custGeom>
              <a:avLst/>
              <a:gdLst/>
              <a:ahLst/>
              <a:cxnLst/>
              <a:rect l="l" t="t" r="r" b="b"/>
              <a:pathLst>
                <a:path w="338" h="1208" extrusionOk="0">
                  <a:moveTo>
                    <a:pt x="207" y="1"/>
                  </a:moveTo>
                  <a:cubicBezTo>
                    <a:pt x="158" y="1"/>
                    <a:pt x="108" y="34"/>
                    <a:pt x="101" y="99"/>
                  </a:cubicBezTo>
                  <a:cubicBezTo>
                    <a:pt x="81" y="308"/>
                    <a:pt x="54" y="517"/>
                    <a:pt x="47" y="733"/>
                  </a:cubicBezTo>
                  <a:cubicBezTo>
                    <a:pt x="34" y="895"/>
                    <a:pt x="0" y="1057"/>
                    <a:pt x="108" y="1185"/>
                  </a:cubicBezTo>
                  <a:cubicBezTo>
                    <a:pt x="121" y="1201"/>
                    <a:pt x="141" y="1208"/>
                    <a:pt x="162" y="1208"/>
                  </a:cubicBezTo>
                  <a:cubicBezTo>
                    <a:pt x="185" y="1208"/>
                    <a:pt x="208" y="1199"/>
                    <a:pt x="223" y="1185"/>
                  </a:cubicBezTo>
                  <a:cubicBezTo>
                    <a:pt x="337" y="1063"/>
                    <a:pt x="310" y="895"/>
                    <a:pt x="317" y="733"/>
                  </a:cubicBezTo>
                  <a:cubicBezTo>
                    <a:pt x="317" y="517"/>
                    <a:pt x="304" y="308"/>
                    <a:pt x="304" y="99"/>
                  </a:cubicBezTo>
                  <a:cubicBezTo>
                    <a:pt x="300" y="33"/>
                    <a:pt x="254" y="1"/>
                    <a:pt x="207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3"/>
          <p:cNvSpPr/>
          <p:nvPr/>
        </p:nvSpPr>
        <p:spPr>
          <a:xfrm>
            <a:off x="-19827" y="4281325"/>
            <a:ext cx="9183653" cy="888447"/>
          </a:xfrm>
          <a:custGeom>
            <a:avLst/>
            <a:gdLst/>
            <a:ahLst/>
            <a:cxnLst/>
            <a:rect l="l" t="t" r="r" b="b"/>
            <a:pathLst>
              <a:path w="99122" h="22807" extrusionOk="0">
                <a:moveTo>
                  <a:pt x="61118" y="0"/>
                </a:moveTo>
                <a:cubicBezTo>
                  <a:pt x="40645" y="0"/>
                  <a:pt x="20272" y="2138"/>
                  <a:pt x="1" y="6374"/>
                </a:cubicBezTo>
                <a:lnTo>
                  <a:pt x="1" y="22807"/>
                </a:lnTo>
                <a:lnTo>
                  <a:pt x="99121" y="22807"/>
                </a:lnTo>
                <a:lnTo>
                  <a:pt x="99121" y="2450"/>
                </a:lnTo>
                <a:cubicBezTo>
                  <a:pt x="86417" y="814"/>
                  <a:pt x="73749" y="0"/>
                  <a:pt x="611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3"/>
          <p:cNvGrpSpPr/>
          <p:nvPr/>
        </p:nvGrpSpPr>
        <p:grpSpPr>
          <a:xfrm>
            <a:off x="1089724" y="4551182"/>
            <a:ext cx="7191330" cy="494518"/>
            <a:chOff x="1089724" y="4551182"/>
            <a:chExt cx="7191330" cy="494518"/>
          </a:xfrm>
        </p:grpSpPr>
        <p:grpSp>
          <p:nvGrpSpPr>
            <p:cNvPr id="144" name="Google Shape;144;p3"/>
            <p:cNvGrpSpPr/>
            <p:nvPr/>
          </p:nvGrpSpPr>
          <p:grpSpPr>
            <a:xfrm>
              <a:off x="1089724" y="4903578"/>
              <a:ext cx="167162" cy="142122"/>
              <a:chOff x="1459849" y="4903578"/>
              <a:chExt cx="167162" cy="142122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1459849" y="4957494"/>
                <a:ext cx="62105" cy="8784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204" extrusionOk="0">
                    <a:moveTo>
                      <a:pt x="217" y="1"/>
                    </a:moveTo>
                    <a:cubicBezTo>
                      <a:pt x="106" y="1"/>
                      <a:pt x="1" y="114"/>
                      <a:pt x="75" y="239"/>
                    </a:cubicBezTo>
                    <a:cubicBezTo>
                      <a:pt x="237" y="536"/>
                      <a:pt x="392" y="833"/>
                      <a:pt x="568" y="1116"/>
                    </a:cubicBezTo>
                    <a:cubicBezTo>
                      <a:pt x="607" y="1178"/>
                      <a:pt x="664" y="1204"/>
                      <a:pt x="721" y="1204"/>
                    </a:cubicBezTo>
                    <a:cubicBezTo>
                      <a:pt x="849" y="1204"/>
                      <a:pt x="975" y="1072"/>
                      <a:pt x="891" y="927"/>
                    </a:cubicBezTo>
                    <a:cubicBezTo>
                      <a:pt x="723" y="637"/>
                      <a:pt x="534" y="361"/>
                      <a:pt x="352" y="78"/>
                    </a:cubicBezTo>
                    <a:cubicBezTo>
                      <a:pt x="316" y="23"/>
                      <a:pt x="266" y="1"/>
                      <a:pt x="217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1511073" y="4903578"/>
                <a:ext cx="49252" cy="113376"/>
              </a:xfrm>
              <a:custGeom>
                <a:avLst/>
                <a:gdLst/>
                <a:ahLst/>
                <a:cxnLst/>
                <a:rect l="l" t="t" r="r" b="b"/>
                <a:pathLst>
                  <a:path w="774" h="1554" extrusionOk="0">
                    <a:moveTo>
                      <a:pt x="166" y="1"/>
                    </a:moveTo>
                    <a:cubicBezTo>
                      <a:pt x="81" y="1"/>
                      <a:pt x="1" y="65"/>
                      <a:pt x="32" y="176"/>
                    </a:cubicBezTo>
                    <a:cubicBezTo>
                      <a:pt x="100" y="439"/>
                      <a:pt x="160" y="702"/>
                      <a:pt x="235" y="958"/>
                    </a:cubicBezTo>
                    <a:cubicBezTo>
                      <a:pt x="288" y="1174"/>
                      <a:pt x="302" y="1390"/>
                      <a:pt x="491" y="1531"/>
                    </a:cubicBezTo>
                    <a:cubicBezTo>
                      <a:pt x="510" y="1547"/>
                      <a:pt x="531" y="1554"/>
                      <a:pt x="551" y="1554"/>
                    </a:cubicBezTo>
                    <a:cubicBezTo>
                      <a:pt x="610" y="1554"/>
                      <a:pt x="668" y="1500"/>
                      <a:pt x="693" y="1450"/>
                    </a:cubicBezTo>
                    <a:cubicBezTo>
                      <a:pt x="774" y="1241"/>
                      <a:pt x="659" y="1012"/>
                      <a:pt x="592" y="810"/>
                    </a:cubicBezTo>
                    <a:cubicBezTo>
                      <a:pt x="511" y="574"/>
                      <a:pt x="410" y="338"/>
                      <a:pt x="315" y="102"/>
                    </a:cubicBezTo>
                    <a:cubicBezTo>
                      <a:pt x="288" y="32"/>
                      <a:pt x="225" y="1"/>
                      <a:pt x="166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1562869" y="4948739"/>
                <a:ext cx="64142" cy="96961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1329" extrusionOk="0">
                    <a:moveTo>
                      <a:pt x="826" y="0"/>
                    </a:moveTo>
                    <a:cubicBezTo>
                      <a:pt x="796" y="0"/>
                      <a:pt x="765" y="11"/>
                      <a:pt x="735" y="36"/>
                    </a:cubicBezTo>
                    <a:lnTo>
                      <a:pt x="742" y="36"/>
                    </a:lnTo>
                    <a:cubicBezTo>
                      <a:pt x="533" y="204"/>
                      <a:pt x="351" y="400"/>
                      <a:pt x="236" y="643"/>
                    </a:cubicBezTo>
                    <a:cubicBezTo>
                      <a:pt x="162" y="804"/>
                      <a:pt x="0" y="1162"/>
                      <a:pt x="203" y="1297"/>
                    </a:cubicBezTo>
                    <a:cubicBezTo>
                      <a:pt x="239" y="1319"/>
                      <a:pt x="272" y="1329"/>
                      <a:pt x="301" y="1329"/>
                    </a:cubicBezTo>
                    <a:cubicBezTo>
                      <a:pt x="441" y="1329"/>
                      <a:pt x="506" y="1110"/>
                      <a:pt x="540" y="993"/>
                    </a:cubicBezTo>
                    <a:cubicBezTo>
                      <a:pt x="627" y="710"/>
                      <a:pt x="729" y="440"/>
                      <a:pt x="924" y="218"/>
                    </a:cubicBezTo>
                    <a:cubicBezTo>
                      <a:pt x="1007" y="119"/>
                      <a:pt x="926" y="0"/>
                      <a:pt x="826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3"/>
            <p:cNvGrpSpPr/>
            <p:nvPr/>
          </p:nvGrpSpPr>
          <p:grpSpPr>
            <a:xfrm>
              <a:off x="2983514" y="4551182"/>
              <a:ext cx="167608" cy="105643"/>
              <a:chOff x="2313539" y="4811869"/>
              <a:chExt cx="167608" cy="105643"/>
            </a:xfrm>
          </p:grpSpPr>
          <p:sp>
            <p:nvSpPr>
              <p:cNvPr id="149" name="Google Shape;149;p3"/>
              <p:cNvSpPr/>
              <p:nvPr/>
            </p:nvSpPr>
            <p:spPr>
              <a:xfrm>
                <a:off x="2313539" y="4832006"/>
                <a:ext cx="62487" cy="8499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65" extrusionOk="0">
                    <a:moveTo>
                      <a:pt x="265" y="0"/>
                    </a:moveTo>
                    <a:cubicBezTo>
                      <a:pt x="127" y="0"/>
                      <a:pt x="1" y="186"/>
                      <a:pt x="125" y="321"/>
                    </a:cubicBezTo>
                    <a:cubicBezTo>
                      <a:pt x="253" y="456"/>
                      <a:pt x="354" y="597"/>
                      <a:pt x="435" y="759"/>
                    </a:cubicBezTo>
                    <a:cubicBezTo>
                      <a:pt x="509" y="914"/>
                      <a:pt x="516" y="1096"/>
                      <a:pt x="691" y="1157"/>
                    </a:cubicBezTo>
                    <a:cubicBezTo>
                      <a:pt x="706" y="1163"/>
                      <a:pt x="721" y="1165"/>
                      <a:pt x="735" y="1165"/>
                    </a:cubicBezTo>
                    <a:cubicBezTo>
                      <a:pt x="789" y="1165"/>
                      <a:pt x="834" y="1127"/>
                      <a:pt x="867" y="1090"/>
                    </a:cubicBezTo>
                    <a:cubicBezTo>
                      <a:pt x="981" y="935"/>
                      <a:pt x="833" y="692"/>
                      <a:pt x="752" y="543"/>
                    </a:cubicBezTo>
                    <a:cubicBezTo>
                      <a:pt x="658" y="368"/>
                      <a:pt x="529" y="200"/>
                      <a:pt x="388" y="58"/>
                    </a:cubicBezTo>
                    <a:cubicBezTo>
                      <a:pt x="350" y="17"/>
                      <a:pt x="307" y="0"/>
                      <a:pt x="265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2392698" y="4811869"/>
                <a:ext cx="33089" cy="8696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192" extrusionOk="0">
                    <a:moveTo>
                      <a:pt x="265" y="1"/>
                    </a:moveTo>
                    <a:cubicBezTo>
                      <a:pt x="211" y="1"/>
                      <a:pt x="160" y="26"/>
                      <a:pt x="135" y="84"/>
                    </a:cubicBezTo>
                    <a:cubicBezTo>
                      <a:pt x="20" y="334"/>
                      <a:pt x="0" y="712"/>
                      <a:pt x="14" y="988"/>
                    </a:cubicBezTo>
                    <a:cubicBezTo>
                      <a:pt x="14" y="1082"/>
                      <a:pt x="74" y="1157"/>
                      <a:pt x="162" y="1184"/>
                    </a:cubicBezTo>
                    <a:cubicBezTo>
                      <a:pt x="179" y="1189"/>
                      <a:pt x="195" y="1191"/>
                      <a:pt x="211" y="1191"/>
                    </a:cubicBezTo>
                    <a:cubicBezTo>
                      <a:pt x="232" y="1191"/>
                      <a:pt x="253" y="1187"/>
                      <a:pt x="277" y="1184"/>
                    </a:cubicBezTo>
                    <a:cubicBezTo>
                      <a:pt x="337" y="1170"/>
                      <a:pt x="405" y="1103"/>
                      <a:pt x="418" y="1042"/>
                    </a:cubicBezTo>
                    <a:cubicBezTo>
                      <a:pt x="472" y="766"/>
                      <a:pt x="519" y="388"/>
                      <a:pt x="445" y="118"/>
                    </a:cubicBezTo>
                    <a:lnTo>
                      <a:pt x="445" y="118"/>
                    </a:lnTo>
                    <a:lnTo>
                      <a:pt x="445" y="125"/>
                    </a:lnTo>
                    <a:cubicBezTo>
                      <a:pt x="422" y="50"/>
                      <a:pt x="340" y="1"/>
                      <a:pt x="265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>
                <a:off x="2428714" y="4856155"/>
                <a:ext cx="52433" cy="6135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841" extrusionOk="0">
                    <a:moveTo>
                      <a:pt x="627" y="0"/>
                    </a:moveTo>
                    <a:cubicBezTo>
                      <a:pt x="592" y="0"/>
                      <a:pt x="557" y="13"/>
                      <a:pt x="526" y="44"/>
                    </a:cubicBezTo>
                    <a:cubicBezTo>
                      <a:pt x="365" y="206"/>
                      <a:pt x="203" y="361"/>
                      <a:pt x="81" y="556"/>
                    </a:cubicBezTo>
                    <a:cubicBezTo>
                      <a:pt x="1" y="693"/>
                      <a:pt x="128" y="841"/>
                      <a:pt x="260" y="841"/>
                    </a:cubicBezTo>
                    <a:cubicBezTo>
                      <a:pt x="304" y="841"/>
                      <a:pt x="348" y="824"/>
                      <a:pt x="385" y="786"/>
                    </a:cubicBezTo>
                    <a:cubicBezTo>
                      <a:pt x="540" y="617"/>
                      <a:pt x="648" y="421"/>
                      <a:pt x="762" y="226"/>
                    </a:cubicBezTo>
                    <a:cubicBezTo>
                      <a:pt x="823" y="115"/>
                      <a:pt x="729" y="0"/>
                      <a:pt x="62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" name="Google Shape;152;p3"/>
            <p:cNvGrpSpPr/>
            <p:nvPr/>
          </p:nvGrpSpPr>
          <p:grpSpPr>
            <a:xfrm>
              <a:off x="6092743" y="4598729"/>
              <a:ext cx="194333" cy="110385"/>
              <a:chOff x="3169393" y="4715929"/>
              <a:chExt cx="194333" cy="110385"/>
            </a:xfrm>
          </p:grpSpPr>
          <p:sp>
            <p:nvSpPr>
              <p:cNvPr id="153" name="Google Shape;153;p3"/>
              <p:cNvSpPr/>
              <p:nvPr/>
            </p:nvSpPr>
            <p:spPr>
              <a:xfrm>
                <a:off x="3169393" y="4742048"/>
                <a:ext cx="70632" cy="84266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155" extrusionOk="0">
                    <a:moveTo>
                      <a:pt x="293" y="0"/>
                    </a:moveTo>
                    <a:cubicBezTo>
                      <a:pt x="141" y="0"/>
                      <a:pt x="0" y="213"/>
                      <a:pt x="134" y="367"/>
                    </a:cubicBezTo>
                    <a:lnTo>
                      <a:pt x="484" y="792"/>
                    </a:lnTo>
                    <a:cubicBezTo>
                      <a:pt x="592" y="920"/>
                      <a:pt x="693" y="1102"/>
                      <a:pt x="869" y="1149"/>
                    </a:cubicBezTo>
                    <a:cubicBezTo>
                      <a:pt x="882" y="1153"/>
                      <a:pt x="896" y="1155"/>
                      <a:pt x="910" y="1155"/>
                    </a:cubicBezTo>
                    <a:cubicBezTo>
                      <a:pt x="1004" y="1155"/>
                      <a:pt x="1110" y="1080"/>
                      <a:pt x="1098" y="974"/>
                    </a:cubicBezTo>
                    <a:cubicBezTo>
                      <a:pt x="1084" y="779"/>
                      <a:pt x="923" y="650"/>
                      <a:pt x="808" y="509"/>
                    </a:cubicBezTo>
                    <a:cubicBezTo>
                      <a:pt x="680" y="367"/>
                      <a:pt x="558" y="219"/>
                      <a:pt x="430" y="71"/>
                    </a:cubicBezTo>
                    <a:cubicBezTo>
                      <a:pt x="389" y="21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3260260" y="4715929"/>
                <a:ext cx="30480" cy="92291"/>
              </a:xfrm>
              <a:custGeom>
                <a:avLst/>
                <a:gdLst/>
                <a:ahLst/>
                <a:cxnLst/>
                <a:rect l="l" t="t" r="r" b="b"/>
                <a:pathLst>
                  <a:path w="479" h="1265" extrusionOk="0">
                    <a:moveTo>
                      <a:pt x="239" y="0"/>
                    </a:moveTo>
                    <a:cubicBezTo>
                      <a:pt x="138" y="0"/>
                      <a:pt x="37" y="64"/>
                      <a:pt x="34" y="193"/>
                    </a:cubicBezTo>
                    <a:cubicBezTo>
                      <a:pt x="34" y="395"/>
                      <a:pt x="34" y="597"/>
                      <a:pt x="34" y="799"/>
                    </a:cubicBezTo>
                    <a:cubicBezTo>
                      <a:pt x="27" y="975"/>
                      <a:pt x="0" y="1137"/>
                      <a:pt x="162" y="1244"/>
                    </a:cubicBezTo>
                    <a:cubicBezTo>
                      <a:pt x="182" y="1258"/>
                      <a:pt x="209" y="1265"/>
                      <a:pt x="237" y="1265"/>
                    </a:cubicBezTo>
                    <a:cubicBezTo>
                      <a:pt x="265" y="1265"/>
                      <a:pt x="294" y="1258"/>
                      <a:pt x="317" y="1244"/>
                    </a:cubicBezTo>
                    <a:cubicBezTo>
                      <a:pt x="479" y="1137"/>
                      <a:pt x="445" y="975"/>
                      <a:pt x="445" y="799"/>
                    </a:cubicBezTo>
                    <a:cubicBezTo>
                      <a:pt x="445" y="597"/>
                      <a:pt x="439" y="395"/>
                      <a:pt x="439" y="193"/>
                    </a:cubicBezTo>
                    <a:cubicBezTo>
                      <a:pt x="439" y="64"/>
                      <a:pt x="339" y="0"/>
                      <a:pt x="239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3304039" y="4748103"/>
                <a:ext cx="59687" cy="74781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25" extrusionOk="0">
                    <a:moveTo>
                      <a:pt x="711" y="1"/>
                    </a:moveTo>
                    <a:cubicBezTo>
                      <a:pt x="655" y="1"/>
                      <a:pt x="599" y="23"/>
                      <a:pt x="553" y="62"/>
                    </a:cubicBezTo>
                    <a:cubicBezTo>
                      <a:pt x="337" y="230"/>
                      <a:pt x="121" y="466"/>
                      <a:pt x="34" y="729"/>
                    </a:cubicBezTo>
                    <a:cubicBezTo>
                      <a:pt x="0" y="837"/>
                      <a:pt x="67" y="965"/>
                      <a:pt x="169" y="1006"/>
                    </a:cubicBezTo>
                    <a:cubicBezTo>
                      <a:pt x="199" y="1018"/>
                      <a:pt x="230" y="1024"/>
                      <a:pt x="259" y="1024"/>
                    </a:cubicBezTo>
                    <a:cubicBezTo>
                      <a:pt x="338" y="1024"/>
                      <a:pt x="409" y="980"/>
                      <a:pt x="459" y="911"/>
                    </a:cubicBezTo>
                    <a:cubicBezTo>
                      <a:pt x="526" y="817"/>
                      <a:pt x="573" y="709"/>
                      <a:pt x="641" y="615"/>
                    </a:cubicBezTo>
                    <a:cubicBezTo>
                      <a:pt x="701" y="520"/>
                      <a:pt x="775" y="439"/>
                      <a:pt x="856" y="365"/>
                    </a:cubicBezTo>
                    <a:cubicBezTo>
                      <a:pt x="937" y="284"/>
                      <a:pt x="937" y="143"/>
                      <a:pt x="856" y="62"/>
                    </a:cubicBezTo>
                    <a:cubicBezTo>
                      <a:pt x="814" y="20"/>
                      <a:pt x="763" y="1"/>
                      <a:pt x="711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" name="Google Shape;156;p3"/>
            <p:cNvGrpSpPr/>
            <p:nvPr/>
          </p:nvGrpSpPr>
          <p:grpSpPr>
            <a:xfrm>
              <a:off x="4588907" y="4921417"/>
              <a:ext cx="166017" cy="106445"/>
              <a:chOff x="8105507" y="3916667"/>
              <a:chExt cx="166017" cy="106445"/>
            </a:xfrm>
          </p:grpSpPr>
          <p:sp>
            <p:nvSpPr>
              <p:cNvPr id="157" name="Google Shape;157;p3"/>
              <p:cNvSpPr/>
              <p:nvPr/>
            </p:nvSpPr>
            <p:spPr>
              <a:xfrm>
                <a:off x="8105507" y="3916667"/>
                <a:ext cx="65032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318" extrusionOk="0">
                    <a:moveTo>
                      <a:pt x="247" y="0"/>
                    </a:moveTo>
                    <a:cubicBezTo>
                      <a:pt x="94" y="0"/>
                      <a:pt x="1" y="232"/>
                      <a:pt x="159" y="345"/>
                    </a:cubicBezTo>
                    <a:cubicBezTo>
                      <a:pt x="301" y="446"/>
                      <a:pt x="408" y="595"/>
                      <a:pt x="469" y="756"/>
                    </a:cubicBezTo>
                    <a:cubicBezTo>
                      <a:pt x="523" y="912"/>
                      <a:pt x="489" y="1100"/>
                      <a:pt x="584" y="1228"/>
                    </a:cubicBezTo>
                    <a:cubicBezTo>
                      <a:pt x="621" y="1282"/>
                      <a:pt x="685" y="1318"/>
                      <a:pt x="747" y="1318"/>
                    </a:cubicBezTo>
                    <a:cubicBezTo>
                      <a:pt x="786" y="1318"/>
                      <a:pt x="825" y="1303"/>
                      <a:pt x="853" y="1269"/>
                    </a:cubicBezTo>
                    <a:cubicBezTo>
                      <a:pt x="1022" y="1073"/>
                      <a:pt x="928" y="783"/>
                      <a:pt x="833" y="574"/>
                    </a:cubicBezTo>
                    <a:cubicBezTo>
                      <a:pt x="725" y="345"/>
                      <a:pt x="550" y="163"/>
                      <a:pt x="341" y="28"/>
                    </a:cubicBezTo>
                    <a:cubicBezTo>
                      <a:pt x="308" y="9"/>
                      <a:pt x="277" y="0"/>
                      <a:pt x="24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8182502" y="3917834"/>
                <a:ext cx="30989" cy="89081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221" extrusionOk="0">
                    <a:moveTo>
                      <a:pt x="244" y="0"/>
                    </a:moveTo>
                    <a:cubicBezTo>
                      <a:pt x="161" y="0"/>
                      <a:pt x="78" y="56"/>
                      <a:pt x="68" y="167"/>
                    </a:cubicBezTo>
                    <a:cubicBezTo>
                      <a:pt x="48" y="437"/>
                      <a:pt x="28" y="713"/>
                      <a:pt x="1" y="983"/>
                    </a:cubicBezTo>
                    <a:cubicBezTo>
                      <a:pt x="1" y="1057"/>
                      <a:pt x="55" y="1152"/>
                      <a:pt x="122" y="1185"/>
                    </a:cubicBezTo>
                    <a:cubicBezTo>
                      <a:pt x="169" y="1209"/>
                      <a:pt x="206" y="1221"/>
                      <a:pt x="244" y="1221"/>
                    </a:cubicBezTo>
                    <a:cubicBezTo>
                      <a:pt x="281" y="1221"/>
                      <a:pt x="318" y="1209"/>
                      <a:pt x="365" y="1185"/>
                    </a:cubicBezTo>
                    <a:cubicBezTo>
                      <a:pt x="432" y="1152"/>
                      <a:pt x="486" y="1057"/>
                      <a:pt x="486" y="983"/>
                    </a:cubicBezTo>
                    <a:lnTo>
                      <a:pt x="419" y="167"/>
                    </a:lnTo>
                    <a:cubicBezTo>
                      <a:pt x="409" y="56"/>
                      <a:pt x="326" y="0"/>
                      <a:pt x="244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8210182" y="3948404"/>
                <a:ext cx="61342" cy="7470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24" extrusionOk="0">
                    <a:moveTo>
                      <a:pt x="681" y="0"/>
                    </a:moveTo>
                    <a:cubicBezTo>
                      <a:pt x="612" y="0"/>
                      <a:pt x="540" y="32"/>
                      <a:pt x="483" y="106"/>
                    </a:cubicBezTo>
                    <a:cubicBezTo>
                      <a:pt x="361" y="267"/>
                      <a:pt x="240" y="429"/>
                      <a:pt x="132" y="605"/>
                    </a:cubicBezTo>
                    <a:cubicBezTo>
                      <a:pt x="1" y="816"/>
                      <a:pt x="203" y="1024"/>
                      <a:pt x="397" y="1024"/>
                    </a:cubicBezTo>
                    <a:cubicBezTo>
                      <a:pt x="481" y="1024"/>
                      <a:pt x="564" y="984"/>
                      <a:pt x="618" y="888"/>
                    </a:cubicBezTo>
                    <a:cubicBezTo>
                      <a:pt x="719" y="713"/>
                      <a:pt x="800" y="530"/>
                      <a:pt x="881" y="342"/>
                    </a:cubicBezTo>
                    <a:cubicBezTo>
                      <a:pt x="964" y="152"/>
                      <a:pt x="831" y="0"/>
                      <a:pt x="681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" name="Google Shape;160;p3"/>
            <p:cNvGrpSpPr/>
            <p:nvPr/>
          </p:nvGrpSpPr>
          <p:grpSpPr>
            <a:xfrm>
              <a:off x="8092447" y="4686452"/>
              <a:ext cx="188606" cy="117097"/>
              <a:chOff x="6912722" y="4491852"/>
              <a:chExt cx="188606" cy="117097"/>
            </a:xfrm>
          </p:grpSpPr>
          <p:sp>
            <p:nvSpPr>
              <p:cNvPr id="161" name="Google Shape;161;p3"/>
              <p:cNvSpPr/>
              <p:nvPr/>
            </p:nvSpPr>
            <p:spPr>
              <a:xfrm>
                <a:off x="6912722" y="4491852"/>
                <a:ext cx="60387" cy="88060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207" extrusionOk="0">
                    <a:moveTo>
                      <a:pt x="319" y="1"/>
                    </a:moveTo>
                    <a:cubicBezTo>
                      <a:pt x="150" y="1"/>
                      <a:pt x="1" y="234"/>
                      <a:pt x="144" y="409"/>
                    </a:cubicBezTo>
                    <a:cubicBezTo>
                      <a:pt x="299" y="598"/>
                      <a:pt x="374" y="807"/>
                      <a:pt x="455" y="1036"/>
                    </a:cubicBezTo>
                    <a:cubicBezTo>
                      <a:pt x="495" y="1154"/>
                      <a:pt x="585" y="1206"/>
                      <a:pt x="676" y="1206"/>
                    </a:cubicBezTo>
                    <a:cubicBezTo>
                      <a:pt x="811" y="1206"/>
                      <a:pt x="948" y="1090"/>
                      <a:pt x="920" y="908"/>
                    </a:cubicBezTo>
                    <a:cubicBezTo>
                      <a:pt x="866" y="604"/>
                      <a:pt x="677" y="308"/>
                      <a:pt x="475" y="78"/>
                    </a:cubicBezTo>
                    <a:cubicBezTo>
                      <a:pt x="427" y="24"/>
                      <a:pt x="372" y="1"/>
                      <a:pt x="319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6980872" y="4500461"/>
                <a:ext cx="58224" cy="82734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134" extrusionOk="0">
                    <a:moveTo>
                      <a:pt x="622" y="1"/>
                    </a:moveTo>
                    <a:cubicBezTo>
                      <a:pt x="563" y="1"/>
                      <a:pt x="504" y="28"/>
                      <a:pt x="469" y="88"/>
                    </a:cubicBezTo>
                    <a:cubicBezTo>
                      <a:pt x="408" y="196"/>
                      <a:pt x="388" y="318"/>
                      <a:pt x="328" y="419"/>
                    </a:cubicBezTo>
                    <a:cubicBezTo>
                      <a:pt x="267" y="527"/>
                      <a:pt x="206" y="641"/>
                      <a:pt x="132" y="736"/>
                    </a:cubicBezTo>
                    <a:cubicBezTo>
                      <a:pt x="0" y="913"/>
                      <a:pt x="193" y="1133"/>
                      <a:pt x="377" y="1133"/>
                    </a:cubicBezTo>
                    <a:cubicBezTo>
                      <a:pt x="437" y="1133"/>
                      <a:pt x="497" y="1109"/>
                      <a:pt x="543" y="1053"/>
                    </a:cubicBezTo>
                    <a:cubicBezTo>
                      <a:pt x="732" y="817"/>
                      <a:pt x="914" y="453"/>
                      <a:pt x="813" y="136"/>
                    </a:cubicBezTo>
                    <a:cubicBezTo>
                      <a:pt x="786" y="50"/>
                      <a:pt x="703" y="1"/>
                      <a:pt x="622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7032351" y="4533876"/>
                <a:ext cx="68978" cy="75073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29" extrusionOk="0">
                    <a:moveTo>
                      <a:pt x="743" y="0"/>
                    </a:moveTo>
                    <a:cubicBezTo>
                      <a:pt x="687" y="0"/>
                      <a:pt x="630" y="21"/>
                      <a:pt x="584" y="69"/>
                    </a:cubicBezTo>
                    <a:cubicBezTo>
                      <a:pt x="395" y="271"/>
                      <a:pt x="173" y="467"/>
                      <a:pt x="65" y="730"/>
                    </a:cubicBezTo>
                    <a:cubicBezTo>
                      <a:pt x="0" y="886"/>
                      <a:pt x="155" y="1029"/>
                      <a:pt x="305" y="1029"/>
                    </a:cubicBezTo>
                    <a:cubicBezTo>
                      <a:pt x="343" y="1029"/>
                      <a:pt x="381" y="1020"/>
                      <a:pt x="415" y="999"/>
                    </a:cubicBezTo>
                    <a:cubicBezTo>
                      <a:pt x="651" y="851"/>
                      <a:pt x="800" y="581"/>
                      <a:pt x="962" y="359"/>
                    </a:cubicBezTo>
                    <a:cubicBezTo>
                      <a:pt x="1084" y="191"/>
                      <a:pt x="914" y="0"/>
                      <a:pt x="74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4" name="Google Shape;164;p3"/>
          <p:cNvSpPr txBox="1">
            <a:spLocks noGrp="1"/>
          </p:cNvSpPr>
          <p:nvPr>
            <p:ph type="title"/>
          </p:nvPr>
        </p:nvSpPr>
        <p:spPr>
          <a:xfrm>
            <a:off x="3682819" y="1060746"/>
            <a:ext cx="3367200" cy="67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5" name="Google Shape;165;p3"/>
          <p:cNvSpPr txBox="1">
            <a:spLocks noGrp="1"/>
          </p:cNvSpPr>
          <p:nvPr>
            <p:ph type="title" idx="2" hasCustomPrompt="1"/>
          </p:nvPr>
        </p:nvSpPr>
        <p:spPr>
          <a:xfrm>
            <a:off x="2183081" y="1245923"/>
            <a:ext cx="11184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6" name="Google Shape;166;p3"/>
          <p:cNvSpPr txBox="1">
            <a:spLocks noGrp="1"/>
          </p:cNvSpPr>
          <p:nvPr>
            <p:ph type="subTitle" idx="1"/>
          </p:nvPr>
        </p:nvSpPr>
        <p:spPr>
          <a:xfrm>
            <a:off x="3682819" y="1636375"/>
            <a:ext cx="3367200" cy="67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"/>
          <p:cNvSpPr txBox="1">
            <a:spLocks noGrp="1"/>
          </p:cNvSpPr>
          <p:nvPr>
            <p:ph type="title" hasCustomPrompt="1"/>
          </p:nvPr>
        </p:nvSpPr>
        <p:spPr>
          <a:xfrm>
            <a:off x="2805000" y="1258525"/>
            <a:ext cx="56259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0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3" name="Google Shape;293;p11"/>
          <p:cNvSpPr txBox="1">
            <a:spLocks noGrp="1"/>
          </p:cNvSpPr>
          <p:nvPr>
            <p:ph type="subTitle" idx="1"/>
          </p:nvPr>
        </p:nvSpPr>
        <p:spPr>
          <a:xfrm>
            <a:off x="3394200" y="3107875"/>
            <a:ext cx="4447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4" name="Google Shape;294;p11"/>
          <p:cNvSpPr/>
          <p:nvPr/>
        </p:nvSpPr>
        <p:spPr>
          <a:xfrm>
            <a:off x="4360604" y="-327472"/>
            <a:ext cx="1488078" cy="709201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0" y="0"/>
                  <a:pt x="7930" y="2866"/>
                  <a:pt x="7930" y="6438"/>
                </a:cubicBezTo>
                <a:lnTo>
                  <a:pt x="7930" y="6713"/>
                </a:lnTo>
                <a:cubicBezTo>
                  <a:pt x="3337" y="7341"/>
                  <a:pt x="1" y="9265"/>
                  <a:pt x="1" y="11502"/>
                </a:cubicBezTo>
                <a:cubicBezTo>
                  <a:pt x="1" y="14289"/>
                  <a:pt x="5025" y="16527"/>
                  <a:pt x="11228" y="16527"/>
                </a:cubicBezTo>
                <a:cubicBezTo>
                  <a:pt x="11403" y="16532"/>
                  <a:pt x="11578" y="16534"/>
                  <a:pt x="11753" y="16534"/>
                </a:cubicBezTo>
                <a:cubicBezTo>
                  <a:pt x="14360" y="16534"/>
                  <a:pt x="16924" y="15989"/>
                  <a:pt x="19315" y="14996"/>
                </a:cubicBezTo>
                <a:cubicBezTo>
                  <a:pt x="20846" y="16056"/>
                  <a:pt x="23515" y="16762"/>
                  <a:pt x="26538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438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1"/>
          <p:cNvSpPr/>
          <p:nvPr/>
        </p:nvSpPr>
        <p:spPr>
          <a:xfrm>
            <a:off x="7929627" y="478083"/>
            <a:ext cx="1488078" cy="709201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1"/>
          <p:cNvSpPr/>
          <p:nvPr/>
        </p:nvSpPr>
        <p:spPr>
          <a:xfrm>
            <a:off x="452929" y="17801"/>
            <a:ext cx="1140966" cy="493390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57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77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4036325" y="1450002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2" hasCustomPrompt="1"/>
          </p:nvPr>
        </p:nvSpPr>
        <p:spPr>
          <a:xfrm>
            <a:off x="4423475" y="690177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3"/>
          <p:cNvSpPr txBox="1">
            <a:spLocks noGrp="1"/>
          </p:cNvSpPr>
          <p:nvPr>
            <p:ph type="subTitle" idx="1"/>
          </p:nvPr>
        </p:nvSpPr>
        <p:spPr>
          <a:xfrm>
            <a:off x="3793175" y="1853925"/>
            <a:ext cx="21909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 idx="3"/>
          </p:nvPr>
        </p:nvSpPr>
        <p:spPr>
          <a:xfrm>
            <a:off x="6381650" y="1450002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4" hasCustomPrompt="1"/>
          </p:nvPr>
        </p:nvSpPr>
        <p:spPr>
          <a:xfrm>
            <a:off x="6768800" y="766377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4" name="Google Shape;304;p13"/>
          <p:cNvSpPr txBox="1">
            <a:spLocks noGrp="1"/>
          </p:cNvSpPr>
          <p:nvPr>
            <p:ph type="subTitle" idx="5"/>
          </p:nvPr>
        </p:nvSpPr>
        <p:spPr>
          <a:xfrm>
            <a:off x="6136700" y="1853913"/>
            <a:ext cx="2194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title" idx="6"/>
          </p:nvPr>
        </p:nvSpPr>
        <p:spPr>
          <a:xfrm>
            <a:off x="4036325" y="3525816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7" hasCustomPrompt="1"/>
          </p:nvPr>
        </p:nvSpPr>
        <p:spPr>
          <a:xfrm>
            <a:off x="4423475" y="273560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7" name="Google Shape;307;p13"/>
          <p:cNvSpPr txBox="1">
            <a:spLocks noGrp="1"/>
          </p:cNvSpPr>
          <p:nvPr>
            <p:ph type="subTitle" idx="8"/>
          </p:nvPr>
        </p:nvSpPr>
        <p:spPr>
          <a:xfrm>
            <a:off x="3791375" y="3928500"/>
            <a:ext cx="2194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title" idx="9"/>
          </p:nvPr>
        </p:nvSpPr>
        <p:spPr>
          <a:xfrm>
            <a:off x="6381650" y="3525816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8800" y="273560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14"/>
          </p:nvPr>
        </p:nvSpPr>
        <p:spPr>
          <a:xfrm>
            <a:off x="6136700" y="3929238"/>
            <a:ext cx="2194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15"/>
          </p:nvPr>
        </p:nvSpPr>
        <p:spPr>
          <a:xfrm>
            <a:off x="922336" y="1633425"/>
            <a:ext cx="2190900" cy="13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12" name="Google Shape;312;p13"/>
          <p:cNvGrpSpPr/>
          <p:nvPr/>
        </p:nvGrpSpPr>
        <p:grpSpPr>
          <a:xfrm>
            <a:off x="2085609" y="3267438"/>
            <a:ext cx="1401294" cy="1941805"/>
            <a:chOff x="1002412" y="3043930"/>
            <a:chExt cx="1598009" cy="2214397"/>
          </a:xfrm>
        </p:grpSpPr>
        <p:sp>
          <p:nvSpPr>
            <p:cNvPr id="313" name="Google Shape;313;p13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13"/>
          <p:cNvGrpSpPr/>
          <p:nvPr/>
        </p:nvGrpSpPr>
        <p:grpSpPr>
          <a:xfrm>
            <a:off x="941813" y="3113287"/>
            <a:ext cx="970053" cy="2018817"/>
            <a:chOff x="464166" y="3124811"/>
            <a:chExt cx="1174114" cy="2443497"/>
          </a:xfrm>
        </p:grpSpPr>
        <p:sp>
          <p:nvSpPr>
            <p:cNvPr id="316" name="Google Shape;316;p1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13"/>
          <p:cNvSpPr/>
          <p:nvPr/>
        </p:nvSpPr>
        <p:spPr>
          <a:xfrm>
            <a:off x="8086250" y="225586"/>
            <a:ext cx="1317304" cy="627816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3"/>
          <p:cNvSpPr/>
          <p:nvPr/>
        </p:nvSpPr>
        <p:spPr>
          <a:xfrm>
            <a:off x="-301192" y="658711"/>
            <a:ext cx="1453312" cy="627789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3"/>
          <p:cNvSpPr/>
          <p:nvPr/>
        </p:nvSpPr>
        <p:spPr>
          <a:xfrm>
            <a:off x="19062" y="3842779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609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4"/>
          <p:cNvGrpSpPr/>
          <p:nvPr/>
        </p:nvGrpSpPr>
        <p:grpSpPr>
          <a:xfrm>
            <a:off x="17934" y="1600838"/>
            <a:ext cx="1401294" cy="1941805"/>
            <a:chOff x="1002412" y="3043930"/>
            <a:chExt cx="1598009" cy="2214397"/>
          </a:xfrm>
        </p:grpSpPr>
        <p:sp>
          <p:nvSpPr>
            <p:cNvPr id="323" name="Google Shape;323;p14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Google Shape;325;p14"/>
          <p:cNvSpPr/>
          <p:nvPr/>
        </p:nvSpPr>
        <p:spPr>
          <a:xfrm>
            <a:off x="7905275" y="267336"/>
            <a:ext cx="1317304" cy="627816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4"/>
          <p:cNvSpPr/>
          <p:nvPr/>
        </p:nvSpPr>
        <p:spPr>
          <a:xfrm>
            <a:off x="2337233" y="-103289"/>
            <a:ext cx="1453312" cy="627789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7" name="Google Shape;327;p14"/>
          <p:cNvGrpSpPr/>
          <p:nvPr/>
        </p:nvGrpSpPr>
        <p:grpSpPr>
          <a:xfrm>
            <a:off x="-685800" y="3484600"/>
            <a:ext cx="10505943" cy="1643918"/>
            <a:chOff x="-1204233" y="3679133"/>
            <a:chExt cx="11612626" cy="1817086"/>
          </a:xfrm>
        </p:grpSpPr>
        <p:sp>
          <p:nvSpPr>
            <p:cNvPr id="328" name="Google Shape;328;p14"/>
            <p:cNvSpPr/>
            <p:nvPr/>
          </p:nvSpPr>
          <p:spPr>
            <a:xfrm>
              <a:off x="-1204233" y="4152100"/>
              <a:ext cx="11612626" cy="1344120"/>
            </a:xfrm>
            <a:custGeom>
              <a:avLst/>
              <a:gdLst/>
              <a:ahLst/>
              <a:cxnLst/>
              <a:rect l="l" t="t" r="r" b="b"/>
              <a:pathLst>
                <a:path w="238538" h="28155" extrusionOk="0">
                  <a:moveTo>
                    <a:pt x="14311" y="1"/>
                  </a:moveTo>
                  <a:cubicBezTo>
                    <a:pt x="12876" y="1"/>
                    <a:pt x="8473" y="4137"/>
                    <a:pt x="8473" y="5271"/>
                  </a:cubicBezTo>
                  <a:lnTo>
                    <a:pt x="1235" y="21883"/>
                  </a:lnTo>
                  <a:cubicBezTo>
                    <a:pt x="668" y="23217"/>
                    <a:pt x="0" y="28154"/>
                    <a:pt x="3837" y="28154"/>
                  </a:cubicBezTo>
                  <a:lnTo>
                    <a:pt x="235035" y="28154"/>
                  </a:lnTo>
                  <a:cubicBezTo>
                    <a:pt x="238538" y="28154"/>
                    <a:pt x="238404" y="23184"/>
                    <a:pt x="237671" y="21983"/>
                  </a:cubicBezTo>
                  <a:lnTo>
                    <a:pt x="228898" y="2302"/>
                  </a:lnTo>
                  <a:cubicBezTo>
                    <a:pt x="228898" y="1135"/>
                    <a:pt x="225996" y="1"/>
                    <a:pt x="2245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-1144157" y="3679133"/>
              <a:ext cx="11510344" cy="1618004"/>
            </a:xfrm>
            <a:custGeom>
              <a:avLst/>
              <a:gdLst/>
              <a:ahLst/>
              <a:cxnLst/>
              <a:rect l="l" t="t" r="r" b="b"/>
              <a:pathLst>
                <a:path w="236437" h="33892" extrusionOk="0">
                  <a:moveTo>
                    <a:pt x="13110" y="1"/>
                  </a:moveTo>
                  <a:cubicBezTo>
                    <a:pt x="11676" y="5738"/>
                    <a:pt x="10475" y="6672"/>
                    <a:pt x="10475" y="7840"/>
                  </a:cubicBezTo>
                  <a:lnTo>
                    <a:pt x="1" y="31823"/>
                  </a:lnTo>
                  <a:cubicBezTo>
                    <a:pt x="1" y="32958"/>
                    <a:pt x="1168" y="33892"/>
                    <a:pt x="2603" y="33892"/>
                  </a:cubicBezTo>
                  <a:lnTo>
                    <a:pt x="233801" y="33892"/>
                  </a:lnTo>
                  <a:cubicBezTo>
                    <a:pt x="235236" y="33892"/>
                    <a:pt x="236437" y="32958"/>
                    <a:pt x="236437" y="31823"/>
                  </a:cubicBezTo>
                  <a:lnTo>
                    <a:pt x="225929" y="7840"/>
                  </a:lnTo>
                  <a:cubicBezTo>
                    <a:pt x="225929" y="6672"/>
                    <a:pt x="224762" y="5738"/>
                    <a:pt x="223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14"/>
          <p:cNvGrpSpPr/>
          <p:nvPr/>
        </p:nvGrpSpPr>
        <p:grpSpPr>
          <a:xfrm>
            <a:off x="517656" y="351425"/>
            <a:ext cx="8337288" cy="4245025"/>
            <a:chOff x="702250" y="237125"/>
            <a:chExt cx="8337288" cy="4245025"/>
          </a:xfrm>
        </p:grpSpPr>
        <p:sp>
          <p:nvSpPr>
            <p:cNvPr id="331" name="Google Shape;331;p14"/>
            <p:cNvSpPr/>
            <p:nvPr/>
          </p:nvSpPr>
          <p:spPr>
            <a:xfrm>
              <a:off x="1098475" y="680400"/>
              <a:ext cx="6821592" cy="3492300"/>
            </a:xfrm>
            <a:custGeom>
              <a:avLst/>
              <a:gdLst/>
              <a:ahLst/>
              <a:cxnLst/>
              <a:rect l="l" t="t" r="r" b="b"/>
              <a:pathLst>
                <a:path w="146339" h="80859" extrusionOk="0">
                  <a:moveTo>
                    <a:pt x="0" y="1"/>
                  </a:moveTo>
                  <a:lnTo>
                    <a:pt x="0" y="80859"/>
                  </a:lnTo>
                  <a:lnTo>
                    <a:pt x="146338" y="80859"/>
                  </a:lnTo>
                  <a:lnTo>
                    <a:pt x="146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514550" y="4084725"/>
              <a:ext cx="4358488" cy="82200"/>
            </a:xfrm>
            <a:custGeom>
              <a:avLst/>
              <a:gdLst/>
              <a:ahLst/>
              <a:cxnLst/>
              <a:rect l="l" t="t" r="r" b="b"/>
              <a:pathLst>
                <a:path w="89231" h="1903" extrusionOk="0">
                  <a:moveTo>
                    <a:pt x="0" y="1"/>
                  </a:moveTo>
                  <a:lnTo>
                    <a:pt x="0" y="1902"/>
                  </a:lnTo>
                  <a:lnTo>
                    <a:pt x="89231" y="1902"/>
                  </a:lnTo>
                  <a:lnTo>
                    <a:pt x="89231" y="1"/>
                  </a:lnTo>
                  <a:close/>
                </a:path>
              </a:pathLst>
            </a:custGeom>
            <a:solidFill>
              <a:srgbClr val="3B3B3B">
                <a:alpha val="66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1122971" y="3978136"/>
              <a:ext cx="2348370" cy="188783"/>
            </a:xfrm>
            <a:custGeom>
              <a:avLst/>
              <a:gdLst/>
              <a:ahLst/>
              <a:cxnLst/>
              <a:rect l="l" t="t" r="r" b="b"/>
              <a:pathLst>
                <a:path w="54373" h="4371" extrusionOk="0">
                  <a:moveTo>
                    <a:pt x="0" y="0"/>
                  </a:moveTo>
                  <a:lnTo>
                    <a:pt x="0" y="4370"/>
                  </a:lnTo>
                  <a:lnTo>
                    <a:pt x="54372" y="4370"/>
                  </a:lnTo>
                  <a:lnTo>
                    <a:pt x="54372" y="0"/>
                  </a:lnTo>
                  <a:close/>
                </a:path>
              </a:pathLst>
            </a:custGeom>
            <a:solidFill>
              <a:srgbClr val="3B3B3B">
                <a:alpha val="66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1122971" y="3757765"/>
              <a:ext cx="2348370" cy="51914"/>
            </a:xfrm>
            <a:custGeom>
              <a:avLst/>
              <a:gdLst/>
              <a:ahLst/>
              <a:cxnLst/>
              <a:rect l="l" t="t" r="r" b="b"/>
              <a:pathLst>
                <a:path w="54373" h="1202" extrusionOk="0">
                  <a:moveTo>
                    <a:pt x="0" y="1"/>
                  </a:moveTo>
                  <a:lnTo>
                    <a:pt x="0" y="1202"/>
                  </a:lnTo>
                  <a:lnTo>
                    <a:pt x="54372" y="1202"/>
                  </a:lnTo>
                  <a:lnTo>
                    <a:pt x="54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122971" y="959935"/>
              <a:ext cx="2348370" cy="51914"/>
            </a:xfrm>
            <a:custGeom>
              <a:avLst/>
              <a:gdLst/>
              <a:ahLst/>
              <a:cxnLst/>
              <a:rect l="l" t="t" r="r" b="b"/>
              <a:pathLst>
                <a:path w="54373" h="1202" extrusionOk="0">
                  <a:moveTo>
                    <a:pt x="0" y="0"/>
                  </a:moveTo>
                  <a:lnTo>
                    <a:pt x="0" y="1201"/>
                  </a:lnTo>
                  <a:lnTo>
                    <a:pt x="54372" y="1201"/>
                  </a:lnTo>
                  <a:lnTo>
                    <a:pt x="543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1264350" y="892547"/>
              <a:ext cx="2070289" cy="2978182"/>
            </a:xfrm>
            <a:custGeom>
              <a:avLst/>
              <a:gdLst/>
              <a:ahLst/>
              <a:cxnLst/>
              <a:rect l="l" t="t" r="r" b="b"/>
              <a:pathLst>
                <a:path w="49369" h="71019" extrusionOk="0">
                  <a:moveTo>
                    <a:pt x="0" y="1"/>
                  </a:moveTo>
                  <a:lnTo>
                    <a:pt x="0" y="71018"/>
                  </a:lnTo>
                  <a:lnTo>
                    <a:pt x="49369" y="71018"/>
                  </a:lnTo>
                  <a:lnTo>
                    <a:pt x="493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1423790" y="1054838"/>
              <a:ext cx="1751415" cy="2655031"/>
            </a:xfrm>
            <a:custGeom>
              <a:avLst/>
              <a:gdLst/>
              <a:ahLst/>
              <a:cxnLst/>
              <a:rect l="l" t="t" r="r" b="b"/>
              <a:pathLst>
                <a:path w="41765" h="63313" extrusionOk="0">
                  <a:moveTo>
                    <a:pt x="1" y="0"/>
                  </a:moveTo>
                  <a:lnTo>
                    <a:pt x="1" y="63312"/>
                  </a:lnTo>
                  <a:lnTo>
                    <a:pt x="41764" y="63312"/>
                  </a:lnTo>
                  <a:lnTo>
                    <a:pt x="417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030760" y="696258"/>
              <a:ext cx="135444" cy="3614787"/>
            </a:xfrm>
            <a:custGeom>
              <a:avLst/>
              <a:gdLst/>
              <a:ahLst/>
              <a:cxnLst/>
              <a:rect l="l" t="t" r="r" b="b"/>
              <a:pathLst>
                <a:path w="3136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7044286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0" y="0"/>
                  </a:moveTo>
                  <a:lnTo>
                    <a:pt x="0" y="4904"/>
                  </a:lnTo>
                  <a:lnTo>
                    <a:pt x="1902" y="4904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6243234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1" y="0"/>
                  </a:moveTo>
                  <a:lnTo>
                    <a:pt x="1" y="4904"/>
                  </a:lnTo>
                  <a:lnTo>
                    <a:pt x="1902" y="4904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5442225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0" y="0"/>
                  </a:moveTo>
                  <a:lnTo>
                    <a:pt x="0" y="4904"/>
                  </a:lnTo>
                  <a:lnTo>
                    <a:pt x="1901" y="4904"/>
                  </a:lnTo>
                  <a:lnTo>
                    <a:pt x="19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3422340" y="696258"/>
              <a:ext cx="135444" cy="3614787"/>
            </a:xfrm>
            <a:custGeom>
              <a:avLst/>
              <a:gdLst/>
              <a:ahLst/>
              <a:cxnLst/>
              <a:rect l="l" t="t" r="r" b="b"/>
              <a:pathLst>
                <a:path w="3136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7873025" y="696250"/>
              <a:ext cx="135471" cy="3614787"/>
            </a:xfrm>
            <a:custGeom>
              <a:avLst/>
              <a:gdLst/>
              <a:ahLst/>
              <a:cxnLst/>
              <a:rect l="l" t="t" r="r" b="b"/>
              <a:pathLst>
                <a:path w="3137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5267865" y="3611459"/>
              <a:ext cx="2001165" cy="256505"/>
            </a:xfrm>
            <a:custGeom>
              <a:avLst/>
              <a:gdLst/>
              <a:ahLst/>
              <a:cxnLst/>
              <a:rect l="l" t="t" r="r" b="b"/>
              <a:pathLst>
                <a:path w="46334" h="5939" extrusionOk="0">
                  <a:moveTo>
                    <a:pt x="2269" y="1"/>
                  </a:moveTo>
                  <a:cubicBezTo>
                    <a:pt x="1002" y="1"/>
                    <a:pt x="1" y="568"/>
                    <a:pt x="1" y="1302"/>
                  </a:cubicBezTo>
                  <a:lnTo>
                    <a:pt x="1" y="4637"/>
                  </a:lnTo>
                  <a:cubicBezTo>
                    <a:pt x="1" y="5371"/>
                    <a:pt x="1002" y="5938"/>
                    <a:pt x="2269" y="5938"/>
                  </a:cubicBezTo>
                  <a:lnTo>
                    <a:pt x="44099" y="5938"/>
                  </a:lnTo>
                  <a:cubicBezTo>
                    <a:pt x="45333" y="5938"/>
                    <a:pt x="46334" y="5371"/>
                    <a:pt x="46334" y="4637"/>
                  </a:cubicBezTo>
                  <a:lnTo>
                    <a:pt x="46334" y="1302"/>
                  </a:lnTo>
                  <a:cubicBezTo>
                    <a:pt x="46334" y="568"/>
                    <a:pt x="45333" y="1"/>
                    <a:pt x="44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5267865" y="3494759"/>
              <a:ext cx="2001165" cy="257931"/>
            </a:xfrm>
            <a:custGeom>
              <a:avLst/>
              <a:gdLst/>
              <a:ahLst/>
              <a:cxnLst/>
              <a:rect l="l" t="t" r="r" b="b"/>
              <a:pathLst>
                <a:path w="46334" h="5972" extrusionOk="0">
                  <a:moveTo>
                    <a:pt x="2269" y="1"/>
                  </a:moveTo>
                  <a:cubicBezTo>
                    <a:pt x="1002" y="1"/>
                    <a:pt x="1" y="601"/>
                    <a:pt x="1" y="1335"/>
                  </a:cubicBezTo>
                  <a:lnTo>
                    <a:pt x="1" y="4671"/>
                  </a:lnTo>
                  <a:cubicBezTo>
                    <a:pt x="1" y="5371"/>
                    <a:pt x="1002" y="5972"/>
                    <a:pt x="2269" y="5972"/>
                  </a:cubicBezTo>
                  <a:lnTo>
                    <a:pt x="44099" y="5972"/>
                  </a:lnTo>
                  <a:cubicBezTo>
                    <a:pt x="45333" y="5972"/>
                    <a:pt x="46334" y="5371"/>
                    <a:pt x="46334" y="4671"/>
                  </a:cubicBezTo>
                  <a:lnTo>
                    <a:pt x="46334" y="1335"/>
                  </a:lnTo>
                  <a:cubicBezTo>
                    <a:pt x="46334" y="601"/>
                    <a:pt x="45333" y="1"/>
                    <a:pt x="44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5325524" y="3671969"/>
              <a:ext cx="1887360" cy="30319"/>
            </a:xfrm>
            <a:custGeom>
              <a:avLst/>
              <a:gdLst/>
              <a:ahLst/>
              <a:cxnLst/>
              <a:rect l="l" t="t" r="r" b="b"/>
              <a:pathLst>
                <a:path w="43699" h="702" extrusionOk="0">
                  <a:moveTo>
                    <a:pt x="367" y="1"/>
                  </a:moveTo>
                  <a:cubicBezTo>
                    <a:pt x="167" y="1"/>
                    <a:pt x="0" y="67"/>
                    <a:pt x="0" y="167"/>
                  </a:cubicBezTo>
                  <a:lnTo>
                    <a:pt x="0" y="534"/>
                  </a:lnTo>
                  <a:cubicBezTo>
                    <a:pt x="0" y="601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01"/>
                    <a:pt x="43698" y="534"/>
                  </a:cubicBezTo>
                  <a:lnTo>
                    <a:pt x="43698" y="167"/>
                  </a:lnTo>
                  <a:cubicBezTo>
                    <a:pt x="43698" y="67"/>
                    <a:pt x="43531" y="1"/>
                    <a:pt x="43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5325524" y="3604246"/>
              <a:ext cx="1887360" cy="30319"/>
            </a:xfrm>
            <a:custGeom>
              <a:avLst/>
              <a:gdLst/>
              <a:ahLst/>
              <a:cxnLst/>
              <a:rect l="l" t="t" r="r" b="b"/>
              <a:pathLst>
                <a:path w="43699" h="702" extrusionOk="0">
                  <a:moveTo>
                    <a:pt x="367" y="1"/>
                  </a:moveTo>
                  <a:cubicBezTo>
                    <a:pt x="167" y="1"/>
                    <a:pt x="0" y="68"/>
                    <a:pt x="0" y="168"/>
                  </a:cubicBezTo>
                  <a:lnTo>
                    <a:pt x="0" y="535"/>
                  </a:lnTo>
                  <a:cubicBezTo>
                    <a:pt x="0" y="635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35"/>
                    <a:pt x="43698" y="535"/>
                  </a:cubicBezTo>
                  <a:lnTo>
                    <a:pt x="43698" y="168"/>
                  </a:lnTo>
                  <a:cubicBezTo>
                    <a:pt x="43698" y="68"/>
                    <a:pt x="43531" y="1"/>
                    <a:pt x="43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5325524" y="3536567"/>
              <a:ext cx="1887360" cy="30276"/>
            </a:xfrm>
            <a:custGeom>
              <a:avLst/>
              <a:gdLst/>
              <a:ahLst/>
              <a:cxnLst/>
              <a:rect l="l" t="t" r="r" b="b"/>
              <a:pathLst>
                <a:path w="43699" h="701" extrusionOk="0">
                  <a:moveTo>
                    <a:pt x="367" y="0"/>
                  </a:moveTo>
                  <a:cubicBezTo>
                    <a:pt x="167" y="0"/>
                    <a:pt x="0" y="67"/>
                    <a:pt x="0" y="167"/>
                  </a:cubicBezTo>
                  <a:lnTo>
                    <a:pt x="0" y="534"/>
                  </a:lnTo>
                  <a:cubicBezTo>
                    <a:pt x="0" y="634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34"/>
                    <a:pt x="43698" y="534"/>
                  </a:cubicBezTo>
                  <a:lnTo>
                    <a:pt x="43698" y="167"/>
                  </a:lnTo>
                  <a:cubicBezTo>
                    <a:pt x="43698" y="67"/>
                    <a:pt x="43531" y="0"/>
                    <a:pt x="43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3497224" y="3334875"/>
              <a:ext cx="4408113" cy="115274"/>
            </a:xfrm>
            <a:custGeom>
              <a:avLst/>
              <a:gdLst/>
              <a:ahLst/>
              <a:cxnLst/>
              <a:rect l="l" t="t" r="r" b="b"/>
              <a:pathLst>
                <a:path w="90800" h="2669" extrusionOk="0">
                  <a:moveTo>
                    <a:pt x="835" y="0"/>
                  </a:moveTo>
                  <a:cubicBezTo>
                    <a:pt x="368" y="0"/>
                    <a:pt x="1" y="600"/>
                    <a:pt x="1" y="1334"/>
                  </a:cubicBezTo>
                  <a:cubicBezTo>
                    <a:pt x="1" y="2068"/>
                    <a:pt x="368" y="2669"/>
                    <a:pt x="835" y="2669"/>
                  </a:cubicBezTo>
                  <a:lnTo>
                    <a:pt x="89932" y="2669"/>
                  </a:lnTo>
                  <a:cubicBezTo>
                    <a:pt x="90399" y="2669"/>
                    <a:pt x="90799" y="2068"/>
                    <a:pt x="90799" y="1334"/>
                  </a:cubicBezTo>
                  <a:cubicBezTo>
                    <a:pt x="90799" y="600"/>
                    <a:pt x="90399" y="0"/>
                    <a:pt x="899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837699" y="281371"/>
              <a:ext cx="6961494" cy="338566"/>
            </a:xfrm>
            <a:custGeom>
              <a:avLst/>
              <a:gdLst/>
              <a:ahLst/>
              <a:cxnLst/>
              <a:rect l="l" t="t" r="r" b="b"/>
              <a:pathLst>
                <a:path w="161183" h="7839" extrusionOk="0">
                  <a:moveTo>
                    <a:pt x="0" y="0"/>
                  </a:moveTo>
                  <a:lnTo>
                    <a:pt x="4470" y="7839"/>
                  </a:lnTo>
                  <a:lnTo>
                    <a:pt x="152376" y="7839"/>
                  </a:lnTo>
                  <a:lnTo>
                    <a:pt x="161182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977475" y="554075"/>
              <a:ext cx="7090239" cy="144125"/>
            </a:xfrm>
            <a:custGeom>
              <a:avLst/>
              <a:gdLst/>
              <a:ahLst/>
              <a:cxnLst/>
              <a:rect l="l" t="t" r="r" b="b"/>
              <a:pathLst>
                <a:path w="151809" h="3337" extrusionOk="0">
                  <a:moveTo>
                    <a:pt x="1067" y="0"/>
                  </a:moveTo>
                  <a:cubicBezTo>
                    <a:pt x="467" y="0"/>
                    <a:pt x="0" y="734"/>
                    <a:pt x="0" y="1668"/>
                  </a:cubicBezTo>
                  <a:cubicBezTo>
                    <a:pt x="0" y="2569"/>
                    <a:pt x="467" y="3336"/>
                    <a:pt x="1067" y="3336"/>
                  </a:cubicBezTo>
                  <a:lnTo>
                    <a:pt x="150741" y="3336"/>
                  </a:lnTo>
                  <a:cubicBezTo>
                    <a:pt x="151342" y="3336"/>
                    <a:pt x="151809" y="2569"/>
                    <a:pt x="151809" y="1668"/>
                  </a:cubicBezTo>
                  <a:cubicBezTo>
                    <a:pt x="151809" y="734"/>
                    <a:pt x="151342" y="0"/>
                    <a:pt x="150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41168" y="257282"/>
              <a:ext cx="357354" cy="367417"/>
            </a:xfrm>
            <a:custGeom>
              <a:avLst/>
              <a:gdLst/>
              <a:ahLst/>
              <a:cxnLst/>
              <a:rect l="l" t="t" r="r" b="b"/>
              <a:pathLst>
                <a:path w="8274" h="8507" extrusionOk="0">
                  <a:moveTo>
                    <a:pt x="0" y="1"/>
                  </a:moveTo>
                  <a:lnTo>
                    <a:pt x="6705" y="8507"/>
                  </a:lnTo>
                  <a:lnTo>
                    <a:pt x="8273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923980" y="257282"/>
              <a:ext cx="233442" cy="367417"/>
            </a:xfrm>
            <a:custGeom>
              <a:avLst/>
              <a:gdLst/>
              <a:ahLst/>
              <a:cxnLst/>
              <a:rect l="l" t="t" r="r" b="b"/>
              <a:pathLst>
                <a:path w="5405" h="8507" extrusionOk="0">
                  <a:moveTo>
                    <a:pt x="1" y="1"/>
                  </a:moveTo>
                  <a:lnTo>
                    <a:pt x="3837" y="8507"/>
                  </a:lnTo>
                  <a:lnTo>
                    <a:pt x="5405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3105366" y="257282"/>
              <a:ext cx="110998" cy="367417"/>
            </a:xfrm>
            <a:custGeom>
              <a:avLst/>
              <a:gdLst/>
              <a:ahLst/>
              <a:cxnLst/>
              <a:rect l="l" t="t" r="r" b="b"/>
              <a:pathLst>
                <a:path w="2570" h="8507" extrusionOk="0">
                  <a:moveTo>
                    <a:pt x="1" y="1"/>
                  </a:moveTo>
                  <a:lnTo>
                    <a:pt x="1001" y="8507"/>
                  </a:lnTo>
                  <a:lnTo>
                    <a:pt x="2569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4207498" y="257282"/>
              <a:ext cx="155657" cy="367417"/>
            </a:xfrm>
            <a:custGeom>
              <a:avLst/>
              <a:gdLst/>
              <a:ahLst/>
              <a:cxnLst/>
              <a:rect l="l" t="t" r="r" b="b"/>
              <a:pathLst>
                <a:path w="3604" h="8507" extrusionOk="0">
                  <a:moveTo>
                    <a:pt x="1836" y="1"/>
                  </a:moveTo>
                  <a:lnTo>
                    <a:pt x="1" y="8507"/>
                  </a:lnTo>
                  <a:lnTo>
                    <a:pt x="1569" y="8507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5266440" y="257282"/>
              <a:ext cx="278100" cy="367417"/>
            </a:xfrm>
            <a:custGeom>
              <a:avLst/>
              <a:gdLst/>
              <a:ahLst/>
              <a:cxnLst/>
              <a:rect l="l" t="t" r="r" b="b"/>
              <a:pathLst>
                <a:path w="6439" h="8507" extrusionOk="0">
                  <a:moveTo>
                    <a:pt x="4704" y="1"/>
                  </a:moveTo>
                  <a:lnTo>
                    <a:pt x="0" y="8507"/>
                  </a:lnTo>
                  <a:lnTo>
                    <a:pt x="1568" y="8507"/>
                  </a:lnTo>
                  <a:lnTo>
                    <a:pt x="64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6477739" y="257282"/>
              <a:ext cx="402013" cy="367417"/>
            </a:xfrm>
            <a:custGeom>
              <a:avLst/>
              <a:gdLst/>
              <a:ahLst/>
              <a:cxnLst/>
              <a:rect l="l" t="t" r="r" b="b"/>
              <a:pathLst>
                <a:path w="9308" h="8507" extrusionOk="0">
                  <a:moveTo>
                    <a:pt x="7540" y="1"/>
                  </a:moveTo>
                  <a:lnTo>
                    <a:pt x="1" y="8507"/>
                  </a:lnTo>
                  <a:lnTo>
                    <a:pt x="1569" y="8507"/>
                  </a:lnTo>
                  <a:lnTo>
                    <a:pt x="93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7612880" y="257282"/>
              <a:ext cx="524456" cy="367417"/>
            </a:xfrm>
            <a:custGeom>
              <a:avLst/>
              <a:gdLst/>
              <a:ahLst/>
              <a:cxnLst/>
              <a:rect l="l" t="t" r="r" b="b"/>
              <a:pathLst>
                <a:path w="12143" h="8507" extrusionOk="0">
                  <a:moveTo>
                    <a:pt x="10408" y="1"/>
                  </a:moveTo>
                  <a:lnTo>
                    <a:pt x="1" y="8507"/>
                  </a:lnTo>
                  <a:lnTo>
                    <a:pt x="1568" y="8507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702250" y="237125"/>
              <a:ext cx="7526705" cy="98024"/>
            </a:xfrm>
            <a:custGeom>
              <a:avLst/>
              <a:gdLst/>
              <a:ahLst/>
              <a:cxnLst/>
              <a:rect l="l" t="t" r="r" b="b"/>
              <a:pathLst>
                <a:path w="167288" h="2270" extrusionOk="0">
                  <a:moveTo>
                    <a:pt x="735" y="1"/>
                  </a:moveTo>
                  <a:cubicBezTo>
                    <a:pt x="334" y="1"/>
                    <a:pt x="1" y="501"/>
                    <a:pt x="1" y="1135"/>
                  </a:cubicBezTo>
                  <a:cubicBezTo>
                    <a:pt x="1" y="1769"/>
                    <a:pt x="334" y="2269"/>
                    <a:pt x="735" y="2269"/>
                  </a:cubicBezTo>
                  <a:lnTo>
                    <a:pt x="166553" y="2269"/>
                  </a:lnTo>
                  <a:cubicBezTo>
                    <a:pt x="166954" y="2269"/>
                    <a:pt x="167287" y="1769"/>
                    <a:pt x="167287" y="1135"/>
                  </a:cubicBezTo>
                  <a:cubicBezTo>
                    <a:pt x="167287" y="501"/>
                    <a:pt x="166920" y="1"/>
                    <a:pt x="166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8630358" y="1301077"/>
              <a:ext cx="82147" cy="3181073"/>
            </a:xfrm>
            <a:custGeom>
              <a:avLst/>
              <a:gdLst/>
              <a:ahLst/>
              <a:cxnLst/>
              <a:rect l="l" t="t" r="r" b="b"/>
              <a:pathLst>
                <a:path w="1902" h="73653" extrusionOk="0">
                  <a:moveTo>
                    <a:pt x="1" y="0"/>
                  </a:moveTo>
                  <a:lnTo>
                    <a:pt x="1" y="73219"/>
                  </a:lnTo>
                  <a:cubicBezTo>
                    <a:pt x="1" y="73453"/>
                    <a:pt x="401" y="73653"/>
                    <a:pt x="935" y="73653"/>
                  </a:cubicBezTo>
                  <a:cubicBezTo>
                    <a:pt x="1468" y="73653"/>
                    <a:pt x="1902" y="73453"/>
                    <a:pt x="1902" y="73219"/>
                  </a:cubicBez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8337916" y="989847"/>
              <a:ext cx="701622" cy="704558"/>
            </a:xfrm>
            <a:custGeom>
              <a:avLst/>
              <a:gdLst/>
              <a:ahLst/>
              <a:cxnLst/>
              <a:rect l="l" t="t" r="r" b="b"/>
              <a:pathLst>
                <a:path w="16245" h="16313" extrusionOk="0">
                  <a:moveTo>
                    <a:pt x="1101" y="1"/>
                  </a:moveTo>
                  <a:cubicBezTo>
                    <a:pt x="500" y="1"/>
                    <a:pt x="0" y="501"/>
                    <a:pt x="0" y="1135"/>
                  </a:cubicBezTo>
                  <a:lnTo>
                    <a:pt x="0" y="15178"/>
                  </a:lnTo>
                  <a:cubicBezTo>
                    <a:pt x="0" y="15812"/>
                    <a:pt x="500" y="16313"/>
                    <a:pt x="1101" y="16313"/>
                  </a:cubicBezTo>
                  <a:lnTo>
                    <a:pt x="15111" y="16313"/>
                  </a:lnTo>
                  <a:cubicBezTo>
                    <a:pt x="15745" y="16313"/>
                    <a:pt x="16245" y="15812"/>
                    <a:pt x="16245" y="15178"/>
                  </a:cubicBezTo>
                  <a:lnTo>
                    <a:pt x="16245" y="1135"/>
                  </a:lnTo>
                  <a:cubicBezTo>
                    <a:pt x="16245" y="501"/>
                    <a:pt x="15745" y="1"/>
                    <a:pt x="15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8371043" y="1023017"/>
              <a:ext cx="635368" cy="638262"/>
            </a:xfrm>
            <a:custGeom>
              <a:avLst/>
              <a:gdLst/>
              <a:ahLst/>
              <a:cxnLst/>
              <a:rect l="l" t="t" r="r" b="b"/>
              <a:pathLst>
                <a:path w="14711" h="14778" extrusionOk="0">
                  <a:moveTo>
                    <a:pt x="1001" y="0"/>
                  </a:moveTo>
                  <a:cubicBezTo>
                    <a:pt x="467" y="0"/>
                    <a:pt x="0" y="467"/>
                    <a:pt x="0" y="1034"/>
                  </a:cubicBezTo>
                  <a:lnTo>
                    <a:pt x="0" y="13743"/>
                  </a:lnTo>
                  <a:cubicBezTo>
                    <a:pt x="0" y="14310"/>
                    <a:pt x="467" y="14777"/>
                    <a:pt x="1001" y="14777"/>
                  </a:cubicBezTo>
                  <a:lnTo>
                    <a:pt x="13710" y="14777"/>
                  </a:lnTo>
                  <a:cubicBezTo>
                    <a:pt x="14244" y="14777"/>
                    <a:pt x="14711" y="14310"/>
                    <a:pt x="14711" y="13743"/>
                  </a:cubicBezTo>
                  <a:lnTo>
                    <a:pt x="14711" y="1034"/>
                  </a:lnTo>
                  <a:cubicBezTo>
                    <a:pt x="14711" y="467"/>
                    <a:pt x="14244" y="0"/>
                    <a:pt x="13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8494913" y="1093590"/>
              <a:ext cx="391949" cy="497074"/>
            </a:xfrm>
            <a:custGeom>
              <a:avLst/>
              <a:gdLst/>
              <a:ahLst/>
              <a:cxnLst/>
              <a:rect l="l" t="t" r="r" b="b"/>
              <a:pathLst>
                <a:path w="9075" h="11509" extrusionOk="0">
                  <a:moveTo>
                    <a:pt x="6039" y="768"/>
                  </a:moveTo>
                  <a:lnTo>
                    <a:pt x="6039" y="1535"/>
                  </a:lnTo>
                  <a:lnTo>
                    <a:pt x="2970" y="1535"/>
                  </a:lnTo>
                  <a:lnTo>
                    <a:pt x="2970" y="768"/>
                  </a:lnTo>
                  <a:close/>
                  <a:moveTo>
                    <a:pt x="8307" y="2302"/>
                  </a:moveTo>
                  <a:lnTo>
                    <a:pt x="8307" y="6906"/>
                  </a:lnTo>
                  <a:lnTo>
                    <a:pt x="668" y="6906"/>
                  </a:lnTo>
                  <a:lnTo>
                    <a:pt x="668" y="2302"/>
                  </a:lnTo>
                  <a:close/>
                  <a:moveTo>
                    <a:pt x="1402" y="7673"/>
                  </a:moveTo>
                  <a:cubicBezTo>
                    <a:pt x="1502" y="7673"/>
                    <a:pt x="1635" y="7673"/>
                    <a:pt x="1736" y="7740"/>
                  </a:cubicBezTo>
                  <a:cubicBezTo>
                    <a:pt x="1969" y="7806"/>
                    <a:pt x="2169" y="8006"/>
                    <a:pt x="2236" y="8240"/>
                  </a:cubicBezTo>
                  <a:lnTo>
                    <a:pt x="2236" y="8307"/>
                  </a:lnTo>
                  <a:cubicBezTo>
                    <a:pt x="2236" y="8407"/>
                    <a:pt x="2236" y="8507"/>
                    <a:pt x="2236" y="8607"/>
                  </a:cubicBezTo>
                  <a:lnTo>
                    <a:pt x="2203" y="8640"/>
                  </a:lnTo>
                  <a:cubicBezTo>
                    <a:pt x="2136" y="8874"/>
                    <a:pt x="2002" y="9040"/>
                    <a:pt x="1769" y="9141"/>
                  </a:cubicBezTo>
                  <a:cubicBezTo>
                    <a:pt x="1669" y="9174"/>
                    <a:pt x="1569" y="9191"/>
                    <a:pt x="1469" y="9191"/>
                  </a:cubicBezTo>
                  <a:cubicBezTo>
                    <a:pt x="1369" y="9191"/>
                    <a:pt x="1269" y="9174"/>
                    <a:pt x="1168" y="9141"/>
                  </a:cubicBezTo>
                  <a:cubicBezTo>
                    <a:pt x="935" y="9040"/>
                    <a:pt x="768" y="8874"/>
                    <a:pt x="701" y="8640"/>
                  </a:cubicBezTo>
                  <a:cubicBezTo>
                    <a:pt x="701" y="8607"/>
                    <a:pt x="701" y="8540"/>
                    <a:pt x="701" y="8507"/>
                  </a:cubicBezTo>
                  <a:cubicBezTo>
                    <a:pt x="668" y="8440"/>
                    <a:pt x="668" y="8373"/>
                    <a:pt x="701" y="8307"/>
                  </a:cubicBezTo>
                  <a:lnTo>
                    <a:pt x="701" y="8240"/>
                  </a:lnTo>
                  <a:cubicBezTo>
                    <a:pt x="735" y="8040"/>
                    <a:pt x="868" y="7873"/>
                    <a:pt x="1068" y="7773"/>
                  </a:cubicBezTo>
                  <a:cubicBezTo>
                    <a:pt x="1168" y="7706"/>
                    <a:pt x="1269" y="7673"/>
                    <a:pt x="1402" y="7673"/>
                  </a:cubicBezTo>
                  <a:close/>
                  <a:moveTo>
                    <a:pt x="7573" y="7673"/>
                  </a:moveTo>
                  <a:cubicBezTo>
                    <a:pt x="7673" y="7673"/>
                    <a:pt x="7773" y="7673"/>
                    <a:pt x="7873" y="7706"/>
                  </a:cubicBezTo>
                  <a:cubicBezTo>
                    <a:pt x="8107" y="7806"/>
                    <a:pt x="8274" y="8006"/>
                    <a:pt x="8340" y="8240"/>
                  </a:cubicBezTo>
                  <a:lnTo>
                    <a:pt x="8340" y="8307"/>
                  </a:lnTo>
                  <a:cubicBezTo>
                    <a:pt x="8340" y="8373"/>
                    <a:pt x="8340" y="8440"/>
                    <a:pt x="8340" y="8507"/>
                  </a:cubicBezTo>
                  <a:cubicBezTo>
                    <a:pt x="8307" y="8573"/>
                    <a:pt x="8307" y="8607"/>
                    <a:pt x="8307" y="8640"/>
                  </a:cubicBezTo>
                  <a:cubicBezTo>
                    <a:pt x="8240" y="8840"/>
                    <a:pt x="8107" y="9040"/>
                    <a:pt x="7907" y="9141"/>
                  </a:cubicBezTo>
                  <a:cubicBezTo>
                    <a:pt x="7809" y="9180"/>
                    <a:pt x="7700" y="9196"/>
                    <a:pt x="7586" y="9196"/>
                  </a:cubicBezTo>
                  <a:cubicBezTo>
                    <a:pt x="7505" y="9196"/>
                    <a:pt x="7422" y="9188"/>
                    <a:pt x="7340" y="9174"/>
                  </a:cubicBezTo>
                  <a:lnTo>
                    <a:pt x="7273" y="9141"/>
                  </a:lnTo>
                  <a:cubicBezTo>
                    <a:pt x="7139" y="9074"/>
                    <a:pt x="7039" y="9007"/>
                    <a:pt x="6973" y="8907"/>
                  </a:cubicBezTo>
                  <a:cubicBezTo>
                    <a:pt x="6906" y="8807"/>
                    <a:pt x="6839" y="8674"/>
                    <a:pt x="6806" y="8573"/>
                  </a:cubicBezTo>
                  <a:cubicBezTo>
                    <a:pt x="6806" y="8473"/>
                    <a:pt x="6806" y="8373"/>
                    <a:pt x="6806" y="8307"/>
                  </a:cubicBezTo>
                  <a:lnTo>
                    <a:pt x="6806" y="8240"/>
                  </a:lnTo>
                  <a:cubicBezTo>
                    <a:pt x="6873" y="8040"/>
                    <a:pt x="7006" y="7873"/>
                    <a:pt x="7173" y="7773"/>
                  </a:cubicBezTo>
                  <a:cubicBezTo>
                    <a:pt x="7306" y="7706"/>
                    <a:pt x="7440" y="7673"/>
                    <a:pt x="7573" y="7673"/>
                  </a:cubicBezTo>
                  <a:close/>
                  <a:moveTo>
                    <a:pt x="2203" y="1"/>
                  </a:moveTo>
                  <a:cubicBezTo>
                    <a:pt x="2002" y="1"/>
                    <a:pt x="1769" y="34"/>
                    <a:pt x="1569" y="101"/>
                  </a:cubicBezTo>
                  <a:lnTo>
                    <a:pt x="1602" y="101"/>
                  </a:lnTo>
                  <a:cubicBezTo>
                    <a:pt x="1535" y="134"/>
                    <a:pt x="1435" y="167"/>
                    <a:pt x="1335" y="201"/>
                  </a:cubicBezTo>
                  <a:cubicBezTo>
                    <a:pt x="1302" y="234"/>
                    <a:pt x="1235" y="268"/>
                    <a:pt x="1168" y="301"/>
                  </a:cubicBezTo>
                  <a:cubicBezTo>
                    <a:pt x="1102" y="368"/>
                    <a:pt x="1035" y="368"/>
                    <a:pt x="968" y="434"/>
                  </a:cubicBezTo>
                  <a:cubicBezTo>
                    <a:pt x="735" y="601"/>
                    <a:pt x="535" y="835"/>
                    <a:pt x="368" y="1068"/>
                  </a:cubicBezTo>
                  <a:cubicBezTo>
                    <a:pt x="301" y="1168"/>
                    <a:pt x="268" y="1268"/>
                    <a:pt x="201" y="1368"/>
                  </a:cubicBezTo>
                  <a:cubicBezTo>
                    <a:pt x="168" y="1435"/>
                    <a:pt x="168" y="1502"/>
                    <a:pt x="134" y="1568"/>
                  </a:cubicBezTo>
                  <a:cubicBezTo>
                    <a:pt x="68" y="1735"/>
                    <a:pt x="34" y="1935"/>
                    <a:pt x="1" y="2102"/>
                  </a:cubicBezTo>
                  <a:lnTo>
                    <a:pt x="1" y="3136"/>
                  </a:lnTo>
                  <a:lnTo>
                    <a:pt x="1" y="9174"/>
                  </a:lnTo>
                  <a:cubicBezTo>
                    <a:pt x="1" y="9241"/>
                    <a:pt x="1" y="9307"/>
                    <a:pt x="1" y="9374"/>
                  </a:cubicBezTo>
                  <a:lnTo>
                    <a:pt x="1" y="9441"/>
                  </a:lnTo>
                  <a:cubicBezTo>
                    <a:pt x="34" y="9507"/>
                    <a:pt x="68" y="9541"/>
                    <a:pt x="101" y="9608"/>
                  </a:cubicBezTo>
                  <a:cubicBezTo>
                    <a:pt x="168" y="9741"/>
                    <a:pt x="301" y="9841"/>
                    <a:pt x="435" y="9908"/>
                  </a:cubicBezTo>
                  <a:cubicBezTo>
                    <a:pt x="535" y="9941"/>
                    <a:pt x="635" y="9974"/>
                    <a:pt x="735" y="9974"/>
                  </a:cubicBezTo>
                  <a:lnTo>
                    <a:pt x="735" y="10775"/>
                  </a:lnTo>
                  <a:cubicBezTo>
                    <a:pt x="735" y="10808"/>
                    <a:pt x="735" y="10842"/>
                    <a:pt x="735" y="10875"/>
                  </a:cubicBezTo>
                  <a:lnTo>
                    <a:pt x="735" y="10942"/>
                  </a:lnTo>
                  <a:cubicBezTo>
                    <a:pt x="768" y="11009"/>
                    <a:pt x="802" y="11075"/>
                    <a:pt x="802" y="11142"/>
                  </a:cubicBezTo>
                  <a:cubicBezTo>
                    <a:pt x="935" y="11342"/>
                    <a:pt x="1168" y="11476"/>
                    <a:pt x="1402" y="11509"/>
                  </a:cubicBezTo>
                  <a:lnTo>
                    <a:pt x="2069" y="11509"/>
                  </a:lnTo>
                  <a:cubicBezTo>
                    <a:pt x="2236" y="11509"/>
                    <a:pt x="2403" y="11476"/>
                    <a:pt x="2536" y="11442"/>
                  </a:cubicBezTo>
                  <a:cubicBezTo>
                    <a:pt x="2636" y="11409"/>
                    <a:pt x="2703" y="11342"/>
                    <a:pt x="2770" y="11275"/>
                  </a:cubicBezTo>
                  <a:cubicBezTo>
                    <a:pt x="2870" y="11175"/>
                    <a:pt x="2936" y="11075"/>
                    <a:pt x="2970" y="10942"/>
                  </a:cubicBezTo>
                  <a:cubicBezTo>
                    <a:pt x="2970" y="10908"/>
                    <a:pt x="2970" y="10875"/>
                    <a:pt x="2970" y="10842"/>
                  </a:cubicBezTo>
                  <a:lnTo>
                    <a:pt x="2970" y="9974"/>
                  </a:lnTo>
                  <a:lnTo>
                    <a:pt x="6039" y="9974"/>
                  </a:lnTo>
                  <a:lnTo>
                    <a:pt x="6039" y="10708"/>
                  </a:lnTo>
                  <a:cubicBezTo>
                    <a:pt x="6039" y="10775"/>
                    <a:pt x="6072" y="10842"/>
                    <a:pt x="6072" y="10908"/>
                  </a:cubicBezTo>
                  <a:cubicBezTo>
                    <a:pt x="6072" y="10975"/>
                    <a:pt x="6105" y="11075"/>
                    <a:pt x="6139" y="11142"/>
                  </a:cubicBezTo>
                  <a:lnTo>
                    <a:pt x="6205" y="11175"/>
                  </a:lnTo>
                  <a:lnTo>
                    <a:pt x="6272" y="11275"/>
                  </a:lnTo>
                  <a:cubicBezTo>
                    <a:pt x="6372" y="11375"/>
                    <a:pt x="6539" y="11442"/>
                    <a:pt x="6672" y="11476"/>
                  </a:cubicBezTo>
                  <a:lnTo>
                    <a:pt x="7406" y="11476"/>
                  </a:lnTo>
                  <a:cubicBezTo>
                    <a:pt x="7451" y="11484"/>
                    <a:pt x="7496" y="11489"/>
                    <a:pt x="7540" y="11489"/>
                  </a:cubicBezTo>
                  <a:cubicBezTo>
                    <a:pt x="7662" y="11489"/>
                    <a:pt x="7785" y="11458"/>
                    <a:pt x="7907" y="11409"/>
                  </a:cubicBezTo>
                  <a:cubicBezTo>
                    <a:pt x="7973" y="11375"/>
                    <a:pt x="8040" y="11342"/>
                    <a:pt x="8073" y="11309"/>
                  </a:cubicBezTo>
                  <a:cubicBezTo>
                    <a:pt x="8240" y="11175"/>
                    <a:pt x="8307" y="10975"/>
                    <a:pt x="8340" y="10775"/>
                  </a:cubicBezTo>
                  <a:lnTo>
                    <a:pt x="8340" y="9941"/>
                  </a:lnTo>
                  <a:cubicBezTo>
                    <a:pt x="8607" y="9941"/>
                    <a:pt x="8841" y="9808"/>
                    <a:pt x="9007" y="9574"/>
                  </a:cubicBezTo>
                  <a:cubicBezTo>
                    <a:pt x="9041" y="9507"/>
                    <a:pt x="9041" y="9441"/>
                    <a:pt x="9074" y="9407"/>
                  </a:cubicBezTo>
                  <a:lnTo>
                    <a:pt x="9074" y="9341"/>
                  </a:lnTo>
                  <a:lnTo>
                    <a:pt x="9074" y="8607"/>
                  </a:lnTo>
                  <a:lnTo>
                    <a:pt x="9074" y="2302"/>
                  </a:lnTo>
                  <a:cubicBezTo>
                    <a:pt x="9074" y="2169"/>
                    <a:pt x="9074" y="2035"/>
                    <a:pt x="9041" y="1902"/>
                  </a:cubicBezTo>
                  <a:cubicBezTo>
                    <a:pt x="9007" y="1769"/>
                    <a:pt x="8974" y="1669"/>
                    <a:pt x="8941" y="1535"/>
                  </a:cubicBezTo>
                  <a:cubicBezTo>
                    <a:pt x="8907" y="1468"/>
                    <a:pt x="8907" y="1368"/>
                    <a:pt x="8841" y="1302"/>
                  </a:cubicBezTo>
                  <a:cubicBezTo>
                    <a:pt x="8807" y="1235"/>
                    <a:pt x="8774" y="1135"/>
                    <a:pt x="8707" y="1068"/>
                  </a:cubicBezTo>
                  <a:lnTo>
                    <a:pt x="8607" y="935"/>
                  </a:lnTo>
                  <a:cubicBezTo>
                    <a:pt x="8374" y="634"/>
                    <a:pt x="8073" y="401"/>
                    <a:pt x="7740" y="234"/>
                  </a:cubicBezTo>
                  <a:cubicBezTo>
                    <a:pt x="7640" y="167"/>
                    <a:pt x="7506" y="134"/>
                    <a:pt x="7406" y="101"/>
                  </a:cubicBezTo>
                  <a:cubicBezTo>
                    <a:pt x="7206" y="34"/>
                    <a:pt x="7006" y="1"/>
                    <a:pt x="67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8424340" y="1226142"/>
              <a:ext cx="33170" cy="99467"/>
            </a:xfrm>
            <a:custGeom>
              <a:avLst/>
              <a:gdLst/>
              <a:ahLst/>
              <a:cxnLst/>
              <a:rect l="l" t="t" r="r" b="b"/>
              <a:pathLst>
                <a:path w="768" h="2303" extrusionOk="0">
                  <a:moveTo>
                    <a:pt x="367" y="1"/>
                  </a:moveTo>
                  <a:cubicBezTo>
                    <a:pt x="167" y="1"/>
                    <a:pt x="34" y="134"/>
                    <a:pt x="0" y="334"/>
                  </a:cubicBezTo>
                  <a:lnTo>
                    <a:pt x="34" y="267"/>
                  </a:lnTo>
                  <a:lnTo>
                    <a:pt x="34" y="1935"/>
                  </a:lnTo>
                  <a:cubicBezTo>
                    <a:pt x="34" y="2135"/>
                    <a:pt x="167" y="2269"/>
                    <a:pt x="367" y="2302"/>
                  </a:cubicBezTo>
                  <a:lnTo>
                    <a:pt x="768" y="2302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8919949" y="1226142"/>
              <a:ext cx="33170" cy="99467"/>
            </a:xfrm>
            <a:custGeom>
              <a:avLst/>
              <a:gdLst/>
              <a:ahLst/>
              <a:cxnLst/>
              <a:rect l="l" t="t" r="r" b="b"/>
              <a:pathLst>
                <a:path w="768" h="2303" extrusionOk="0">
                  <a:moveTo>
                    <a:pt x="0" y="1"/>
                  </a:moveTo>
                  <a:cubicBezTo>
                    <a:pt x="0" y="768"/>
                    <a:pt x="0" y="1535"/>
                    <a:pt x="0" y="2302"/>
                  </a:cubicBezTo>
                  <a:lnTo>
                    <a:pt x="367" y="2302"/>
                  </a:lnTo>
                  <a:cubicBezTo>
                    <a:pt x="467" y="2302"/>
                    <a:pt x="567" y="2269"/>
                    <a:pt x="634" y="2202"/>
                  </a:cubicBezTo>
                  <a:cubicBezTo>
                    <a:pt x="701" y="2135"/>
                    <a:pt x="768" y="2035"/>
                    <a:pt x="768" y="1935"/>
                  </a:cubicBezTo>
                  <a:lnTo>
                    <a:pt x="768" y="367"/>
                  </a:lnTo>
                  <a:cubicBezTo>
                    <a:pt x="768" y="167"/>
                    <a:pt x="601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14"/>
          <p:cNvSpPr txBox="1">
            <a:spLocks noGrp="1"/>
          </p:cNvSpPr>
          <p:nvPr>
            <p:ph type="title"/>
          </p:nvPr>
        </p:nvSpPr>
        <p:spPr>
          <a:xfrm>
            <a:off x="3787106" y="2738800"/>
            <a:ext cx="3439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67" name="Google Shape;367;p14"/>
          <p:cNvSpPr txBox="1">
            <a:spLocks noGrp="1"/>
          </p:cNvSpPr>
          <p:nvPr>
            <p:ph type="subTitle" idx="1"/>
          </p:nvPr>
        </p:nvSpPr>
        <p:spPr>
          <a:xfrm>
            <a:off x="3663806" y="1064200"/>
            <a:ext cx="3562500" cy="16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496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5"/>
          <p:cNvSpPr txBox="1">
            <a:spLocks noGrp="1"/>
          </p:cNvSpPr>
          <p:nvPr>
            <p:ph type="title"/>
          </p:nvPr>
        </p:nvSpPr>
        <p:spPr>
          <a:xfrm>
            <a:off x="3563400" y="339173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0" name="Google Shape;370;p15"/>
          <p:cNvSpPr txBox="1">
            <a:spLocks noGrp="1"/>
          </p:cNvSpPr>
          <p:nvPr>
            <p:ph type="subTitle" idx="1"/>
          </p:nvPr>
        </p:nvSpPr>
        <p:spPr>
          <a:xfrm>
            <a:off x="3511050" y="3831000"/>
            <a:ext cx="21219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15"/>
          <p:cNvSpPr txBox="1">
            <a:spLocks noGrp="1"/>
          </p:cNvSpPr>
          <p:nvPr>
            <p:ph type="title" idx="2" hasCustomPrompt="1"/>
          </p:nvPr>
        </p:nvSpPr>
        <p:spPr>
          <a:xfrm>
            <a:off x="3938700" y="1859100"/>
            <a:ext cx="1266600" cy="72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372" name="Google Shape;372;p15"/>
          <p:cNvSpPr txBox="1">
            <a:spLocks noGrp="1"/>
          </p:cNvSpPr>
          <p:nvPr>
            <p:ph type="title" idx="3"/>
          </p:nvPr>
        </p:nvSpPr>
        <p:spPr>
          <a:xfrm>
            <a:off x="1028200" y="339173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3" name="Google Shape;373;p15"/>
          <p:cNvSpPr txBox="1">
            <a:spLocks noGrp="1"/>
          </p:cNvSpPr>
          <p:nvPr>
            <p:ph type="subTitle" idx="4"/>
          </p:nvPr>
        </p:nvSpPr>
        <p:spPr>
          <a:xfrm>
            <a:off x="975850" y="3831000"/>
            <a:ext cx="21219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5"/>
          <p:cNvSpPr txBox="1">
            <a:spLocks noGrp="1"/>
          </p:cNvSpPr>
          <p:nvPr>
            <p:ph type="title" idx="5" hasCustomPrompt="1"/>
          </p:nvPr>
        </p:nvSpPr>
        <p:spPr>
          <a:xfrm>
            <a:off x="1403500" y="1859100"/>
            <a:ext cx="1266600" cy="72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375" name="Google Shape;375;p15"/>
          <p:cNvSpPr txBox="1">
            <a:spLocks noGrp="1"/>
          </p:cNvSpPr>
          <p:nvPr>
            <p:ph type="title" idx="6"/>
          </p:nvPr>
        </p:nvSpPr>
        <p:spPr>
          <a:xfrm>
            <a:off x="6098600" y="339173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6" name="Google Shape;376;p15"/>
          <p:cNvSpPr txBox="1">
            <a:spLocks noGrp="1"/>
          </p:cNvSpPr>
          <p:nvPr>
            <p:ph type="subTitle" idx="7"/>
          </p:nvPr>
        </p:nvSpPr>
        <p:spPr>
          <a:xfrm>
            <a:off x="6046250" y="3831000"/>
            <a:ext cx="21219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5"/>
          <p:cNvSpPr txBox="1">
            <a:spLocks noGrp="1"/>
          </p:cNvSpPr>
          <p:nvPr>
            <p:ph type="title" idx="8" hasCustomPrompt="1"/>
          </p:nvPr>
        </p:nvSpPr>
        <p:spPr>
          <a:xfrm>
            <a:off x="6473900" y="1859100"/>
            <a:ext cx="1266600" cy="72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15"/>
          <p:cNvSpPr txBox="1">
            <a:spLocks noGrp="1"/>
          </p:cNvSpPr>
          <p:nvPr>
            <p:ph type="title" idx="9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79" name="Google Shape;379;p15"/>
          <p:cNvGrpSpPr/>
          <p:nvPr/>
        </p:nvGrpSpPr>
        <p:grpSpPr>
          <a:xfrm>
            <a:off x="-376905" y="-443761"/>
            <a:ext cx="10637921" cy="1974753"/>
            <a:chOff x="-376905" y="-824761"/>
            <a:chExt cx="10637921" cy="1974753"/>
          </a:xfrm>
        </p:grpSpPr>
        <p:sp>
          <p:nvSpPr>
            <p:cNvPr id="380" name="Google Shape;380;p1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6771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16"/>
          <p:cNvGrpSpPr/>
          <p:nvPr/>
        </p:nvGrpSpPr>
        <p:grpSpPr>
          <a:xfrm>
            <a:off x="-951950" y="-443761"/>
            <a:ext cx="11212966" cy="5986651"/>
            <a:chOff x="-951950" y="-824761"/>
            <a:chExt cx="11212966" cy="5986651"/>
          </a:xfrm>
        </p:grpSpPr>
        <p:sp>
          <p:nvSpPr>
            <p:cNvPr id="386" name="Google Shape;386;p16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-9519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3836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1" name="Google Shape;401;p16"/>
          <p:cNvSpPr txBox="1">
            <a:spLocks noGrp="1"/>
          </p:cNvSpPr>
          <p:nvPr>
            <p:ph type="title" hasCustomPrompt="1"/>
          </p:nvPr>
        </p:nvSpPr>
        <p:spPr>
          <a:xfrm>
            <a:off x="2533050" y="692850"/>
            <a:ext cx="4077900" cy="72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402" name="Google Shape;402;p16"/>
          <p:cNvSpPr txBox="1">
            <a:spLocks noGrp="1"/>
          </p:cNvSpPr>
          <p:nvPr>
            <p:ph type="subTitle" idx="1"/>
          </p:nvPr>
        </p:nvSpPr>
        <p:spPr>
          <a:xfrm>
            <a:off x="2857200" y="1359925"/>
            <a:ext cx="3429600" cy="6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16"/>
          <p:cNvSpPr txBox="1">
            <a:spLocks noGrp="1"/>
          </p:cNvSpPr>
          <p:nvPr>
            <p:ph type="title" idx="2" hasCustomPrompt="1"/>
          </p:nvPr>
        </p:nvSpPr>
        <p:spPr>
          <a:xfrm>
            <a:off x="2533050" y="2388175"/>
            <a:ext cx="4077900" cy="72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404" name="Google Shape;404;p16"/>
          <p:cNvSpPr txBox="1">
            <a:spLocks noGrp="1"/>
          </p:cNvSpPr>
          <p:nvPr>
            <p:ph type="subTitle" idx="3"/>
          </p:nvPr>
        </p:nvSpPr>
        <p:spPr>
          <a:xfrm>
            <a:off x="2857200" y="3055875"/>
            <a:ext cx="34296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185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7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7" name="Google Shape;407;p17"/>
          <p:cNvGrpSpPr/>
          <p:nvPr/>
        </p:nvGrpSpPr>
        <p:grpSpPr>
          <a:xfrm>
            <a:off x="-376905" y="246450"/>
            <a:ext cx="10342646" cy="1274430"/>
            <a:chOff x="-376905" y="246450"/>
            <a:chExt cx="10342646" cy="1274430"/>
          </a:xfrm>
        </p:grpSpPr>
        <p:sp>
          <p:nvSpPr>
            <p:cNvPr id="408" name="Google Shape;408;p17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77404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17"/>
          <p:cNvGrpSpPr/>
          <p:nvPr/>
        </p:nvGrpSpPr>
        <p:grpSpPr>
          <a:xfrm>
            <a:off x="-179259" y="4453048"/>
            <a:ext cx="9944799" cy="717401"/>
            <a:chOff x="-179259" y="4453048"/>
            <a:chExt cx="9944799" cy="717401"/>
          </a:xfrm>
        </p:grpSpPr>
        <p:sp>
          <p:nvSpPr>
            <p:cNvPr id="412" name="Google Shape;412;p1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3" name="Google Shape;413;p17"/>
            <p:cNvGrpSpPr/>
            <p:nvPr/>
          </p:nvGrpSpPr>
          <p:grpSpPr>
            <a:xfrm>
              <a:off x="-179259" y="4453048"/>
              <a:ext cx="9944799" cy="717401"/>
              <a:chOff x="-179259" y="4453048"/>
              <a:chExt cx="9944799" cy="717401"/>
            </a:xfrm>
          </p:grpSpPr>
          <p:sp>
            <p:nvSpPr>
              <p:cNvPr id="414" name="Google Shape;414;p17"/>
              <p:cNvSpPr/>
              <p:nvPr/>
            </p:nvSpPr>
            <p:spPr>
              <a:xfrm>
                <a:off x="-179250" y="4453048"/>
                <a:ext cx="9944790" cy="717401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1307" extrusionOk="0">
                    <a:moveTo>
                      <a:pt x="0" y="1"/>
                    </a:moveTo>
                    <a:lnTo>
                      <a:pt x="0" y="11307"/>
                    </a:lnTo>
                    <a:lnTo>
                      <a:pt x="209000" y="11307"/>
                    </a:lnTo>
                    <a:lnTo>
                      <a:pt x="20900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7"/>
              <p:cNvSpPr/>
              <p:nvPr/>
            </p:nvSpPr>
            <p:spPr>
              <a:xfrm>
                <a:off x="-179259" y="4798245"/>
                <a:ext cx="9944790" cy="48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" fill="none" extrusionOk="0">
                    <a:moveTo>
                      <a:pt x="0" y="1"/>
                    </a:moveTo>
                    <a:lnTo>
                      <a:pt x="209000" y="1"/>
                    </a:lnTo>
                  </a:path>
                </a:pathLst>
              </a:custGeom>
              <a:noFill/>
              <a:ln w="43175" cap="rnd" cmpd="sng">
                <a:solidFill>
                  <a:srgbClr val="FFFFFF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374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18" name="Google Shape;418;p18"/>
          <p:cNvGrpSpPr/>
          <p:nvPr/>
        </p:nvGrpSpPr>
        <p:grpSpPr>
          <a:xfrm flipH="1">
            <a:off x="-529305" y="-1"/>
            <a:ext cx="10342646" cy="1044118"/>
            <a:chOff x="-376905" y="-1"/>
            <a:chExt cx="10342646" cy="1044118"/>
          </a:xfrm>
        </p:grpSpPr>
        <p:sp>
          <p:nvSpPr>
            <p:cNvPr id="419" name="Google Shape;419;p1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469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9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9"/>
          <p:cNvGrpSpPr/>
          <p:nvPr/>
        </p:nvGrpSpPr>
        <p:grpSpPr>
          <a:xfrm flipH="1">
            <a:off x="-834105" y="246450"/>
            <a:ext cx="10342646" cy="797667"/>
            <a:chOff x="-376905" y="246450"/>
            <a:chExt cx="10342646" cy="797667"/>
          </a:xfrm>
        </p:grpSpPr>
        <p:sp>
          <p:nvSpPr>
            <p:cNvPr id="425" name="Google Shape;425;p19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9378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0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9" name="Google Shape;429;p20"/>
          <p:cNvGrpSpPr/>
          <p:nvPr/>
        </p:nvGrpSpPr>
        <p:grpSpPr>
          <a:xfrm flipH="1">
            <a:off x="-376905" y="246450"/>
            <a:ext cx="10342646" cy="1645289"/>
            <a:chOff x="-376905" y="246450"/>
            <a:chExt cx="10342646" cy="1645289"/>
          </a:xfrm>
        </p:grpSpPr>
        <p:sp>
          <p:nvSpPr>
            <p:cNvPr id="430" name="Google Shape;430;p20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7199335" y="1419224"/>
              <a:ext cx="1092690" cy="472515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7081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/>
          <p:nvPr/>
        </p:nvSpPr>
        <p:spPr>
          <a:xfrm rot="10800000">
            <a:off x="-3387" y="-392326"/>
            <a:ext cx="9150778" cy="1477208"/>
          </a:xfrm>
          <a:custGeom>
            <a:avLst/>
            <a:gdLst/>
            <a:ahLst/>
            <a:cxnLst/>
            <a:rect l="l" t="t" r="r" b="b"/>
            <a:pathLst>
              <a:path w="284960" h="62640" extrusionOk="0">
                <a:moveTo>
                  <a:pt x="28810" y="1"/>
                </a:moveTo>
                <a:cubicBezTo>
                  <a:pt x="27913" y="1"/>
                  <a:pt x="27012" y="28"/>
                  <a:pt x="26110" y="85"/>
                </a:cubicBezTo>
                <a:cubicBezTo>
                  <a:pt x="15502" y="754"/>
                  <a:pt x="4681" y="6985"/>
                  <a:pt x="0" y="16043"/>
                </a:cubicBezTo>
                <a:lnTo>
                  <a:pt x="0" y="62639"/>
                </a:lnTo>
                <a:cubicBezTo>
                  <a:pt x="39125" y="55163"/>
                  <a:pt x="87712" y="49080"/>
                  <a:pt x="143535" y="49080"/>
                </a:cubicBezTo>
                <a:cubicBezTo>
                  <a:pt x="144221" y="49080"/>
                  <a:pt x="144908" y="49081"/>
                  <a:pt x="145595" y="49083"/>
                </a:cubicBezTo>
                <a:cubicBezTo>
                  <a:pt x="199517" y="49235"/>
                  <a:pt x="246631" y="55101"/>
                  <a:pt x="284960" y="62305"/>
                </a:cubicBezTo>
                <a:lnTo>
                  <a:pt x="284960" y="19113"/>
                </a:lnTo>
                <a:cubicBezTo>
                  <a:pt x="278715" y="20017"/>
                  <a:pt x="272444" y="20512"/>
                  <a:pt x="266170" y="20512"/>
                </a:cubicBezTo>
                <a:cubicBezTo>
                  <a:pt x="260839" y="20512"/>
                  <a:pt x="255507" y="20154"/>
                  <a:pt x="250187" y="19386"/>
                </a:cubicBezTo>
                <a:cubicBezTo>
                  <a:pt x="226936" y="15985"/>
                  <a:pt x="204335" y="4871"/>
                  <a:pt x="181288" y="4871"/>
                </a:cubicBezTo>
                <a:cubicBezTo>
                  <a:pt x="177972" y="4871"/>
                  <a:pt x="174647" y="5101"/>
                  <a:pt x="171310" y="5617"/>
                </a:cubicBezTo>
                <a:cubicBezTo>
                  <a:pt x="148984" y="9080"/>
                  <a:pt x="129266" y="25087"/>
                  <a:pt x="106775" y="25087"/>
                </a:cubicBezTo>
                <a:cubicBezTo>
                  <a:pt x="106362" y="25087"/>
                  <a:pt x="105948" y="25081"/>
                  <a:pt x="105534" y="25070"/>
                </a:cubicBezTo>
                <a:cubicBezTo>
                  <a:pt x="91521" y="24736"/>
                  <a:pt x="78573" y="17988"/>
                  <a:pt x="66019" y="11666"/>
                </a:cubicBezTo>
                <a:cubicBezTo>
                  <a:pt x="54305" y="5780"/>
                  <a:pt x="41819" y="1"/>
                  <a:pt x="28810" y="1"/>
                </a:cubicBezTo>
                <a:close/>
              </a:path>
            </a:pathLst>
          </a:cu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" name="Google Shape;169;p4"/>
          <p:cNvGrpSpPr/>
          <p:nvPr/>
        </p:nvGrpSpPr>
        <p:grpSpPr>
          <a:xfrm>
            <a:off x="-1725786" y="3862066"/>
            <a:ext cx="2982653" cy="1583709"/>
            <a:chOff x="2051275" y="3803825"/>
            <a:chExt cx="548050" cy="291000"/>
          </a:xfrm>
        </p:grpSpPr>
        <p:sp>
          <p:nvSpPr>
            <p:cNvPr id="170" name="Google Shape;170;p4"/>
            <p:cNvSpPr/>
            <p:nvPr/>
          </p:nvSpPr>
          <p:spPr>
            <a:xfrm>
              <a:off x="2051275" y="3803825"/>
              <a:ext cx="548050" cy="291000"/>
            </a:xfrm>
            <a:custGeom>
              <a:avLst/>
              <a:gdLst/>
              <a:ahLst/>
              <a:cxnLst/>
              <a:rect l="l" t="t" r="r" b="b"/>
              <a:pathLst>
                <a:path w="21922" h="11640" extrusionOk="0">
                  <a:moveTo>
                    <a:pt x="8946" y="1"/>
                  </a:moveTo>
                  <a:cubicBezTo>
                    <a:pt x="8236" y="1"/>
                    <a:pt x="7532" y="269"/>
                    <a:pt x="7087" y="824"/>
                  </a:cubicBezTo>
                  <a:cubicBezTo>
                    <a:pt x="6393" y="1687"/>
                    <a:pt x="6487" y="2934"/>
                    <a:pt x="6615" y="4040"/>
                  </a:cubicBezTo>
                  <a:cubicBezTo>
                    <a:pt x="6358" y="3842"/>
                    <a:pt x="6038" y="3744"/>
                    <a:pt x="5716" y="3744"/>
                  </a:cubicBezTo>
                  <a:cubicBezTo>
                    <a:pt x="5371" y="3744"/>
                    <a:pt x="5026" y="3857"/>
                    <a:pt x="4761" y="4080"/>
                  </a:cubicBezTo>
                  <a:cubicBezTo>
                    <a:pt x="4242" y="4519"/>
                    <a:pt x="4080" y="5328"/>
                    <a:pt x="4377" y="5935"/>
                  </a:cubicBezTo>
                  <a:cubicBezTo>
                    <a:pt x="3811" y="5669"/>
                    <a:pt x="3187" y="5535"/>
                    <a:pt x="2563" y="5535"/>
                  </a:cubicBezTo>
                  <a:cubicBezTo>
                    <a:pt x="2362" y="5535"/>
                    <a:pt x="2161" y="5549"/>
                    <a:pt x="1963" y="5577"/>
                  </a:cubicBezTo>
                  <a:cubicBezTo>
                    <a:pt x="1632" y="5624"/>
                    <a:pt x="1288" y="5719"/>
                    <a:pt x="1032" y="5941"/>
                  </a:cubicBezTo>
                  <a:cubicBezTo>
                    <a:pt x="762" y="6177"/>
                    <a:pt x="621" y="6541"/>
                    <a:pt x="513" y="6892"/>
                  </a:cubicBezTo>
                  <a:cubicBezTo>
                    <a:pt x="48" y="8423"/>
                    <a:pt x="0" y="10081"/>
                    <a:pt x="378" y="11639"/>
                  </a:cubicBezTo>
                  <a:lnTo>
                    <a:pt x="21922" y="8834"/>
                  </a:lnTo>
                  <a:cubicBezTo>
                    <a:pt x="21827" y="7276"/>
                    <a:pt x="21173" y="3231"/>
                    <a:pt x="20357" y="1916"/>
                  </a:cubicBezTo>
                  <a:cubicBezTo>
                    <a:pt x="19932" y="1228"/>
                    <a:pt x="19386" y="574"/>
                    <a:pt x="18645" y="277"/>
                  </a:cubicBezTo>
                  <a:cubicBezTo>
                    <a:pt x="18417" y="188"/>
                    <a:pt x="18168" y="143"/>
                    <a:pt x="17920" y="143"/>
                  </a:cubicBezTo>
                  <a:cubicBezTo>
                    <a:pt x="17359" y="143"/>
                    <a:pt x="16804" y="374"/>
                    <a:pt x="16514" y="850"/>
                  </a:cubicBezTo>
                  <a:cubicBezTo>
                    <a:pt x="16163" y="1417"/>
                    <a:pt x="16264" y="2145"/>
                    <a:pt x="16379" y="2799"/>
                  </a:cubicBezTo>
                  <a:cubicBezTo>
                    <a:pt x="16069" y="2199"/>
                    <a:pt x="15691" y="1619"/>
                    <a:pt x="15158" y="1208"/>
                  </a:cubicBezTo>
                  <a:cubicBezTo>
                    <a:pt x="14761" y="897"/>
                    <a:pt x="14259" y="698"/>
                    <a:pt x="13761" y="698"/>
                  </a:cubicBezTo>
                  <a:cubicBezTo>
                    <a:pt x="13601" y="698"/>
                    <a:pt x="13440" y="718"/>
                    <a:pt x="13284" y="763"/>
                  </a:cubicBezTo>
                  <a:cubicBezTo>
                    <a:pt x="12637" y="945"/>
                    <a:pt x="12111" y="1585"/>
                    <a:pt x="12171" y="2260"/>
                  </a:cubicBezTo>
                  <a:cubicBezTo>
                    <a:pt x="11645" y="1356"/>
                    <a:pt x="10897" y="534"/>
                    <a:pt x="9926" y="176"/>
                  </a:cubicBezTo>
                  <a:cubicBezTo>
                    <a:pt x="9616" y="60"/>
                    <a:pt x="9280" y="1"/>
                    <a:pt x="8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498075" y="3839450"/>
              <a:ext cx="15950" cy="36075"/>
            </a:xfrm>
            <a:custGeom>
              <a:avLst/>
              <a:gdLst/>
              <a:ahLst/>
              <a:cxnLst/>
              <a:rect l="l" t="t" r="r" b="b"/>
              <a:pathLst>
                <a:path w="638" h="1443" extrusionOk="0">
                  <a:moveTo>
                    <a:pt x="123" y="1"/>
                  </a:moveTo>
                  <a:cubicBezTo>
                    <a:pt x="62" y="1"/>
                    <a:pt x="0" y="42"/>
                    <a:pt x="4" y="120"/>
                  </a:cubicBezTo>
                  <a:cubicBezTo>
                    <a:pt x="17" y="376"/>
                    <a:pt x="71" y="626"/>
                    <a:pt x="152" y="868"/>
                  </a:cubicBezTo>
                  <a:cubicBezTo>
                    <a:pt x="220" y="1077"/>
                    <a:pt x="287" y="1307"/>
                    <a:pt x="476" y="1428"/>
                  </a:cubicBezTo>
                  <a:cubicBezTo>
                    <a:pt x="492" y="1438"/>
                    <a:pt x="508" y="1442"/>
                    <a:pt x="524" y="1442"/>
                  </a:cubicBezTo>
                  <a:cubicBezTo>
                    <a:pt x="575" y="1442"/>
                    <a:pt x="619" y="1399"/>
                    <a:pt x="624" y="1347"/>
                  </a:cubicBezTo>
                  <a:cubicBezTo>
                    <a:pt x="638" y="1131"/>
                    <a:pt x="503" y="943"/>
                    <a:pt x="429" y="747"/>
                  </a:cubicBezTo>
                  <a:cubicBezTo>
                    <a:pt x="348" y="531"/>
                    <a:pt x="301" y="309"/>
                    <a:pt x="240" y="86"/>
                  </a:cubicBezTo>
                  <a:cubicBezTo>
                    <a:pt x="225" y="29"/>
                    <a:pt x="174" y="1"/>
                    <a:pt x="12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2481600" y="3922000"/>
              <a:ext cx="13550" cy="27400"/>
            </a:xfrm>
            <a:custGeom>
              <a:avLst/>
              <a:gdLst/>
              <a:ahLst/>
              <a:cxnLst/>
              <a:rect l="l" t="t" r="r" b="b"/>
              <a:pathLst>
                <a:path w="542" h="1096" extrusionOk="0">
                  <a:moveTo>
                    <a:pt x="140" y="1"/>
                  </a:moveTo>
                  <a:cubicBezTo>
                    <a:pt x="70" y="1"/>
                    <a:pt x="1" y="57"/>
                    <a:pt x="29" y="142"/>
                  </a:cubicBezTo>
                  <a:cubicBezTo>
                    <a:pt x="76" y="311"/>
                    <a:pt x="130" y="486"/>
                    <a:pt x="184" y="655"/>
                  </a:cubicBezTo>
                  <a:cubicBezTo>
                    <a:pt x="225" y="796"/>
                    <a:pt x="245" y="972"/>
                    <a:pt x="359" y="1073"/>
                  </a:cubicBezTo>
                  <a:cubicBezTo>
                    <a:pt x="377" y="1088"/>
                    <a:pt x="400" y="1095"/>
                    <a:pt x="422" y="1095"/>
                  </a:cubicBezTo>
                  <a:cubicBezTo>
                    <a:pt x="459" y="1095"/>
                    <a:pt x="495" y="1074"/>
                    <a:pt x="508" y="1032"/>
                  </a:cubicBezTo>
                  <a:cubicBezTo>
                    <a:pt x="541" y="884"/>
                    <a:pt x="461" y="736"/>
                    <a:pt x="413" y="587"/>
                  </a:cubicBezTo>
                  <a:lnTo>
                    <a:pt x="420" y="587"/>
                  </a:lnTo>
                  <a:cubicBezTo>
                    <a:pt x="359" y="419"/>
                    <a:pt x="305" y="250"/>
                    <a:pt x="252" y="82"/>
                  </a:cubicBezTo>
                  <a:cubicBezTo>
                    <a:pt x="233" y="25"/>
                    <a:pt x="186" y="1"/>
                    <a:pt x="140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2534675" y="3941450"/>
              <a:ext cx="15775" cy="26550"/>
            </a:xfrm>
            <a:custGeom>
              <a:avLst/>
              <a:gdLst/>
              <a:ahLst/>
              <a:cxnLst/>
              <a:rect l="l" t="t" r="r" b="b"/>
              <a:pathLst>
                <a:path w="631" h="1062" extrusionOk="0">
                  <a:moveTo>
                    <a:pt x="176" y="1"/>
                  </a:moveTo>
                  <a:cubicBezTo>
                    <a:pt x="87" y="1"/>
                    <a:pt x="1" y="71"/>
                    <a:pt x="37" y="180"/>
                  </a:cubicBezTo>
                  <a:cubicBezTo>
                    <a:pt x="97" y="376"/>
                    <a:pt x="165" y="571"/>
                    <a:pt x="226" y="767"/>
                  </a:cubicBezTo>
                  <a:cubicBezTo>
                    <a:pt x="257" y="866"/>
                    <a:pt x="305" y="1062"/>
                    <a:pt x="443" y="1062"/>
                  </a:cubicBezTo>
                  <a:cubicBezTo>
                    <a:pt x="455" y="1062"/>
                    <a:pt x="468" y="1060"/>
                    <a:pt x="482" y="1057"/>
                  </a:cubicBezTo>
                  <a:cubicBezTo>
                    <a:pt x="630" y="1009"/>
                    <a:pt x="576" y="814"/>
                    <a:pt x="536" y="713"/>
                  </a:cubicBezTo>
                  <a:lnTo>
                    <a:pt x="320" y="106"/>
                  </a:lnTo>
                  <a:cubicBezTo>
                    <a:pt x="296" y="33"/>
                    <a:pt x="235" y="1"/>
                    <a:pt x="17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2432375" y="3945475"/>
              <a:ext cx="18050" cy="42700"/>
            </a:xfrm>
            <a:custGeom>
              <a:avLst/>
              <a:gdLst/>
              <a:ahLst/>
              <a:cxnLst/>
              <a:rect l="l" t="t" r="r" b="b"/>
              <a:pathLst>
                <a:path w="722" h="1708" extrusionOk="0">
                  <a:moveTo>
                    <a:pt x="128" y="1"/>
                  </a:moveTo>
                  <a:cubicBezTo>
                    <a:pt x="67" y="1"/>
                    <a:pt x="1" y="56"/>
                    <a:pt x="9" y="134"/>
                  </a:cubicBezTo>
                  <a:cubicBezTo>
                    <a:pt x="76" y="612"/>
                    <a:pt x="150" y="1246"/>
                    <a:pt x="447" y="1644"/>
                  </a:cubicBezTo>
                  <a:cubicBezTo>
                    <a:pt x="480" y="1688"/>
                    <a:pt x="523" y="1708"/>
                    <a:pt x="566" y="1708"/>
                  </a:cubicBezTo>
                  <a:cubicBezTo>
                    <a:pt x="646" y="1708"/>
                    <a:pt x="721" y="1638"/>
                    <a:pt x="703" y="1536"/>
                  </a:cubicBezTo>
                  <a:cubicBezTo>
                    <a:pt x="656" y="1287"/>
                    <a:pt x="528" y="1051"/>
                    <a:pt x="440" y="815"/>
                  </a:cubicBezTo>
                  <a:cubicBezTo>
                    <a:pt x="360" y="572"/>
                    <a:pt x="279" y="329"/>
                    <a:pt x="218" y="80"/>
                  </a:cubicBezTo>
                  <a:cubicBezTo>
                    <a:pt x="205" y="24"/>
                    <a:pt x="167" y="1"/>
                    <a:pt x="12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2261350" y="3853350"/>
              <a:ext cx="20050" cy="34650"/>
            </a:xfrm>
            <a:custGeom>
              <a:avLst/>
              <a:gdLst/>
              <a:ahLst/>
              <a:cxnLst/>
              <a:rect l="l" t="t" r="r" b="b"/>
              <a:pathLst>
                <a:path w="802" h="1386" extrusionOk="0">
                  <a:moveTo>
                    <a:pt x="173" y="1"/>
                  </a:moveTo>
                  <a:cubicBezTo>
                    <a:pt x="90" y="1"/>
                    <a:pt x="0" y="96"/>
                    <a:pt x="46" y="198"/>
                  </a:cubicBezTo>
                  <a:lnTo>
                    <a:pt x="343" y="872"/>
                  </a:lnTo>
                  <a:cubicBezTo>
                    <a:pt x="424" y="1054"/>
                    <a:pt x="478" y="1277"/>
                    <a:pt x="653" y="1378"/>
                  </a:cubicBezTo>
                  <a:cubicBezTo>
                    <a:pt x="664" y="1383"/>
                    <a:pt x="676" y="1386"/>
                    <a:pt x="688" y="1386"/>
                  </a:cubicBezTo>
                  <a:cubicBezTo>
                    <a:pt x="722" y="1386"/>
                    <a:pt x="758" y="1365"/>
                    <a:pt x="768" y="1331"/>
                  </a:cubicBezTo>
                  <a:cubicBezTo>
                    <a:pt x="802" y="1135"/>
                    <a:pt x="680" y="953"/>
                    <a:pt x="599" y="778"/>
                  </a:cubicBezTo>
                  <a:cubicBezTo>
                    <a:pt x="491" y="542"/>
                    <a:pt x="383" y="306"/>
                    <a:pt x="269" y="70"/>
                  </a:cubicBezTo>
                  <a:cubicBezTo>
                    <a:pt x="248" y="21"/>
                    <a:pt x="211" y="1"/>
                    <a:pt x="17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2249650" y="3942700"/>
              <a:ext cx="20450" cy="37375"/>
            </a:xfrm>
            <a:custGeom>
              <a:avLst/>
              <a:gdLst/>
              <a:ahLst/>
              <a:cxnLst/>
              <a:rect l="l" t="t" r="r" b="b"/>
              <a:pathLst>
                <a:path w="818" h="1495" extrusionOk="0">
                  <a:moveTo>
                    <a:pt x="170" y="1"/>
                  </a:moveTo>
                  <a:cubicBezTo>
                    <a:pt x="89" y="1"/>
                    <a:pt x="1" y="96"/>
                    <a:pt x="42" y="198"/>
                  </a:cubicBezTo>
                  <a:cubicBezTo>
                    <a:pt x="143" y="427"/>
                    <a:pt x="245" y="649"/>
                    <a:pt x="339" y="879"/>
                  </a:cubicBezTo>
                  <a:cubicBezTo>
                    <a:pt x="427" y="1074"/>
                    <a:pt x="487" y="1317"/>
                    <a:pt x="642" y="1465"/>
                  </a:cubicBezTo>
                  <a:cubicBezTo>
                    <a:pt x="665" y="1485"/>
                    <a:pt x="691" y="1494"/>
                    <a:pt x="717" y="1494"/>
                  </a:cubicBezTo>
                  <a:cubicBezTo>
                    <a:pt x="769" y="1494"/>
                    <a:pt x="818" y="1457"/>
                    <a:pt x="818" y="1398"/>
                  </a:cubicBezTo>
                  <a:cubicBezTo>
                    <a:pt x="811" y="1182"/>
                    <a:pt x="683" y="980"/>
                    <a:pt x="595" y="784"/>
                  </a:cubicBezTo>
                  <a:cubicBezTo>
                    <a:pt x="487" y="548"/>
                    <a:pt x="373" y="305"/>
                    <a:pt x="265" y="69"/>
                  </a:cubicBezTo>
                  <a:cubicBezTo>
                    <a:pt x="244" y="21"/>
                    <a:pt x="208" y="1"/>
                    <a:pt x="170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2188825" y="4005675"/>
              <a:ext cx="25000" cy="36825"/>
            </a:xfrm>
            <a:custGeom>
              <a:avLst/>
              <a:gdLst/>
              <a:ahLst/>
              <a:cxnLst/>
              <a:rect l="l" t="t" r="r" b="b"/>
              <a:pathLst>
                <a:path w="1000" h="1473" extrusionOk="0">
                  <a:moveTo>
                    <a:pt x="186" y="1"/>
                  </a:moveTo>
                  <a:cubicBezTo>
                    <a:pt x="97" y="1"/>
                    <a:pt x="1" y="75"/>
                    <a:pt x="41" y="173"/>
                  </a:cubicBezTo>
                  <a:cubicBezTo>
                    <a:pt x="129" y="396"/>
                    <a:pt x="223" y="618"/>
                    <a:pt x="331" y="827"/>
                  </a:cubicBezTo>
                  <a:cubicBezTo>
                    <a:pt x="439" y="1030"/>
                    <a:pt x="540" y="1272"/>
                    <a:pt x="709" y="1434"/>
                  </a:cubicBezTo>
                  <a:cubicBezTo>
                    <a:pt x="739" y="1460"/>
                    <a:pt x="775" y="1472"/>
                    <a:pt x="812" y="1472"/>
                  </a:cubicBezTo>
                  <a:cubicBezTo>
                    <a:pt x="906" y="1472"/>
                    <a:pt x="999" y="1393"/>
                    <a:pt x="965" y="1286"/>
                  </a:cubicBezTo>
                  <a:cubicBezTo>
                    <a:pt x="904" y="1077"/>
                    <a:pt x="749" y="888"/>
                    <a:pt x="641" y="693"/>
                  </a:cubicBezTo>
                  <a:cubicBezTo>
                    <a:pt x="527" y="484"/>
                    <a:pt x="405" y="281"/>
                    <a:pt x="297" y="66"/>
                  </a:cubicBezTo>
                  <a:cubicBezTo>
                    <a:pt x="275" y="20"/>
                    <a:pt x="231" y="1"/>
                    <a:pt x="18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2183075" y="3935075"/>
              <a:ext cx="19775" cy="35075"/>
            </a:xfrm>
            <a:custGeom>
              <a:avLst/>
              <a:gdLst/>
              <a:ahLst/>
              <a:cxnLst/>
              <a:rect l="l" t="t" r="r" b="b"/>
              <a:pathLst>
                <a:path w="791" h="1403" extrusionOk="0">
                  <a:moveTo>
                    <a:pt x="137" y="0"/>
                  </a:moveTo>
                  <a:cubicBezTo>
                    <a:pt x="66" y="0"/>
                    <a:pt x="0" y="53"/>
                    <a:pt x="28" y="138"/>
                  </a:cubicBezTo>
                  <a:cubicBezTo>
                    <a:pt x="109" y="368"/>
                    <a:pt x="197" y="597"/>
                    <a:pt x="298" y="819"/>
                  </a:cubicBezTo>
                  <a:cubicBezTo>
                    <a:pt x="386" y="1022"/>
                    <a:pt x="453" y="1251"/>
                    <a:pt x="635" y="1386"/>
                  </a:cubicBezTo>
                  <a:cubicBezTo>
                    <a:pt x="650" y="1397"/>
                    <a:pt x="667" y="1402"/>
                    <a:pt x="684" y="1402"/>
                  </a:cubicBezTo>
                  <a:cubicBezTo>
                    <a:pt x="737" y="1402"/>
                    <a:pt x="790" y="1354"/>
                    <a:pt x="790" y="1298"/>
                  </a:cubicBezTo>
                  <a:cubicBezTo>
                    <a:pt x="784" y="1103"/>
                    <a:pt x="662" y="934"/>
                    <a:pt x="568" y="759"/>
                  </a:cubicBezTo>
                  <a:lnTo>
                    <a:pt x="575" y="759"/>
                  </a:lnTo>
                  <a:cubicBezTo>
                    <a:pt x="460" y="536"/>
                    <a:pt x="352" y="307"/>
                    <a:pt x="258" y="78"/>
                  </a:cubicBezTo>
                  <a:cubicBezTo>
                    <a:pt x="233" y="24"/>
                    <a:pt x="184" y="0"/>
                    <a:pt x="13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2089725" y="4015575"/>
              <a:ext cx="19050" cy="30825"/>
            </a:xfrm>
            <a:custGeom>
              <a:avLst/>
              <a:gdLst/>
              <a:ahLst/>
              <a:cxnLst/>
              <a:rect l="l" t="t" r="r" b="b"/>
              <a:pathLst>
                <a:path w="762" h="1233" extrusionOk="0">
                  <a:moveTo>
                    <a:pt x="207" y="0"/>
                  </a:moveTo>
                  <a:cubicBezTo>
                    <a:pt x="107" y="0"/>
                    <a:pt x="0" y="108"/>
                    <a:pt x="61" y="229"/>
                  </a:cubicBezTo>
                  <a:cubicBezTo>
                    <a:pt x="148" y="398"/>
                    <a:pt x="229" y="573"/>
                    <a:pt x="310" y="742"/>
                  </a:cubicBezTo>
                  <a:cubicBezTo>
                    <a:pt x="377" y="897"/>
                    <a:pt x="425" y="1099"/>
                    <a:pt x="560" y="1207"/>
                  </a:cubicBezTo>
                  <a:cubicBezTo>
                    <a:pt x="581" y="1223"/>
                    <a:pt x="612" y="1233"/>
                    <a:pt x="642" y="1233"/>
                  </a:cubicBezTo>
                  <a:cubicBezTo>
                    <a:pt x="685" y="1233"/>
                    <a:pt x="727" y="1212"/>
                    <a:pt x="735" y="1160"/>
                  </a:cubicBezTo>
                  <a:cubicBezTo>
                    <a:pt x="762" y="978"/>
                    <a:pt x="674" y="823"/>
                    <a:pt x="600" y="661"/>
                  </a:cubicBezTo>
                  <a:cubicBezTo>
                    <a:pt x="512" y="458"/>
                    <a:pt x="418" y="270"/>
                    <a:pt x="324" y="74"/>
                  </a:cubicBezTo>
                  <a:cubicBezTo>
                    <a:pt x="296" y="22"/>
                    <a:pt x="252" y="0"/>
                    <a:pt x="20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2112700" y="3964975"/>
              <a:ext cx="19400" cy="28150"/>
            </a:xfrm>
            <a:custGeom>
              <a:avLst/>
              <a:gdLst/>
              <a:ahLst/>
              <a:cxnLst/>
              <a:rect l="l" t="t" r="r" b="b"/>
              <a:pathLst>
                <a:path w="776" h="1126" extrusionOk="0">
                  <a:moveTo>
                    <a:pt x="138" y="0"/>
                  </a:moveTo>
                  <a:cubicBezTo>
                    <a:pt x="74" y="0"/>
                    <a:pt x="0" y="57"/>
                    <a:pt x="32" y="129"/>
                  </a:cubicBezTo>
                  <a:cubicBezTo>
                    <a:pt x="99" y="311"/>
                    <a:pt x="187" y="493"/>
                    <a:pt x="281" y="669"/>
                  </a:cubicBezTo>
                  <a:cubicBezTo>
                    <a:pt x="369" y="817"/>
                    <a:pt x="463" y="1026"/>
                    <a:pt x="618" y="1114"/>
                  </a:cubicBezTo>
                  <a:cubicBezTo>
                    <a:pt x="634" y="1122"/>
                    <a:pt x="649" y="1126"/>
                    <a:pt x="665" y="1126"/>
                  </a:cubicBezTo>
                  <a:cubicBezTo>
                    <a:pt x="724" y="1126"/>
                    <a:pt x="776" y="1070"/>
                    <a:pt x="760" y="1006"/>
                  </a:cubicBezTo>
                  <a:cubicBezTo>
                    <a:pt x="719" y="837"/>
                    <a:pt x="571" y="696"/>
                    <a:pt x="483" y="554"/>
                  </a:cubicBezTo>
                  <a:cubicBezTo>
                    <a:pt x="382" y="392"/>
                    <a:pt x="295" y="224"/>
                    <a:pt x="214" y="48"/>
                  </a:cubicBezTo>
                  <a:cubicBezTo>
                    <a:pt x="200" y="15"/>
                    <a:pt x="170" y="0"/>
                    <a:pt x="138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4"/>
          <p:cNvGrpSpPr/>
          <p:nvPr/>
        </p:nvGrpSpPr>
        <p:grpSpPr>
          <a:xfrm rot="-987595">
            <a:off x="7630161" y="3511992"/>
            <a:ext cx="3145051" cy="1838158"/>
            <a:chOff x="4246750" y="3914450"/>
            <a:chExt cx="533900" cy="312050"/>
          </a:xfrm>
        </p:grpSpPr>
        <p:sp>
          <p:nvSpPr>
            <p:cNvPr id="182" name="Google Shape;182;p4"/>
            <p:cNvSpPr/>
            <p:nvPr/>
          </p:nvSpPr>
          <p:spPr>
            <a:xfrm>
              <a:off x="4246750" y="3914450"/>
              <a:ext cx="533900" cy="312050"/>
            </a:xfrm>
            <a:custGeom>
              <a:avLst/>
              <a:gdLst/>
              <a:ahLst/>
              <a:cxnLst/>
              <a:rect l="l" t="t" r="r" b="b"/>
              <a:pathLst>
                <a:path w="21356" h="12482" extrusionOk="0">
                  <a:moveTo>
                    <a:pt x="17428" y="0"/>
                  </a:moveTo>
                  <a:cubicBezTo>
                    <a:pt x="16612" y="0"/>
                    <a:pt x="15790" y="271"/>
                    <a:pt x="15145" y="775"/>
                  </a:cubicBezTo>
                  <a:cubicBezTo>
                    <a:pt x="14052" y="1629"/>
                    <a:pt x="13486" y="3070"/>
                    <a:pt x="13595" y="4457"/>
                  </a:cubicBezTo>
                  <a:lnTo>
                    <a:pt x="13595" y="4457"/>
                  </a:lnTo>
                  <a:cubicBezTo>
                    <a:pt x="13523" y="3903"/>
                    <a:pt x="12942" y="3528"/>
                    <a:pt x="12373" y="3528"/>
                  </a:cubicBezTo>
                  <a:cubicBezTo>
                    <a:pt x="12226" y="3528"/>
                    <a:pt x="12079" y="3553"/>
                    <a:pt x="11942" y="3607"/>
                  </a:cubicBezTo>
                  <a:cubicBezTo>
                    <a:pt x="11255" y="3883"/>
                    <a:pt x="10870" y="4658"/>
                    <a:pt x="10837" y="5393"/>
                  </a:cubicBezTo>
                  <a:cubicBezTo>
                    <a:pt x="10783" y="4645"/>
                    <a:pt x="10729" y="3883"/>
                    <a:pt x="10439" y="3189"/>
                  </a:cubicBezTo>
                  <a:cubicBezTo>
                    <a:pt x="10149" y="2501"/>
                    <a:pt x="9589" y="1874"/>
                    <a:pt x="8854" y="1712"/>
                  </a:cubicBezTo>
                  <a:cubicBezTo>
                    <a:pt x="8721" y="1682"/>
                    <a:pt x="8587" y="1669"/>
                    <a:pt x="8452" y="1669"/>
                  </a:cubicBezTo>
                  <a:cubicBezTo>
                    <a:pt x="7974" y="1669"/>
                    <a:pt x="7497" y="1842"/>
                    <a:pt x="7081" y="2089"/>
                  </a:cubicBezTo>
                  <a:cubicBezTo>
                    <a:pt x="5840" y="2824"/>
                    <a:pt x="5031" y="4234"/>
                    <a:pt x="5024" y="5670"/>
                  </a:cubicBezTo>
                  <a:cubicBezTo>
                    <a:pt x="4517" y="5379"/>
                    <a:pt x="3932" y="5232"/>
                    <a:pt x="3347" y="5232"/>
                  </a:cubicBezTo>
                  <a:cubicBezTo>
                    <a:pt x="2765" y="5232"/>
                    <a:pt x="2184" y="5377"/>
                    <a:pt x="1680" y="5670"/>
                  </a:cubicBezTo>
                  <a:cubicBezTo>
                    <a:pt x="668" y="6250"/>
                    <a:pt x="1" y="7396"/>
                    <a:pt x="1" y="8563"/>
                  </a:cubicBezTo>
                  <a:lnTo>
                    <a:pt x="19715" y="12273"/>
                  </a:lnTo>
                  <a:lnTo>
                    <a:pt x="19715" y="12273"/>
                  </a:lnTo>
                  <a:cubicBezTo>
                    <a:pt x="19662" y="12311"/>
                    <a:pt x="19649" y="12470"/>
                    <a:pt x="19751" y="12480"/>
                  </a:cubicBezTo>
                  <a:cubicBezTo>
                    <a:pt x="19756" y="12481"/>
                    <a:pt x="19762" y="12481"/>
                    <a:pt x="19767" y="12481"/>
                  </a:cubicBezTo>
                  <a:cubicBezTo>
                    <a:pt x="19886" y="12481"/>
                    <a:pt x="19969" y="12340"/>
                    <a:pt x="20020" y="12224"/>
                  </a:cubicBezTo>
                  <a:cubicBezTo>
                    <a:pt x="20924" y="10019"/>
                    <a:pt x="21356" y="7625"/>
                    <a:pt x="21275" y="5238"/>
                  </a:cubicBezTo>
                  <a:cubicBezTo>
                    <a:pt x="21207" y="3411"/>
                    <a:pt x="20695" y="1375"/>
                    <a:pt x="19124" y="444"/>
                  </a:cubicBezTo>
                  <a:cubicBezTo>
                    <a:pt x="18610" y="143"/>
                    <a:pt x="18021" y="0"/>
                    <a:pt x="17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625550" y="4001525"/>
              <a:ext cx="7100" cy="27250"/>
            </a:xfrm>
            <a:custGeom>
              <a:avLst/>
              <a:gdLst/>
              <a:ahLst/>
              <a:cxnLst/>
              <a:rect l="l" t="t" r="r" b="b"/>
              <a:pathLst>
                <a:path w="284" h="1090" extrusionOk="0">
                  <a:moveTo>
                    <a:pt x="138" y="1"/>
                  </a:moveTo>
                  <a:cubicBezTo>
                    <a:pt x="89" y="1"/>
                    <a:pt x="41" y="33"/>
                    <a:pt x="41" y="97"/>
                  </a:cubicBezTo>
                  <a:cubicBezTo>
                    <a:pt x="34" y="285"/>
                    <a:pt x="27" y="481"/>
                    <a:pt x="27" y="670"/>
                  </a:cubicBezTo>
                  <a:cubicBezTo>
                    <a:pt x="20" y="818"/>
                    <a:pt x="0" y="946"/>
                    <a:pt x="88" y="1074"/>
                  </a:cubicBezTo>
                  <a:cubicBezTo>
                    <a:pt x="98" y="1084"/>
                    <a:pt x="118" y="1090"/>
                    <a:pt x="138" y="1090"/>
                  </a:cubicBezTo>
                  <a:cubicBezTo>
                    <a:pt x="159" y="1090"/>
                    <a:pt x="179" y="1084"/>
                    <a:pt x="189" y="1074"/>
                  </a:cubicBezTo>
                  <a:cubicBezTo>
                    <a:pt x="283" y="946"/>
                    <a:pt x="256" y="818"/>
                    <a:pt x="250" y="670"/>
                  </a:cubicBezTo>
                  <a:lnTo>
                    <a:pt x="236" y="97"/>
                  </a:lnTo>
                  <a:cubicBezTo>
                    <a:pt x="236" y="33"/>
                    <a:pt x="187" y="1"/>
                    <a:pt x="13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686225" y="3976325"/>
              <a:ext cx="8275" cy="35400"/>
            </a:xfrm>
            <a:custGeom>
              <a:avLst/>
              <a:gdLst/>
              <a:ahLst/>
              <a:cxnLst/>
              <a:rect l="l" t="t" r="r" b="b"/>
              <a:pathLst>
                <a:path w="331" h="1416" extrusionOk="0">
                  <a:moveTo>
                    <a:pt x="191" y="1"/>
                  </a:moveTo>
                  <a:cubicBezTo>
                    <a:pt x="139" y="1"/>
                    <a:pt x="88" y="36"/>
                    <a:pt x="88" y="107"/>
                  </a:cubicBezTo>
                  <a:cubicBezTo>
                    <a:pt x="75" y="322"/>
                    <a:pt x="68" y="545"/>
                    <a:pt x="54" y="768"/>
                  </a:cubicBezTo>
                  <a:cubicBezTo>
                    <a:pt x="48" y="963"/>
                    <a:pt x="1" y="1165"/>
                    <a:pt x="68" y="1354"/>
                  </a:cubicBezTo>
                  <a:cubicBezTo>
                    <a:pt x="83" y="1393"/>
                    <a:pt x="121" y="1416"/>
                    <a:pt x="158" y="1416"/>
                  </a:cubicBezTo>
                  <a:cubicBezTo>
                    <a:pt x="185" y="1416"/>
                    <a:pt x="213" y="1403"/>
                    <a:pt x="230" y="1374"/>
                  </a:cubicBezTo>
                  <a:cubicBezTo>
                    <a:pt x="324" y="1199"/>
                    <a:pt x="311" y="1004"/>
                    <a:pt x="324" y="815"/>
                  </a:cubicBezTo>
                  <a:cubicBezTo>
                    <a:pt x="331" y="579"/>
                    <a:pt x="317" y="343"/>
                    <a:pt x="304" y="107"/>
                  </a:cubicBezTo>
                  <a:cubicBezTo>
                    <a:pt x="297" y="36"/>
                    <a:pt x="243" y="1"/>
                    <a:pt x="19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461850" y="4009925"/>
              <a:ext cx="8300" cy="25250"/>
            </a:xfrm>
            <a:custGeom>
              <a:avLst/>
              <a:gdLst/>
              <a:ahLst/>
              <a:cxnLst/>
              <a:rect l="l" t="t" r="r" b="b"/>
              <a:pathLst>
                <a:path w="332" h="1010" extrusionOk="0">
                  <a:moveTo>
                    <a:pt x="169" y="0"/>
                  </a:moveTo>
                  <a:cubicBezTo>
                    <a:pt x="115" y="0"/>
                    <a:pt x="61" y="37"/>
                    <a:pt x="55" y="111"/>
                  </a:cubicBezTo>
                  <a:cubicBezTo>
                    <a:pt x="48" y="260"/>
                    <a:pt x="34" y="415"/>
                    <a:pt x="28" y="563"/>
                  </a:cubicBezTo>
                  <a:cubicBezTo>
                    <a:pt x="28" y="698"/>
                    <a:pt x="1" y="833"/>
                    <a:pt x="68" y="954"/>
                  </a:cubicBezTo>
                  <a:cubicBezTo>
                    <a:pt x="88" y="991"/>
                    <a:pt x="127" y="1010"/>
                    <a:pt x="166" y="1010"/>
                  </a:cubicBezTo>
                  <a:cubicBezTo>
                    <a:pt x="205" y="1010"/>
                    <a:pt x="243" y="991"/>
                    <a:pt x="264" y="954"/>
                  </a:cubicBezTo>
                  <a:cubicBezTo>
                    <a:pt x="331" y="833"/>
                    <a:pt x="311" y="698"/>
                    <a:pt x="304" y="563"/>
                  </a:cubicBezTo>
                  <a:cubicBezTo>
                    <a:pt x="304" y="415"/>
                    <a:pt x="291" y="260"/>
                    <a:pt x="284" y="111"/>
                  </a:cubicBezTo>
                  <a:cubicBezTo>
                    <a:pt x="277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537725" y="4069175"/>
              <a:ext cx="9800" cy="26600"/>
            </a:xfrm>
            <a:custGeom>
              <a:avLst/>
              <a:gdLst/>
              <a:ahLst/>
              <a:cxnLst/>
              <a:rect l="l" t="t" r="r" b="b"/>
              <a:pathLst>
                <a:path w="392" h="1064" extrusionOk="0">
                  <a:moveTo>
                    <a:pt x="268" y="1"/>
                  </a:moveTo>
                  <a:cubicBezTo>
                    <a:pt x="222" y="1"/>
                    <a:pt x="173" y="28"/>
                    <a:pt x="155" y="74"/>
                  </a:cubicBezTo>
                  <a:cubicBezTo>
                    <a:pt x="94" y="229"/>
                    <a:pt x="88" y="398"/>
                    <a:pt x="67" y="560"/>
                  </a:cubicBezTo>
                  <a:cubicBezTo>
                    <a:pt x="54" y="715"/>
                    <a:pt x="0" y="877"/>
                    <a:pt x="81" y="1012"/>
                  </a:cubicBezTo>
                  <a:cubicBezTo>
                    <a:pt x="101" y="1043"/>
                    <a:pt x="140" y="1064"/>
                    <a:pt x="178" y="1064"/>
                  </a:cubicBezTo>
                  <a:cubicBezTo>
                    <a:pt x="204" y="1064"/>
                    <a:pt x="230" y="1054"/>
                    <a:pt x="250" y="1032"/>
                  </a:cubicBezTo>
                  <a:cubicBezTo>
                    <a:pt x="357" y="910"/>
                    <a:pt x="337" y="749"/>
                    <a:pt x="351" y="593"/>
                  </a:cubicBezTo>
                  <a:cubicBezTo>
                    <a:pt x="364" y="418"/>
                    <a:pt x="391" y="250"/>
                    <a:pt x="357" y="74"/>
                  </a:cubicBezTo>
                  <a:cubicBezTo>
                    <a:pt x="348" y="23"/>
                    <a:pt x="309" y="1"/>
                    <a:pt x="26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612225" y="4105825"/>
              <a:ext cx="8275" cy="32050"/>
            </a:xfrm>
            <a:custGeom>
              <a:avLst/>
              <a:gdLst/>
              <a:ahLst/>
              <a:cxnLst/>
              <a:rect l="l" t="t" r="r" b="b"/>
              <a:pathLst>
                <a:path w="331" h="1282" extrusionOk="0">
                  <a:moveTo>
                    <a:pt x="204" y="1"/>
                  </a:moveTo>
                  <a:cubicBezTo>
                    <a:pt x="147" y="1"/>
                    <a:pt x="88" y="38"/>
                    <a:pt x="81" y="112"/>
                  </a:cubicBezTo>
                  <a:cubicBezTo>
                    <a:pt x="75" y="321"/>
                    <a:pt x="61" y="530"/>
                    <a:pt x="48" y="739"/>
                  </a:cubicBezTo>
                  <a:cubicBezTo>
                    <a:pt x="41" y="914"/>
                    <a:pt x="0" y="1083"/>
                    <a:pt x="81" y="1238"/>
                  </a:cubicBezTo>
                  <a:cubicBezTo>
                    <a:pt x="98" y="1267"/>
                    <a:pt x="127" y="1281"/>
                    <a:pt x="156" y="1281"/>
                  </a:cubicBezTo>
                  <a:cubicBezTo>
                    <a:pt x="187" y="1281"/>
                    <a:pt x="219" y="1266"/>
                    <a:pt x="236" y="1238"/>
                  </a:cubicBezTo>
                  <a:cubicBezTo>
                    <a:pt x="331" y="1090"/>
                    <a:pt x="304" y="908"/>
                    <a:pt x="304" y="739"/>
                  </a:cubicBezTo>
                  <a:cubicBezTo>
                    <a:pt x="311" y="530"/>
                    <a:pt x="311" y="321"/>
                    <a:pt x="317" y="112"/>
                  </a:cubicBezTo>
                  <a:cubicBezTo>
                    <a:pt x="317" y="38"/>
                    <a:pt x="262" y="1"/>
                    <a:pt x="204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671725" y="4110925"/>
              <a:ext cx="9300" cy="30500"/>
            </a:xfrm>
            <a:custGeom>
              <a:avLst/>
              <a:gdLst/>
              <a:ahLst/>
              <a:cxnLst/>
              <a:rect l="l" t="t" r="r" b="b"/>
              <a:pathLst>
                <a:path w="372" h="1220" extrusionOk="0">
                  <a:moveTo>
                    <a:pt x="199" y="1"/>
                  </a:moveTo>
                  <a:cubicBezTo>
                    <a:pt x="127" y="1"/>
                    <a:pt x="58" y="46"/>
                    <a:pt x="61" y="137"/>
                  </a:cubicBezTo>
                  <a:cubicBezTo>
                    <a:pt x="68" y="313"/>
                    <a:pt x="61" y="481"/>
                    <a:pt x="55" y="650"/>
                  </a:cubicBezTo>
                  <a:cubicBezTo>
                    <a:pt x="41" y="811"/>
                    <a:pt x="1" y="973"/>
                    <a:pt x="48" y="1128"/>
                  </a:cubicBezTo>
                  <a:cubicBezTo>
                    <a:pt x="67" y="1186"/>
                    <a:pt x="123" y="1219"/>
                    <a:pt x="178" y="1219"/>
                  </a:cubicBezTo>
                  <a:cubicBezTo>
                    <a:pt x="221" y="1219"/>
                    <a:pt x="264" y="1199"/>
                    <a:pt x="291" y="1155"/>
                  </a:cubicBezTo>
                  <a:cubicBezTo>
                    <a:pt x="371" y="1014"/>
                    <a:pt x="358" y="852"/>
                    <a:pt x="358" y="690"/>
                  </a:cubicBezTo>
                  <a:cubicBezTo>
                    <a:pt x="365" y="508"/>
                    <a:pt x="358" y="326"/>
                    <a:pt x="351" y="137"/>
                  </a:cubicBezTo>
                  <a:cubicBezTo>
                    <a:pt x="345" y="46"/>
                    <a:pt x="270" y="1"/>
                    <a:pt x="199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4464550" y="4088375"/>
              <a:ext cx="9125" cy="27175"/>
            </a:xfrm>
            <a:custGeom>
              <a:avLst/>
              <a:gdLst/>
              <a:ahLst/>
              <a:cxnLst/>
              <a:rect l="l" t="t" r="r" b="b"/>
              <a:pathLst>
                <a:path w="365" h="1087" extrusionOk="0">
                  <a:moveTo>
                    <a:pt x="168" y="1"/>
                  </a:moveTo>
                  <a:cubicBezTo>
                    <a:pt x="105" y="1"/>
                    <a:pt x="41" y="41"/>
                    <a:pt x="34" y="122"/>
                  </a:cubicBezTo>
                  <a:cubicBezTo>
                    <a:pt x="21" y="297"/>
                    <a:pt x="7" y="473"/>
                    <a:pt x="14" y="648"/>
                  </a:cubicBezTo>
                  <a:cubicBezTo>
                    <a:pt x="14" y="796"/>
                    <a:pt x="1" y="945"/>
                    <a:pt x="109" y="1053"/>
                  </a:cubicBezTo>
                  <a:cubicBezTo>
                    <a:pt x="132" y="1076"/>
                    <a:pt x="161" y="1086"/>
                    <a:pt x="190" y="1086"/>
                  </a:cubicBezTo>
                  <a:cubicBezTo>
                    <a:pt x="229" y="1086"/>
                    <a:pt x="267" y="1067"/>
                    <a:pt x="291" y="1032"/>
                  </a:cubicBezTo>
                  <a:cubicBezTo>
                    <a:pt x="365" y="904"/>
                    <a:pt x="318" y="763"/>
                    <a:pt x="304" y="614"/>
                  </a:cubicBezTo>
                  <a:cubicBezTo>
                    <a:pt x="291" y="453"/>
                    <a:pt x="284" y="284"/>
                    <a:pt x="291" y="122"/>
                  </a:cubicBezTo>
                  <a:cubicBezTo>
                    <a:pt x="291" y="41"/>
                    <a:pt x="230" y="1"/>
                    <a:pt x="168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4318400" y="4070425"/>
              <a:ext cx="7600" cy="30150"/>
            </a:xfrm>
            <a:custGeom>
              <a:avLst/>
              <a:gdLst/>
              <a:ahLst/>
              <a:cxnLst/>
              <a:rect l="l" t="t" r="r" b="b"/>
              <a:pathLst>
                <a:path w="304" h="1206" extrusionOk="0">
                  <a:moveTo>
                    <a:pt x="94" y="0"/>
                  </a:moveTo>
                  <a:cubicBezTo>
                    <a:pt x="49" y="0"/>
                    <a:pt x="1" y="32"/>
                    <a:pt x="1" y="85"/>
                  </a:cubicBezTo>
                  <a:cubicBezTo>
                    <a:pt x="1" y="281"/>
                    <a:pt x="1" y="476"/>
                    <a:pt x="14" y="672"/>
                  </a:cubicBezTo>
                  <a:cubicBezTo>
                    <a:pt x="21" y="840"/>
                    <a:pt x="7" y="1002"/>
                    <a:pt x="75" y="1157"/>
                  </a:cubicBezTo>
                  <a:cubicBezTo>
                    <a:pt x="89" y="1191"/>
                    <a:pt x="121" y="1206"/>
                    <a:pt x="154" y="1206"/>
                  </a:cubicBezTo>
                  <a:cubicBezTo>
                    <a:pt x="201" y="1206"/>
                    <a:pt x="252" y="1177"/>
                    <a:pt x="264" y="1130"/>
                  </a:cubicBezTo>
                  <a:cubicBezTo>
                    <a:pt x="304" y="962"/>
                    <a:pt x="264" y="773"/>
                    <a:pt x="243" y="597"/>
                  </a:cubicBezTo>
                  <a:lnTo>
                    <a:pt x="243" y="591"/>
                  </a:lnTo>
                  <a:cubicBezTo>
                    <a:pt x="230" y="415"/>
                    <a:pt x="196" y="240"/>
                    <a:pt x="169" y="65"/>
                  </a:cubicBezTo>
                  <a:cubicBezTo>
                    <a:pt x="163" y="20"/>
                    <a:pt x="130" y="0"/>
                    <a:pt x="94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4274275" y="4084325"/>
              <a:ext cx="10275" cy="28925"/>
            </a:xfrm>
            <a:custGeom>
              <a:avLst/>
              <a:gdLst/>
              <a:ahLst/>
              <a:cxnLst/>
              <a:rect l="l" t="t" r="r" b="b"/>
              <a:pathLst>
                <a:path w="411" h="1157" extrusionOk="0">
                  <a:moveTo>
                    <a:pt x="148" y="0"/>
                  </a:moveTo>
                  <a:cubicBezTo>
                    <a:pt x="78" y="0"/>
                    <a:pt x="0" y="60"/>
                    <a:pt x="12" y="149"/>
                  </a:cubicBezTo>
                  <a:cubicBezTo>
                    <a:pt x="46" y="325"/>
                    <a:pt x="73" y="493"/>
                    <a:pt x="100" y="662"/>
                  </a:cubicBezTo>
                  <a:cubicBezTo>
                    <a:pt x="127" y="817"/>
                    <a:pt x="141" y="972"/>
                    <a:pt x="221" y="1114"/>
                  </a:cubicBezTo>
                  <a:cubicBezTo>
                    <a:pt x="237" y="1142"/>
                    <a:pt x="270" y="1157"/>
                    <a:pt x="302" y="1157"/>
                  </a:cubicBezTo>
                  <a:cubicBezTo>
                    <a:pt x="340" y="1157"/>
                    <a:pt x="376" y="1137"/>
                    <a:pt x="383" y="1093"/>
                  </a:cubicBezTo>
                  <a:cubicBezTo>
                    <a:pt x="410" y="938"/>
                    <a:pt x="370" y="790"/>
                    <a:pt x="343" y="635"/>
                  </a:cubicBezTo>
                  <a:cubicBezTo>
                    <a:pt x="316" y="453"/>
                    <a:pt x="282" y="271"/>
                    <a:pt x="248" y="89"/>
                  </a:cubicBezTo>
                  <a:cubicBezTo>
                    <a:pt x="238" y="27"/>
                    <a:pt x="195" y="0"/>
                    <a:pt x="148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4"/>
          <p:cNvSpPr/>
          <p:nvPr/>
        </p:nvSpPr>
        <p:spPr>
          <a:xfrm>
            <a:off x="-125" y="4370696"/>
            <a:ext cx="9144252" cy="801153"/>
          </a:xfrm>
          <a:custGeom>
            <a:avLst/>
            <a:gdLst/>
            <a:ahLst/>
            <a:cxnLst/>
            <a:rect l="l" t="t" r="r" b="b"/>
            <a:pathLst>
              <a:path w="99122" h="22807" extrusionOk="0">
                <a:moveTo>
                  <a:pt x="61118" y="0"/>
                </a:moveTo>
                <a:cubicBezTo>
                  <a:pt x="40645" y="0"/>
                  <a:pt x="20272" y="2138"/>
                  <a:pt x="1" y="6374"/>
                </a:cubicBezTo>
                <a:lnTo>
                  <a:pt x="1" y="22807"/>
                </a:lnTo>
                <a:lnTo>
                  <a:pt x="99121" y="22807"/>
                </a:lnTo>
                <a:lnTo>
                  <a:pt x="99121" y="2450"/>
                </a:lnTo>
                <a:cubicBezTo>
                  <a:pt x="86417" y="814"/>
                  <a:pt x="73749" y="0"/>
                  <a:pt x="611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4"/>
          <p:cNvGrpSpPr/>
          <p:nvPr/>
        </p:nvGrpSpPr>
        <p:grpSpPr>
          <a:xfrm>
            <a:off x="1089724" y="4551182"/>
            <a:ext cx="7191330" cy="494518"/>
            <a:chOff x="1089724" y="4551182"/>
            <a:chExt cx="7191330" cy="494518"/>
          </a:xfrm>
        </p:grpSpPr>
        <p:grpSp>
          <p:nvGrpSpPr>
            <p:cNvPr id="194" name="Google Shape;194;p4"/>
            <p:cNvGrpSpPr/>
            <p:nvPr/>
          </p:nvGrpSpPr>
          <p:grpSpPr>
            <a:xfrm>
              <a:off x="1089724" y="4903578"/>
              <a:ext cx="167162" cy="142122"/>
              <a:chOff x="1459849" y="4903578"/>
              <a:chExt cx="167162" cy="142122"/>
            </a:xfrm>
          </p:grpSpPr>
          <p:sp>
            <p:nvSpPr>
              <p:cNvPr id="195" name="Google Shape;195;p4"/>
              <p:cNvSpPr/>
              <p:nvPr/>
            </p:nvSpPr>
            <p:spPr>
              <a:xfrm>
                <a:off x="1459849" y="4957494"/>
                <a:ext cx="62105" cy="8784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204" extrusionOk="0">
                    <a:moveTo>
                      <a:pt x="217" y="1"/>
                    </a:moveTo>
                    <a:cubicBezTo>
                      <a:pt x="106" y="1"/>
                      <a:pt x="1" y="114"/>
                      <a:pt x="75" y="239"/>
                    </a:cubicBezTo>
                    <a:cubicBezTo>
                      <a:pt x="237" y="536"/>
                      <a:pt x="392" y="833"/>
                      <a:pt x="568" y="1116"/>
                    </a:cubicBezTo>
                    <a:cubicBezTo>
                      <a:pt x="607" y="1178"/>
                      <a:pt x="664" y="1204"/>
                      <a:pt x="721" y="1204"/>
                    </a:cubicBezTo>
                    <a:cubicBezTo>
                      <a:pt x="849" y="1204"/>
                      <a:pt x="975" y="1072"/>
                      <a:pt x="891" y="927"/>
                    </a:cubicBezTo>
                    <a:cubicBezTo>
                      <a:pt x="723" y="637"/>
                      <a:pt x="534" y="361"/>
                      <a:pt x="352" y="78"/>
                    </a:cubicBezTo>
                    <a:cubicBezTo>
                      <a:pt x="316" y="23"/>
                      <a:pt x="266" y="1"/>
                      <a:pt x="217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1511073" y="4903578"/>
                <a:ext cx="49252" cy="113376"/>
              </a:xfrm>
              <a:custGeom>
                <a:avLst/>
                <a:gdLst/>
                <a:ahLst/>
                <a:cxnLst/>
                <a:rect l="l" t="t" r="r" b="b"/>
                <a:pathLst>
                  <a:path w="774" h="1554" extrusionOk="0">
                    <a:moveTo>
                      <a:pt x="166" y="1"/>
                    </a:moveTo>
                    <a:cubicBezTo>
                      <a:pt x="81" y="1"/>
                      <a:pt x="1" y="65"/>
                      <a:pt x="32" y="176"/>
                    </a:cubicBezTo>
                    <a:cubicBezTo>
                      <a:pt x="100" y="439"/>
                      <a:pt x="160" y="702"/>
                      <a:pt x="235" y="958"/>
                    </a:cubicBezTo>
                    <a:cubicBezTo>
                      <a:pt x="288" y="1174"/>
                      <a:pt x="302" y="1390"/>
                      <a:pt x="491" y="1531"/>
                    </a:cubicBezTo>
                    <a:cubicBezTo>
                      <a:pt x="510" y="1547"/>
                      <a:pt x="531" y="1554"/>
                      <a:pt x="551" y="1554"/>
                    </a:cubicBezTo>
                    <a:cubicBezTo>
                      <a:pt x="610" y="1554"/>
                      <a:pt x="668" y="1500"/>
                      <a:pt x="693" y="1450"/>
                    </a:cubicBezTo>
                    <a:cubicBezTo>
                      <a:pt x="774" y="1241"/>
                      <a:pt x="659" y="1012"/>
                      <a:pt x="592" y="810"/>
                    </a:cubicBezTo>
                    <a:cubicBezTo>
                      <a:pt x="511" y="574"/>
                      <a:pt x="410" y="338"/>
                      <a:pt x="315" y="102"/>
                    </a:cubicBezTo>
                    <a:cubicBezTo>
                      <a:pt x="288" y="32"/>
                      <a:pt x="225" y="1"/>
                      <a:pt x="166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1562869" y="4948739"/>
                <a:ext cx="64142" cy="96961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1329" extrusionOk="0">
                    <a:moveTo>
                      <a:pt x="826" y="0"/>
                    </a:moveTo>
                    <a:cubicBezTo>
                      <a:pt x="796" y="0"/>
                      <a:pt x="765" y="11"/>
                      <a:pt x="735" y="36"/>
                    </a:cubicBezTo>
                    <a:lnTo>
                      <a:pt x="742" y="36"/>
                    </a:lnTo>
                    <a:cubicBezTo>
                      <a:pt x="533" y="204"/>
                      <a:pt x="351" y="400"/>
                      <a:pt x="236" y="643"/>
                    </a:cubicBezTo>
                    <a:cubicBezTo>
                      <a:pt x="162" y="804"/>
                      <a:pt x="0" y="1162"/>
                      <a:pt x="203" y="1297"/>
                    </a:cubicBezTo>
                    <a:cubicBezTo>
                      <a:pt x="239" y="1319"/>
                      <a:pt x="272" y="1329"/>
                      <a:pt x="301" y="1329"/>
                    </a:cubicBezTo>
                    <a:cubicBezTo>
                      <a:pt x="441" y="1329"/>
                      <a:pt x="506" y="1110"/>
                      <a:pt x="540" y="993"/>
                    </a:cubicBezTo>
                    <a:cubicBezTo>
                      <a:pt x="627" y="710"/>
                      <a:pt x="729" y="440"/>
                      <a:pt x="924" y="218"/>
                    </a:cubicBezTo>
                    <a:cubicBezTo>
                      <a:pt x="1007" y="119"/>
                      <a:pt x="926" y="0"/>
                      <a:pt x="826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4"/>
            <p:cNvGrpSpPr/>
            <p:nvPr/>
          </p:nvGrpSpPr>
          <p:grpSpPr>
            <a:xfrm>
              <a:off x="2983514" y="4551182"/>
              <a:ext cx="167608" cy="105643"/>
              <a:chOff x="2313539" y="4811869"/>
              <a:chExt cx="167608" cy="105643"/>
            </a:xfrm>
          </p:grpSpPr>
          <p:sp>
            <p:nvSpPr>
              <p:cNvPr id="199" name="Google Shape;199;p4"/>
              <p:cNvSpPr/>
              <p:nvPr/>
            </p:nvSpPr>
            <p:spPr>
              <a:xfrm>
                <a:off x="2313539" y="4832006"/>
                <a:ext cx="62487" cy="8499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65" extrusionOk="0">
                    <a:moveTo>
                      <a:pt x="265" y="0"/>
                    </a:moveTo>
                    <a:cubicBezTo>
                      <a:pt x="127" y="0"/>
                      <a:pt x="1" y="186"/>
                      <a:pt x="125" y="321"/>
                    </a:cubicBezTo>
                    <a:cubicBezTo>
                      <a:pt x="253" y="456"/>
                      <a:pt x="354" y="597"/>
                      <a:pt x="435" y="759"/>
                    </a:cubicBezTo>
                    <a:cubicBezTo>
                      <a:pt x="509" y="914"/>
                      <a:pt x="516" y="1096"/>
                      <a:pt x="691" y="1157"/>
                    </a:cubicBezTo>
                    <a:cubicBezTo>
                      <a:pt x="706" y="1163"/>
                      <a:pt x="721" y="1165"/>
                      <a:pt x="735" y="1165"/>
                    </a:cubicBezTo>
                    <a:cubicBezTo>
                      <a:pt x="789" y="1165"/>
                      <a:pt x="834" y="1127"/>
                      <a:pt x="867" y="1090"/>
                    </a:cubicBezTo>
                    <a:cubicBezTo>
                      <a:pt x="981" y="935"/>
                      <a:pt x="833" y="692"/>
                      <a:pt x="752" y="543"/>
                    </a:cubicBezTo>
                    <a:cubicBezTo>
                      <a:pt x="658" y="368"/>
                      <a:pt x="529" y="200"/>
                      <a:pt x="388" y="58"/>
                    </a:cubicBezTo>
                    <a:cubicBezTo>
                      <a:pt x="350" y="17"/>
                      <a:pt x="307" y="0"/>
                      <a:pt x="265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4"/>
              <p:cNvSpPr/>
              <p:nvPr/>
            </p:nvSpPr>
            <p:spPr>
              <a:xfrm>
                <a:off x="2392698" y="4811869"/>
                <a:ext cx="33089" cy="8696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192" extrusionOk="0">
                    <a:moveTo>
                      <a:pt x="265" y="1"/>
                    </a:moveTo>
                    <a:cubicBezTo>
                      <a:pt x="211" y="1"/>
                      <a:pt x="160" y="26"/>
                      <a:pt x="135" y="84"/>
                    </a:cubicBezTo>
                    <a:cubicBezTo>
                      <a:pt x="20" y="334"/>
                      <a:pt x="0" y="712"/>
                      <a:pt x="14" y="988"/>
                    </a:cubicBezTo>
                    <a:cubicBezTo>
                      <a:pt x="14" y="1082"/>
                      <a:pt x="74" y="1157"/>
                      <a:pt x="162" y="1184"/>
                    </a:cubicBezTo>
                    <a:cubicBezTo>
                      <a:pt x="179" y="1189"/>
                      <a:pt x="195" y="1191"/>
                      <a:pt x="211" y="1191"/>
                    </a:cubicBezTo>
                    <a:cubicBezTo>
                      <a:pt x="232" y="1191"/>
                      <a:pt x="253" y="1187"/>
                      <a:pt x="277" y="1184"/>
                    </a:cubicBezTo>
                    <a:cubicBezTo>
                      <a:pt x="337" y="1170"/>
                      <a:pt x="405" y="1103"/>
                      <a:pt x="418" y="1042"/>
                    </a:cubicBezTo>
                    <a:cubicBezTo>
                      <a:pt x="472" y="766"/>
                      <a:pt x="519" y="388"/>
                      <a:pt x="445" y="118"/>
                    </a:cubicBezTo>
                    <a:lnTo>
                      <a:pt x="445" y="118"/>
                    </a:lnTo>
                    <a:lnTo>
                      <a:pt x="445" y="125"/>
                    </a:lnTo>
                    <a:cubicBezTo>
                      <a:pt x="422" y="50"/>
                      <a:pt x="340" y="1"/>
                      <a:pt x="265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>
                <a:off x="2428714" y="4856155"/>
                <a:ext cx="52433" cy="6135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841" extrusionOk="0">
                    <a:moveTo>
                      <a:pt x="627" y="0"/>
                    </a:moveTo>
                    <a:cubicBezTo>
                      <a:pt x="592" y="0"/>
                      <a:pt x="557" y="13"/>
                      <a:pt x="526" y="44"/>
                    </a:cubicBezTo>
                    <a:cubicBezTo>
                      <a:pt x="365" y="206"/>
                      <a:pt x="203" y="361"/>
                      <a:pt x="81" y="556"/>
                    </a:cubicBezTo>
                    <a:cubicBezTo>
                      <a:pt x="1" y="693"/>
                      <a:pt x="128" y="841"/>
                      <a:pt x="260" y="841"/>
                    </a:cubicBezTo>
                    <a:cubicBezTo>
                      <a:pt x="304" y="841"/>
                      <a:pt x="348" y="824"/>
                      <a:pt x="385" y="786"/>
                    </a:cubicBezTo>
                    <a:cubicBezTo>
                      <a:pt x="540" y="617"/>
                      <a:pt x="648" y="421"/>
                      <a:pt x="762" y="226"/>
                    </a:cubicBezTo>
                    <a:cubicBezTo>
                      <a:pt x="823" y="115"/>
                      <a:pt x="729" y="0"/>
                      <a:pt x="62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02;p4"/>
            <p:cNvGrpSpPr/>
            <p:nvPr/>
          </p:nvGrpSpPr>
          <p:grpSpPr>
            <a:xfrm>
              <a:off x="6092743" y="4598729"/>
              <a:ext cx="194333" cy="110385"/>
              <a:chOff x="3169393" y="4715929"/>
              <a:chExt cx="194333" cy="110385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3169393" y="4742048"/>
                <a:ext cx="70632" cy="84266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155" extrusionOk="0">
                    <a:moveTo>
                      <a:pt x="293" y="0"/>
                    </a:moveTo>
                    <a:cubicBezTo>
                      <a:pt x="141" y="0"/>
                      <a:pt x="0" y="213"/>
                      <a:pt x="134" y="367"/>
                    </a:cubicBezTo>
                    <a:lnTo>
                      <a:pt x="484" y="792"/>
                    </a:lnTo>
                    <a:cubicBezTo>
                      <a:pt x="592" y="920"/>
                      <a:pt x="693" y="1102"/>
                      <a:pt x="869" y="1149"/>
                    </a:cubicBezTo>
                    <a:cubicBezTo>
                      <a:pt x="882" y="1153"/>
                      <a:pt x="896" y="1155"/>
                      <a:pt x="910" y="1155"/>
                    </a:cubicBezTo>
                    <a:cubicBezTo>
                      <a:pt x="1004" y="1155"/>
                      <a:pt x="1110" y="1080"/>
                      <a:pt x="1098" y="974"/>
                    </a:cubicBezTo>
                    <a:cubicBezTo>
                      <a:pt x="1084" y="779"/>
                      <a:pt x="923" y="650"/>
                      <a:pt x="808" y="509"/>
                    </a:cubicBezTo>
                    <a:cubicBezTo>
                      <a:pt x="680" y="367"/>
                      <a:pt x="558" y="219"/>
                      <a:pt x="430" y="71"/>
                    </a:cubicBezTo>
                    <a:cubicBezTo>
                      <a:pt x="389" y="21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3260260" y="4715929"/>
                <a:ext cx="30480" cy="92291"/>
              </a:xfrm>
              <a:custGeom>
                <a:avLst/>
                <a:gdLst/>
                <a:ahLst/>
                <a:cxnLst/>
                <a:rect l="l" t="t" r="r" b="b"/>
                <a:pathLst>
                  <a:path w="479" h="1265" extrusionOk="0">
                    <a:moveTo>
                      <a:pt x="239" y="0"/>
                    </a:moveTo>
                    <a:cubicBezTo>
                      <a:pt x="138" y="0"/>
                      <a:pt x="37" y="64"/>
                      <a:pt x="34" y="193"/>
                    </a:cubicBezTo>
                    <a:cubicBezTo>
                      <a:pt x="34" y="395"/>
                      <a:pt x="34" y="597"/>
                      <a:pt x="34" y="799"/>
                    </a:cubicBezTo>
                    <a:cubicBezTo>
                      <a:pt x="27" y="975"/>
                      <a:pt x="0" y="1137"/>
                      <a:pt x="162" y="1244"/>
                    </a:cubicBezTo>
                    <a:cubicBezTo>
                      <a:pt x="182" y="1258"/>
                      <a:pt x="209" y="1265"/>
                      <a:pt x="237" y="1265"/>
                    </a:cubicBezTo>
                    <a:cubicBezTo>
                      <a:pt x="265" y="1265"/>
                      <a:pt x="294" y="1258"/>
                      <a:pt x="317" y="1244"/>
                    </a:cubicBezTo>
                    <a:cubicBezTo>
                      <a:pt x="479" y="1137"/>
                      <a:pt x="445" y="975"/>
                      <a:pt x="445" y="799"/>
                    </a:cubicBezTo>
                    <a:cubicBezTo>
                      <a:pt x="445" y="597"/>
                      <a:pt x="439" y="395"/>
                      <a:pt x="439" y="193"/>
                    </a:cubicBezTo>
                    <a:cubicBezTo>
                      <a:pt x="439" y="64"/>
                      <a:pt x="339" y="0"/>
                      <a:pt x="239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3304039" y="4748103"/>
                <a:ext cx="59687" cy="74781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25" extrusionOk="0">
                    <a:moveTo>
                      <a:pt x="711" y="1"/>
                    </a:moveTo>
                    <a:cubicBezTo>
                      <a:pt x="655" y="1"/>
                      <a:pt x="599" y="23"/>
                      <a:pt x="553" y="62"/>
                    </a:cubicBezTo>
                    <a:cubicBezTo>
                      <a:pt x="337" y="230"/>
                      <a:pt x="121" y="466"/>
                      <a:pt x="34" y="729"/>
                    </a:cubicBezTo>
                    <a:cubicBezTo>
                      <a:pt x="0" y="837"/>
                      <a:pt x="67" y="965"/>
                      <a:pt x="169" y="1006"/>
                    </a:cubicBezTo>
                    <a:cubicBezTo>
                      <a:pt x="199" y="1018"/>
                      <a:pt x="230" y="1024"/>
                      <a:pt x="259" y="1024"/>
                    </a:cubicBezTo>
                    <a:cubicBezTo>
                      <a:pt x="338" y="1024"/>
                      <a:pt x="409" y="980"/>
                      <a:pt x="459" y="911"/>
                    </a:cubicBezTo>
                    <a:cubicBezTo>
                      <a:pt x="526" y="817"/>
                      <a:pt x="573" y="709"/>
                      <a:pt x="641" y="615"/>
                    </a:cubicBezTo>
                    <a:cubicBezTo>
                      <a:pt x="701" y="520"/>
                      <a:pt x="775" y="439"/>
                      <a:pt x="856" y="365"/>
                    </a:cubicBezTo>
                    <a:cubicBezTo>
                      <a:pt x="937" y="284"/>
                      <a:pt x="937" y="143"/>
                      <a:pt x="856" y="62"/>
                    </a:cubicBezTo>
                    <a:cubicBezTo>
                      <a:pt x="814" y="20"/>
                      <a:pt x="763" y="1"/>
                      <a:pt x="711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" name="Google Shape;206;p4"/>
            <p:cNvGrpSpPr/>
            <p:nvPr/>
          </p:nvGrpSpPr>
          <p:grpSpPr>
            <a:xfrm>
              <a:off x="4588907" y="4921417"/>
              <a:ext cx="166017" cy="106445"/>
              <a:chOff x="8105507" y="3916667"/>
              <a:chExt cx="166017" cy="106445"/>
            </a:xfrm>
          </p:grpSpPr>
          <p:sp>
            <p:nvSpPr>
              <p:cNvPr id="207" name="Google Shape;207;p4"/>
              <p:cNvSpPr/>
              <p:nvPr/>
            </p:nvSpPr>
            <p:spPr>
              <a:xfrm>
                <a:off x="8105507" y="3916667"/>
                <a:ext cx="65032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318" extrusionOk="0">
                    <a:moveTo>
                      <a:pt x="247" y="0"/>
                    </a:moveTo>
                    <a:cubicBezTo>
                      <a:pt x="94" y="0"/>
                      <a:pt x="1" y="232"/>
                      <a:pt x="159" y="345"/>
                    </a:cubicBezTo>
                    <a:cubicBezTo>
                      <a:pt x="301" y="446"/>
                      <a:pt x="408" y="595"/>
                      <a:pt x="469" y="756"/>
                    </a:cubicBezTo>
                    <a:cubicBezTo>
                      <a:pt x="523" y="912"/>
                      <a:pt x="489" y="1100"/>
                      <a:pt x="584" y="1228"/>
                    </a:cubicBezTo>
                    <a:cubicBezTo>
                      <a:pt x="621" y="1282"/>
                      <a:pt x="685" y="1318"/>
                      <a:pt x="747" y="1318"/>
                    </a:cubicBezTo>
                    <a:cubicBezTo>
                      <a:pt x="786" y="1318"/>
                      <a:pt x="825" y="1303"/>
                      <a:pt x="853" y="1269"/>
                    </a:cubicBezTo>
                    <a:cubicBezTo>
                      <a:pt x="1022" y="1073"/>
                      <a:pt x="928" y="783"/>
                      <a:pt x="833" y="574"/>
                    </a:cubicBezTo>
                    <a:cubicBezTo>
                      <a:pt x="725" y="345"/>
                      <a:pt x="550" y="163"/>
                      <a:pt x="341" y="28"/>
                    </a:cubicBezTo>
                    <a:cubicBezTo>
                      <a:pt x="308" y="9"/>
                      <a:pt x="277" y="0"/>
                      <a:pt x="24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4"/>
              <p:cNvSpPr/>
              <p:nvPr/>
            </p:nvSpPr>
            <p:spPr>
              <a:xfrm>
                <a:off x="8182502" y="3917834"/>
                <a:ext cx="30989" cy="89081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221" extrusionOk="0">
                    <a:moveTo>
                      <a:pt x="244" y="0"/>
                    </a:moveTo>
                    <a:cubicBezTo>
                      <a:pt x="161" y="0"/>
                      <a:pt x="78" y="56"/>
                      <a:pt x="68" y="167"/>
                    </a:cubicBezTo>
                    <a:cubicBezTo>
                      <a:pt x="48" y="437"/>
                      <a:pt x="28" y="713"/>
                      <a:pt x="1" y="983"/>
                    </a:cubicBezTo>
                    <a:cubicBezTo>
                      <a:pt x="1" y="1057"/>
                      <a:pt x="55" y="1152"/>
                      <a:pt x="122" y="1185"/>
                    </a:cubicBezTo>
                    <a:cubicBezTo>
                      <a:pt x="169" y="1209"/>
                      <a:pt x="206" y="1221"/>
                      <a:pt x="244" y="1221"/>
                    </a:cubicBezTo>
                    <a:cubicBezTo>
                      <a:pt x="281" y="1221"/>
                      <a:pt x="318" y="1209"/>
                      <a:pt x="365" y="1185"/>
                    </a:cubicBezTo>
                    <a:cubicBezTo>
                      <a:pt x="432" y="1152"/>
                      <a:pt x="486" y="1057"/>
                      <a:pt x="486" y="983"/>
                    </a:cubicBezTo>
                    <a:lnTo>
                      <a:pt x="419" y="167"/>
                    </a:lnTo>
                    <a:cubicBezTo>
                      <a:pt x="409" y="56"/>
                      <a:pt x="326" y="0"/>
                      <a:pt x="244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8210182" y="3948404"/>
                <a:ext cx="61342" cy="7470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24" extrusionOk="0">
                    <a:moveTo>
                      <a:pt x="681" y="0"/>
                    </a:moveTo>
                    <a:cubicBezTo>
                      <a:pt x="612" y="0"/>
                      <a:pt x="540" y="32"/>
                      <a:pt x="483" y="106"/>
                    </a:cubicBezTo>
                    <a:cubicBezTo>
                      <a:pt x="361" y="267"/>
                      <a:pt x="240" y="429"/>
                      <a:pt x="132" y="605"/>
                    </a:cubicBezTo>
                    <a:cubicBezTo>
                      <a:pt x="1" y="816"/>
                      <a:pt x="203" y="1024"/>
                      <a:pt x="397" y="1024"/>
                    </a:cubicBezTo>
                    <a:cubicBezTo>
                      <a:pt x="481" y="1024"/>
                      <a:pt x="564" y="984"/>
                      <a:pt x="618" y="888"/>
                    </a:cubicBezTo>
                    <a:cubicBezTo>
                      <a:pt x="719" y="713"/>
                      <a:pt x="800" y="530"/>
                      <a:pt x="881" y="342"/>
                    </a:cubicBezTo>
                    <a:cubicBezTo>
                      <a:pt x="964" y="152"/>
                      <a:pt x="831" y="0"/>
                      <a:pt x="681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" name="Google Shape;210;p4"/>
            <p:cNvGrpSpPr/>
            <p:nvPr/>
          </p:nvGrpSpPr>
          <p:grpSpPr>
            <a:xfrm>
              <a:off x="8092447" y="4686452"/>
              <a:ext cx="188606" cy="117097"/>
              <a:chOff x="6912722" y="4491852"/>
              <a:chExt cx="188606" cy="117097"/>
            </a:xfrm>
          </p:grpSpPr>
          <p:sp>
            <p:nvSpPr>
              <p:cNvPr id="211" name="Google Shape;211;p4"/>
              <p:cNvSpPr/>
              <p:nvPr/>
            </p:nvSpPr>
            <p:spPr>
              <a:xfrm>
                <a:off x="6912722" y="4491852"/>
                <a:ext cx="60387" cy="88060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207" extrusionOk="0">
                    <a:moveTo>
                      <a:pt x="319" y="1"/>
                    </a:moveTo>
                    <a:cubicBezTo>
                      <a:pt x="150" y="1"/>
                      <a:pt x="1" y="234"/>
                      <a:pt x="144" y="409"/>
                    </a:cubicBezTo>
                    <a:cubicBezTo>
                      <a:pt x="299" y="598"/>
                      <a:pt x="374" y="807"/>
                      <a:pt x="455" y="1036"/>
                    </a:cubicBezTo>
                    <a:cubicBezTo>
                      <a:pt x="495" y="1154"/>
                      <a:pt x="585" y="1206"/>
                      <a:pt x="676" y="1206"/>
                    </a:cubicBezTo>
                    <a:cubicBezTo>
                      <a:pt x="811" y="1206"/>
                      <a:pt x="948" y="1090"/>
                      <a:pt x="920" y="908"/>
                    </a:cubicBezTo>
                    <a:cubicBezTo>
                      <a:pt x="866" y="604"/>
                      <a:pt x="677" y="308"/>
                      <a:pt x="475" y="78"/>
                    </a:cubicBezTo>
                    <a:cubicBezTo>
                      <a:pt x="427" y="24"/>
                      <a:pt x="372" y="1"/>
                      <a:pt x="319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>
                <a:off x="6980872" y="4500461"/>
                <a:ext cx="58224" cy="82734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134" extrusionOk="0">
                    <a:moveTo>
                      <a:pt x="622" y="1"/>
                    </a:moveTo>
                    <a:cubicBezTo>
                      <a:pt x="563" y="1"/>
                      <a:pt x="504" y="28"/>
                      <a:pt x="469" y="88"/>
                    </a:cubicBezTo>
                    <a:cubicBezTo>
                      <a:pt x="408" y="196"/>
                      <a:pt x="388" y="318"/>
                      <a:pt x="328" y="419"/>
                    </a:cubicBezTo>
                    <a:cubicBezTo>
                      <a:pt x="267" y="527"/>
                      <a:pt x="206" y="641"/>
                      <a:pt x="132" y="736"/>
                    </a:cubicBezTo>
                    <a:cubicBezTo>
                      <a:pt x="0" y="913"/>
                      <a:pt x="193" y="1133"/>
                      <a:pt x="377" y="1133"/>
                    </a:cubicBezTo>
                    <a:cubicBezTo>
                      <a:pt x="437" y="1133"/>
                      <a:pt x="497" y="1109"/>
                      <a:pt x="543" y="1053"/>
                    </a:cubicBezTo>
                    <a:cubicBezTo>
                      <a:pt x="732" y="817"/>
                      <a:pt x="914" y="453"/>
                      <a:pt x="813" y="136"/>
                    </a:cubicBezTo>
                    <a:cubicBezTo>
                      <a:pt x="786" y="50"/>
                      <a:pt x="703" y="1"/>
                      <a:pt x="622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4"/>
              <p:cNvSpPr/>
              <p:nvPr/>
            </p:nvSpPr>
            <p:spPr>
              <a:xfrm>
                <a:off x="7032351" y="4533876"/>
                <a:ext cx="68978" cy="75073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29" extrusionOk="0">
                    <a:moveTo>
                      <a:pt x="743" y="0"/>
                    </a:moveTo>
                    <a:cubicBezTo>
                      <a:pt x="687" y="0"/>
                      <a:pt x="630" y="21"/>
                      <a:pt x="584" y="69"/>
                    </a:cubicBezTo>
                    <a:cubicBezTo>
                      <a:pt x="395" y="271"/>
                      <a:pt x="173" y="467"/>
                      <a:pt x="65" y="730"/>
                    </a:cubicBezTo>
                    <a:cubicBezTo>
                      <a:pt x="0" y="886"/>
                      <a:pt x="155" y="1029"/>
                      <a:pt x="305" y="1029"/>
                    </a:cubicBezTo>
                    <a:cubicBezTo>
                      <a:pt x="343" y="1029"/>
                      <a:pt x="381" y="1020"/>
                      <a:pt x="415" y="999"/>
                    </a:cubicBezTo>
                    <a:cubicBezTo>
                      <a:pt x="651" y="851"/>
                      <a:pt x="800" y="581"/>
                      <a:pt x="962" y="359"/>
                    </a:cubicBezTo>
                    <a:cubicBezTo>
                      <a:pt x="1084" y="191"/>
                      <a:pt x="914" y="0"/>
                      <a:pt x="74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4" name="Google Shape;214;p4"/>
          <p:cNvSpPr txBox="1">
            <a:spLocks noGrp="1"/>
          </p:cNvSpPr>
          <p:nvPr>
            <p:ph type="subTitle" idx="1"/>
          </p:nvPr>
        </p:nvSpPr>
        <p:spPr>
          <a:xfrm>
            <a:off x="720000" y="967250"/>
            <a:ext cx="7704000" cy="3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5" name="Google Shape;215;p4"/>
          <p:cNvSpPr txBox="1">
            <a:spLocks noGrp="1"/>
          </p:cNvSpPr>
          <p:nvPr>
            <p:ph type="title"/>
          </p:nvPr>
        </p:nvSpPr>
        <p:spPr>
          <a:xfrm>
            <a:off x="713225" y="36478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1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5" name="Google Shape;435;p21"/>
          <p:cNvGrpSpPr/>
          <p:nvPr/>
        </p:nvGrpSpPr>
        <p:grpSpPr>
          <a:xfrm flipH="1">
            <a:off x="-834105" y="246450"/>
            <a:ext cx="10342646" cy="797667"/>
            <a:chOff x="-376905" y="246450"/>
            <a:chExt cx="10342646" cy="797667"/>
          </a:xfrm>
        </p:grpSpPr>
        <p:sp>
          <p:nvSpPr>
            <p:cNvPr id="436" name="Google Shape;436;p21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1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" name="Google Shape;438;p21"/>
          <p:cNvGrpSpPr/>
          <p:nvPr/>
        </p:nvGrpSpPr>
        <p:grpSpPr>
          <a:xfrm>
            <a:off x="-485726" y="3090778"/>
            <a:ext cx="9733879" cy="2538694"/>
            <a:chOff x="-1945322" y="1131893"/>
            <a:chExt cx="12211615" cy="3184912"/>
          </a:xfrm>
        </p:grpSpPr>
        <p:sp>
          <p:nvSpPr>
            <p:cNvPr id="439" name="Google Shape;439;p21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-1945322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6887788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1"/>
            <p:cNvSpPr/>
            <p:nvPr/>
          </p:nvSpPr>
          <p:spPr>
            <a:xfrm>
              <a:off x="9349102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1"/>
            <p:cNvSpPr/>
            <p:nvPr/>
          </p:nvSpPr>
          <p:spPr>
            <a:xfrm>
              <a:off x="861313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1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703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2"/>
          <p:cNvSpPr txBox="1">
            <a:spLocks noGrp="1"/>
          </p:cNvSpPr>
          <p:nvPr>
            <p:ph type="body" idx="1"/>
          </p:nvPr>
        </p:nvSpPr>
        <p:spPr>
          <a:xfrm>
            <a:off x="1065900" y="1595300"/>
            <a:ext cx="3926100" cy="24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25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7" name="Google Shape;457;p22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8" name="Google Shape;458;p22"/>
          <p:cNvGrpSpPr/>
          <p:nvPr/>
        </p:nvGrpSpPr>
        <p:grpSpPr>
          <a:xfrm flipH="1">
            <a:off x="-547217" y="3324588"/>
            <a:ext cx="1401294" cy="1941805"/>
            <a:chOff x="1002412" y="3043930"/>
            <a:chExt cx="1598009" cy="2214397"/>
          </a:xfrm>
        </p:grpSpPr>
        <p:sp>
          <p:nvSpPr>
            <p:cNvPr id="459" name="Google Shape;459;p22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22"/>
          <p:cNvGrpSpPr/>
          <p:nvPr/>
        </p:nvGrpSpPr>
        <p:grpSpPr>
          <a:xfrm flipH="1">
            <a:off x="7038096" y="3189487"/>
            <a:ext cx="970053" cy="2018817"/>
            <a:chOff x="464166" y="3124811"/>
            <a:chExt cx="1174114" cy="2443497"/>
          </a:xfrm>
        </p:grpSpPr>
        <p:sp>
          <p:nvSpPr>
            <p:cNvPr id="462" name="Google Shape;462;p22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4" name="Google Shape;464;p22"/>
          <p:cNvSpPr/>
          <p:nvPr/>
        </p:nvSpPr>
        <p:spPr>
          <a:xfrm flipH="1">
            <a:off x="-205942" y="658686"/>
            <a:ext cx="1317304" cy="627816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2"/>
          <p:cNvSpPr/>
          <p:nvPr/>
        </p:nvSpPr>
        <p:spPr>
          <a:xfrm flipH="1">
            <a:off x="7763217" y="877786"/>
            <a:ext cx="1453312" cy="627789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2"/>
          <p:cNvSpPr/>
          <p:nvPr/>
        </p:nvSpPr>
        <p:spPr>
          <a:xfrm flipH="1">
            <a:off x="7744050" y="38904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852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3"/>
          <p:cNvSpPr txBox="1">
            <a:spLocks noGrp="1"/>
          </p:cNvSpPr>
          <p:nvPr>
            <p:ph type="title"/>
          </p:nvPr>
        </p:nvSpPr>
        <p:spPr>
          <a:xfrm>
            <a:off x="1094225" y="1075813"/>
            <a:ext cx="3287400" cy="17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23"/>
          <p:cNvSpPr txBox="1">
            <a:spLocks noGrp="1"/>
          </p:cNvSpPr>
          <p:nvPr>
            <p:ph type="subTitle" idx="1"/>
          </p:nvPr>
        </p:nvSpPr>
        <p:spPr>
          <a:xfrm>
            <a:off x="1675325" y="3138588"/>
            <a:ext cx="2706300" cy="9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70" name="Google Shape;470;p23"/>
          <p:cNvGrpSpPr/>
          <p:nvPr/>
        </p:nvGrpSpPr>
        <p:grpSpPr>
          <a:xfrm>
            <a:off x="356363" y="3189487"/>
            <a:ext cx="970053" cy="2018817"/>
            <a:chOff x="464166" y="3124811"/>
            <a:chExt cx="1174114" cy="2443497"/>
          </a:xfrm>
        </p:grpSpPr>
        <p:sp>
          <p:nvSpPr>
            <p:cNvPr id="471" name="Google Shape;471;p2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3" name="Google Shape;473;p23"/>
          <p:cNvSpPr/>
          <p:nvPr/>
        </p:nvSpPr>
        <p:spPr>
          <a:xfrm>
            <a:off x="-185267" y="439636"/>
            <a:ext cx="1453312" cy="627789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3"/>
          <p:cNvSpPr/>
          <p:nvPr/>
        </p:nvSpPr>
        <p:spPr>
          <a:xfrm>
            <a:off x="-566387" y="38904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370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24"/>
          <p:cNvGrpSpPr/>
          <p:nvPr/>
        </p:nvGrpSpPr>
        <p:grpSpPr>
          <a:xfrm>
            <a:off x="-200010" y="209220"/>
            <a:ext cx="9971987" cy="4952175"/>
            <a:chOff x="-376905" y="-120993"/>
            <a:chExt cx="10637921" cy="5282883"/>
          </a:xfrm>
        </p:grpSpPr>
        <p:sp>
          <p:nvSpPr>
            <p:cNvPr id="477" name="Google Shape;477;p24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4514840" y="-12099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91;p24"/>
          <p:cNvSpPr txBox="1">
            <a:spLocks noGrp="1"/>
          </p:cNvSpPr>
          <p:nvPr>
            <p:ph type="title"/>
          </p:nvPr>
        </p:nvSpPr>
        <p:spPr>
          <a:xfrm>
            <a:off x="5359798" y="3345975"/>
            <a:ext cx="2743500" cy="9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2" name="Google Shape;492;p24"/>
          <p:cNvSpPr txBox="1">
            <a:spLocks noGrp="1"/>
          </p:cNvSpPr>
          <p:nvPr>
            <p:ph type="subTitle" idx="1"/>
          </p:nvPr>
        </p:nvSpPr>
        <p:spPr>
          <a:xfrm>
            <a:off x="5372100" y="1499325"/>
            <a:ext cx="2657400" cy="11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733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oogle Shape;494;p25"/>
          <p:cNvGrpSpPr/>
          <p:nvPr/>
        </p:nvGrpSpPr>
        <p:grpSpPr>
          <a:xfrm flipH="1">
            <a:off x="-581010" y="305270"/>
            <a:ext cx="9971987" cy="4856125"/>
            <a:chOff x="-376905" y="-18529"/>
            <a:chExt cx="10637921" cy="5180419"/>
          </a:xfrm>
        </p:grpSpPr>
        <p:sp>
          <p:nvSpPr>
            <p:cNvPr id="495" name="Google Shape;495;p25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5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5"/>
            <p:cNvSpPr/>
            <p:nvPr/>
          </p:nvSpPr>
          <p:spPr>
            <a:xfrm>
              <a:off x="2828101" y="-1852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4362603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8822181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808621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" name="Google Shape;508;p25"/>
          <p:cNvSpPr txBox="1">
            <a:spLocks noGrp="1"/>
          </p:cNvSpPr>
          <p:nvPr>
            <p:ph type="title"/>
          </p:nvPr>
        </p:nvSpPr>
        <p:spPr>
          <a:xfrm>
            <a:off x="1395317" y="1053000"/>
            <a:ext cx="3136200" cy="9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8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9" name="Google Shape;509;p25"/>
          <p:cNvSpPr txBox="1">
            <a:spLocks noGrp="1"/>
          </p:cNvSpPr>
          <p:nvPr>
            <p:ph type="subTitle" idx="1"/>
          </p:nvPr>
        </p:nvSpPr>
        <p:spPr>
          <a:xfrm>
            <a:off x="1726161" y="2718888"/>
            <a:ext cx="24459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90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26"/>
          <p:cNvGrpSpPr/>
          <p:nvPr/>
        </p:nvGrpSpPr>
        <p:grpSpPr>
          <a:xfrm>
            <a:off x="-581010" y="348108"/>
            <a:ext cx="9971987" cy="4813287"/>
            <a:chOff x="-376905" y="27170"/>
            <a:chExt cx="10637921" cy="5134720"/>
          </a:xfrm>
        </p:grpSpPr>
        <p:sp>
          <p:nvSpPr>
            <p:cNvPr id="512" name="Google Shape;512;p26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6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6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6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6"/>
            <p:cNvSpPr/>
            <p:nvPr/>
          </p:nvSpPr>
          <p:spPr>
            <a:xfrm>
              <a:off x="3793582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6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6"/>
            <p:cNvSpPr/>
            <p:nvPr/>
          </p:nvSpPr>
          <p:spPr>
            <a:xfrm>
              <a:off x="8822181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6"/>
            <p:cNvSpPr/>
            <p:nvPr/>
          </p:nvSpPr>
          <p:spPr>
            <a:xfrm>
              <a:off x="808621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6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6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4" name="Google Shape;524;p26"/>
          <p:cNvSpPr txBox="1">
            <a:spLocks noGrp="1"/>
          </p:cNvSpPr>
          <p:nvPr>
            <p:ph type="title"/>
          </p:nvPr>
        </p:nvSpPr>
        <p:spPr>
          <a:xfrm>
            <a:off x="3705867" y="1012325"/>
            <a:ext cx="2473500" cy="15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5" name="Google Shape;525;p26"/>
          <p:cNvSpPr txBox="1">
            <a:spLocks noGrp="1"/>
          </p:cNvSpPr>
          <p:nvPr>
            <p:ph type="subTitle" idx="1"/>
          </p:nvPr>
        </p:nvSpPr>
        <p:spPr>
          <a:xfrm>
            <a:off x="5155346" y="3106058"/>
            <a:ext cx="24735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083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7"/>
          <p:cNvGrpSpPr/>
          <p:nvPr/>
        </p:nvGrpSpPr>
        <p:grpSpPr>
          <a:xfrm>
            <a:off x="-1180492" y="-428245"/>
            <a:ext cx="10962165" cy="5590386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881100" y="434550"/>
            <a:ext cx="7381800" cy="42744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453425" y="863350"/>
            <a:ext cx="559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453425" y="218703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/>
              <a:buNone/>
              <a:defRPr sz="3500">
                <a:solidFill>
                  <a:schemeClr val="accent4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453425" y="1691743"/>
            <a:ext cx="43602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453425" y="39491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453425" y="2891902"/>
            <a:ext cx="4360200" cy="6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656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8"/>
          <p:cNvSpPr txBox="1">
            <a:spLocks noGrp="1"/>
          </p:cNvSpPr>
          <p:nvPr>
            <p:ph type="body" idx="1"/>
          </p:nvPr>
        </p:nvSpPr>
        <p:spPr>
          <a:xfrm>
            <a:off x="713225" y="1474600"/>
            <a:ext cx="3747000" cy="3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body" idx="2"/>
          </p:nvPr>
        </p:nvSpPr>
        <p:spPr>
          <a:xfrm>
            <a:off x="4836125" y="1471076"/>
            <a:ext cx="3576000" cy="31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4" name="Google Shape;564;p28"/>
          <p:cNvSpPr txBox="1">
            <a:spLocks noGrp="1"/>
          </p:cNvSpPr>
          <p:nvPr>
            <p:ph type="subTitle" idx="3"/>
          </p:nvPr>
        </p:nvSpPr>
        <p:spPr>
          <a:xfrm>
            <a:off x="703775" y="1138600"/>
            <a:ext cx="7717800" cy="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28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66" name="Google Shape;566;p28"/>
          <p:cNvGrpSpPr/>
          <p:nvPr/>
        </p:nvGrpSpPr>
        <p:grpSpPr>
          <a:xfrm flipH="1">
            <a:off x="-529305" y="-1"/>
            <a:ext cx="10342646" cy="1044118"/>
            <a:chOff x="-376905" y="-1"/>
            <a:chExt cx="10342646" cy="1044118"/>
          </a:xfrm>
        </p:grpSpPr>
        <p:sp>
          <p:nvSpPr>
            <p:cNvPr id="567" name="Google Shape;567;p2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28"/>
          <p:cNvGrpSpPr/>
          <p:nvPr/>
        </p:nvGrpSpPr>
        <p:grpSpPr>
          <a:xfrm>
            <a:off x="7912834" y="3337188"/>
            <a:ext cx="1401294" cy="1941805"/>
            <a:chOff x="1002412" y="3043930"/>
            <a:chExt cx="1598009" cy="2214397"/>
          </a:xfrm>
        </p:grpSpPr>
        <p:sp>
          <p:nvSpPr>
            <p:cNvPr id="571" name="Google Shape;571;p28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8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3" name="Google Shape;573;p28"/>
          <p:cNvSpPr/>
          <p:nvPr/>
        </p:nvSpPr>
        <p:spPr>
          <a:xfrm>
            <a:off x="7591437" y="3976129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161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29"/>
          <p:cNvSpPr txBox="1">
            <a:spLocks noGrp="1"/>
          </p:cNvSpPr>
          <p:nvPr>
            <p:ph type="title" idx="2"/>
          </p:nvPr>
        </p:nvSpPr>
        <p:spPr>
          <a:xfrm>
            <a:off x="1193426" y="3055950"/>
            <a:ext cx="20493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rgbClr val="E1556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77" name="Google Shape;577;p29"/>
          <p:cNvSpPr txBox="1">
            <a:spLocks noGrp="1"/>
          </p:cNvSpPr>
          <p:nvPr>
            <p:ph type="subTitle" idx="1"/>
          </p:nvPr>
        </p:nvSpPr>
        <p:spPr>
          <a:xfrm>
            <a:off x="1193426" y="3465475"/>
            <a:ext cx="2049300" cy="7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8" name="Google Shape;578;p29"/>
          <p:cNvSpPr txBox="1">
            <a:spLocks noGrp="1"/>
          </p:cNvSpPr>
          <p:nvPr>
            <p:ph type="title" idx="3"/>
          </p:nvPr>
        </p:nvSpPr>
        <p:spPr>
          <a:xfrm>
            <a:off x="3547350" y="3055950"/>
            <a:ext cx="20493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rgbClr val="5587A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79" name="Google Shape;579;p29"/>
          <p:cNvSpPr txBox="1">
            <a:spLocks noGrp="1"/>
          </p:cNvSpPr>
          <p:nvPr>
            <p:ph type="subTitle" idx="4"/>
          </p:nvPr>
        </p:nvSpPr>
        <p:spPr>
          <a:xfrm>
            <a:off x="3547350" y="3465475"/>
            <a:ext cx="2049300" cy="7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29"/>
          <p:cNvSpPr txBox="1">
            <a:spLocks noGrp="1"/>
          </p:cNvSpPr>
          <p:nvPr>
            <p:ph type="title" idx="5"/>
          </p:nvPr>
        </p:nvSpPr>
        <p:spPr>
          <a:xfrm>
            <a:off x="5901274" y="3055950"/>
            <a:ext cx="20493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rgbClr val="D4852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29"/>
          <p:cNvSpPr txBox="1">
            <a:spLocks noGrp="1"/>
          </p:cNvSpPr>
          <p:nvPr>
            <p:ph type="subTitle" idx="6"/>
          </p:nvPr>
        </p:nvSpPr>
        <p:spPr>
          <a:xfrm>
            <a:off x="5901274" y="3465475"/>
            <a:ext cx="2049300" cy="7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582" name="Google Shape;582;p29"/>
          <p:cNvGrpSpPr/>
          <p:nvPr/>
        </p:nvGrpSpPr>
        <p:grpSpPr>
          <a:xfrm>
            <a:off x="-179259" y="4453048"/>
            <a:ext cx="9944799" cy="717401"/>
            <a:chOff x="-179259" y="4453048"/>
            <a:chExt cx="9944799" cy="717401"/>
          </a:xfrm>
        </p:grpSpPr>
        <p:sp>
          <p:nvSpPr>
            <p:cNvPr id="583" name="Google Shape;583;p29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9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" name="Google Shape;585;p29"/>
          <p:cNvGrpSpPr/>
          <p:nvPr/>
        </p:nvGrpSpPr>
        <p:grpSpPr>
          <a:xfrm>
            <a:off x="-376905" y="246450"/>
            <a:ext cx="10342646" cy="1274430"/>
            <a:chOff x="-376905" y="246450"/>
            <a:chExt cx="10342646" cy="1274430"/>
          </a:xfrm>
        </p:grpSpPr>
        <p:sp>
          <p:nvSpPr>
            <p:cNvPr id="586" name="Google Shape;586;p29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9"/>
            <p:cNvSpPr/>
            <p:nvPr/>
          </p:nvSpPr>
          <p:spPr>
            <a:xfrm>
              <a:off x="75118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9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5940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0"/>
          <p:cNvSpPr txBox="1">
            <a:spLocks noGrp="1"/>
          </p:cNvSpPr>
          <p:nvPr>
            <p:ph type="subTitle" idx="1"/>
          </p:nvPr>
        </p:nvSpPr>
        <p:spPr>
          <a:xfrm>
            <a:off x="1058850" y="3016038"/>
            <a:ext cx="2113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800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591" name="Google Shape;591;p30"/>
          <p:cNvSpPr txBox="1">
            <a:spLocks noGrp="1"/>
          </p:cNvSpPr>
          <p:nvPr>
            <p:ph type="subTitle" idx="2"/>
          </p:nvPr>
        </p:nvSpPr>
        <p:spPr>
          <a:xfrm>
            <a:off x="1058850" y="3485838"/>
            <a:ext cx="211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30"/>
          <p:cNvSpPr txBox="1">
            <a:spLocks noGrp="1"/>
          </p:cNvSpPr>
          <p:nvPr>
            <p:ph type="subTitle" idx="3"/>
          </p:nvPr>
        </p:nvSpPr>
        <p:spPr>
          <a:xfrm>
            <a:off x="3515400" y="3016038"/>
            <a:ext cx="2113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800">
                <a:solidFill>
                  <a:schemeClr val="accent4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593" name="Google Shape;593;p30"/>
          <p:cNvSpPr txBox="1">
            <a:spLocks noGrp="1"/>
          </p:cNvSpPr>
          <p:nvPr>
            <p:ph type="subTitle" idx="4"/>
          </p:nvPr>
        </p:nvSpPr>
        <p:spPr>
          <a:xfrm>
            <a:off x="3515400" y="3485838"/>
            <a:ext cx="211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30"/>
          <p:cNvSpPr txBox="1">
            <a:spLocks noGrp="1"/>
          </p:cNvSpPr>
          <p:nvPr>
            <p:ph type="subTitle" idx="5"/>
          </p:nvPr>
        </p:nvSpPr>
        <p:spPr>
          <a:xfrm>
            <a:off x="5971950" y="3016038"/>
            <a:ext cx="2113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800">
                <a:solidFill>
                  <a:schemeClr val="accent3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595" name="Google Shape;595;p30"/>
          <p:cNvSpPr txBox="1">
            <a:spLocks noGrp="1"/>
          </p:cNvSpPr>
          <p:nvPr>
            <p:ph type="subTitle" idx="6"/>
          </p:nvPr>
        </p:nvSpPr>
        <p:spPr>
          <a:xfrm>
            <a:off x="5971950" y="3485838"/>
            <a:ext cx="211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30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97" name="Google Shape;597;p30"/>
          <p:cNvGrpSpPr/>
          <p:nvPr/>
        </p:nvGrpSpPr>
        <p:grpSpPr>
          <a:xfrm flipH="1">
            <a:off x="-757905" y="-215161"/>
            <a:ext cx="10637921" cy="1974753"/>
            <a:chOff x="-376905" y="-824761"/>
            <a:chExt cx="10637921" cy="1974753"/>
          </a:xfrm>
        </p:grpSpPr>
        <p:sp>
          <p:nvSpPr>
            <p:cNvPr id="598" name="Google Shape;598;p30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053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7"/>
          <p:cNvSpPr/>
          <p:nvPr/>
        </p:nvSpPr>
        <p:spPr>
          <a:xfrm>
            <a:off x="-3400" y="3727822"/>
            <a:ext cx="9150778" cy="1375418"/>
          </a:xfrm>
          <a:custGeom>
            <a:avLst/>
            <a:gdLst/>
            <a:ahLst/>
            <a:cxnLst/>
            <a:rect l="l" t="t" r="r" b="b"/>
            <a:pathLst>
              <a:path w="284960" h="62640" extrusionOk="0">
                <a:moveTo>
                  <a:pt x="28810" y="1"/>
                </a:moveTo>
                <a:cubicBezTo>
                  <a:pt x="27913" y="1"/>
                  <a:pt x="27012" y="28"/>
                  <a:pt x="26110" y="85"/>
                </a:cubicBezTo>
                <a:cubicBezTo>
                  <a:pt x="15502" y="754"/>
                  <a:pt x="4681" y="6985"/>
                  <a:pt x="0" y="16043"/>
                </a:cubicBezTo>
                <a:lnTo>
                  <a:pt x="0" y="62639"/>
                </a:lnTo>
                <a:cubicBezTo>
                  <a:pt x="39125" y="55163"/>
                  <a:pt x="87712" y="49080"/>
                  <a:pt x="143535" y="49080"/>
                </a:cubicBezTo>
                <a:cubicBezTo>
                  <a:pt x="144221" y="49080"/>
                  <a:pt x="144908" y="49081"/>
                  <a:pt x="145595" y="49083"/>
                </a:cubicBezTo>
                <a:cubicBezTo>
                  <a:pt x="199517" y="49235"/>
                  <a:pt x="246631" y="55101"/>
                  <a:pt x="284960" y="62305"/>
                </a:cubicBezTo>
                <a:lnTo>
                  <a:pt x="284960" y="19113"/>
                </a:lnTo>
                <a:cubicBezTo>
                  <a:pt x="278715" y="20017"/>
                  <a:pt x="272444" y="20512"/>
                  <a:pt x="266170" y="20512"/>
                </a:cubicBezTo>
                <a:cubicBezTo>
                  <a:pt x="260839" y="20512"/>
                  <a:pt x="255507" y="20154"/>
                  <a:pt x="250187" y="19386"/>
                </a:cubicBezTo>
                <a:cubicBezTo>
                  <a:pt x="226936" y="15985"/>
                  <a:pt x="204335" y="4871"/>
                  <a:pt x="181288" y="4871"/>
                </a:cubicBezTo>
                <a:cubicBezTo>
                  <a:pt x="177972" y="4871"/>
                  <a:pt x="174647" y="5101"/>
                  <a:pt x="171310" y="5617"/>
                </a:cubicBezTo>
                <a:cubicBezTo>
                  <a:pt x="148984" y="9080"/>
                  <a:pt x="129266" y="25087"/>
                  <a:pt x="106775" y="25087"/>
                </a:cubicBezTo>
                <a:cubicBezTo>
                  <a:pt x="106362" y="25087"/>
                  <a:pt x="105948" y="25081"/>
                  <a:pt x="105534" y="25070"/>
                </a:cubicBezTo>
                <a:cubicBezTo>
                  <a:pt x="91521" y="24736"/>
                  <a:pt x="78573" y="17988"/>
                  <a:pt x="66019" y="11666"/>
                </a:cubicBezTo>
                <a:cubicBezTo>
                  <a:pt x="54305" y="5780"/>
                  <a:pt x="41819" y="1"/>
                  <a:pt x="28810" y="1"/>
                </a:cubicBezTo>
                <a:close/>
              </a:path>
            </a:pathLst>
          </a:cu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0" name="Google Shape;330;p7"/>
          <p:cNvGrpSpPr/>
          <p:nvPr/>
        </p:nvGrpSpPr>
        <p:grpSpPr>
          <a:xfrm rot="987595" flipH="1">
            <a:off x="-1529825" y="3511992"/>
            <a:ext cx="3145051" cy="1838158"/>
            <a:chOff x="4246750" y="3914450"/>
            <a:chExt cx="533900" cy="312050"/>
          </a:xfrm>
        </p:grpSpPr>
        <p:sp>
          <p:nvSpPr>
            <p:cNvPr id="331" name="Google Shape;331;p7"/>
            <p:cNvSpPr/>
            <p:nvPr/>
          </p:nvSpPr>
          <p:spPr>
            <a:xfrm>
              <a:off x="4246750" y="3914450"/>
              <a:ext cx="533900" cy="312050"/>
            </a:xfrm>
            <a:custGeom>
              <a:avLst/>
              <a:gdLst/>
              <a:ahLst/>
              <a:cxnLst/>
              <a:rect l="l" t="t" r="r" b="b"/>
              <a:pathLst>
                <a:path w="21356" h="12482" extrusionOk="0">
                  <a:moveTo>
                    <a:pt x="17428" y="0"/>
                  </a:moveTo>
                  <a:cubicBezTo>
                    <a:pt x="16612" y="0"/>
                    <a:pt x="15790" y="271"/>
                    <a:pt x="15145" y="775"/>
                  </a:cubicBezTo>
                  <a:cubicBezTo>
                    <a:pt x="14052" y="1629"/>
                    <a:pt x="13486" y="3070"/>
                    <a:pt x="13595" y="4457"/>
                  </a:cubicBezTo>
                  <a:lnTo>
                    <a:pt x="13595" y="4457"/>
                  </a:lnTo>
                  <a:cubicBezTo>
                    <a:pt x="13523" y="3903"/>
                    <a:pt x="12942" y="3528"/>
                    <a:pt x="12373" y="3528"/>
                  </a:cubicBezTo>
                  <a:cubicBezTo>
                    <a:pt x="12226" y="3528"/>
                    <a:pt x="12079" y="3553"/>
                    <a:pt x="11942" y="3607"/>
                  </a:cubicBezTo>
                  <a:cubicBezTo>
                    <a:pt x="11255" y="3883"/>
                    <a:pt x="10870" y="4658"/>
                    <a:pt x="10837" y="5393"/>
                  </a:cubicBezTo>
                  <a:cubicBezTo>
                    <a:pt x="10783" y="4645"/>
                    <a:pt x="10729" y="3883"/>
                    <a:pt x="10439" y="3189"/>
                  </a:cubicBezTo>
                  <a:cubicBezTo>
                    <a:pt x="10149" y="2501"/>
                    <a:pt x="9589" y="1874"/>
                    <a:pt x="8854" y="1712"/>
                  </a:cubicBezTo>
                  <a:cubicBezTo>
                    <a:pt x="8721" y="1682"/>
                    <a:pt x="8587" y="1669"/>
                    <a:pt x="8452" y="1669"/>
                  </a:cubicBezTo>
                  <a:cubicBezTo>
                    <a:pt x="7974" y="1669"/>
                    <a:pt x="7497" y="1842"/>
                    <a:pt x="7081" y="2089"/>
                  </a:cubicBezTo>
                  <a:cubicBezTo>
                    <a:pt x="5840" y="2824"/>
                    <a:pt x="5031" y="4234"/>
                    <a:pt x="5024" y="5670"/>
                  </a:cubicBezTo>
                  <a:cubicBezTo>
                    <a:pt x="4517" y="5379"/>
                    <a:pt x="3932" y="5232"/>
                    <a:pt x="3347" y="5232"/>
                  </a:cubicBezTo>
                  <a:cubicBezTo>
                    <a:pt x="2765" y="5232"/>
                    <a:pt x="2184" y="5377"/>
                    <a:pt x="1680" y="5670"/>
                  </a:cubicBezTo>
                  <a:cubicBezTo>
                    <a:pt x="668" y="6250"/>
                    <a:pt x="1" y="7396"/>
                    <a:pt x="1" y="8563"/>
                  </a:cubicBezTo>
                  <a:lnTo>
                    <a:pt x="19715" y="12273"/>
                  </a:lnTo>
                  <a:lnTo>
                    <a:pt x="19715" y="12273"/>
                  </a:lnTo>
                  <a:cubicBezTo>
                    <a:pt x="19662" y="12311"/>
                    <a:pt x="19649" y="12470"/>
                    <a:pt x="19751" y="12480"/>
                  </a:cubicBezTo>
                  <a:cubicBezTo>
                    <a:pt x="19756" y="12481"/>
                    <a:pt x="19762" y="12481"/>
                    <a:pt x="19767" y="12481"/>
                  </a:cubicBezTo>
                  <a:cubicBezTo>
                    <a:pt x="19886" y="12481"/>
                    <a:pt x="19969" y="12340"/>
                    <a:pt x="20020" y="12224"/>
                  </a:cubicBezTo>
                  <a:cubicBezTo>
                    <a:pt x="20924" y="10019"/>
                    <a:pt x="21356" y="7625"/>
                    <a:pt x="21275" y="5238"/>
                  </a:cubicBezTo>
                  <a:cubicBezTo>
                    <a:pt x="21207" y="3411"/>
                    <a:pt x="20695" y="1375"/>
                    <a:pt x="19124" y="444"/>
                  </a:cubicBezTo>
                  <a:cubicBezTo>
                    <a:pt x="18610" y="143"/>
                    <a:pt x="18021" y="0"/>
                    <a:pt x="17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4625550" y="4001525"/>
              <a:ext cx="7100" cy="27250"/>
            </a:xfrm>
            <a:custGeom>
              <a:avLst/>
              <a:gdLst/>
              <a:ahLst/>
              <a:cxnLst/>
              <a:rect l="l" t="t" r="r" b="b"/>
              <a:pathLst>
                <a:path w="284" h="1090" extrusionOk="0">
                  <a:moveTo>
                    <a:pt x="138" y="1"/>
                  </a:moveTo>
                  <a:cubicBezTo>
                    <a:pt x="89" y="1"/>
                    <a:pt x="41" y="33"/>
                    <a:pt x="41" y="97"/>
                  </a:cubicBezTo>
                  <a:cubicBezTo>
                    <a:pt x="34" y="285"/>
                    <a:pt x="27" y="481"/>
                    <a:pt x="27" y="670"/>
                  </a:cubicBezTo>
                  <a:cubicBezTo>
                    <a:pt x="20" y="818"/>
                    <a:pt x="0" y="946"/>
                    <a:pt x="88" y="1074"/>
                  </a:cubicBezTo>
                  <a:cubicBezTo>
                    <a:pt x="98" y="1084"/>
                    <a:pt x="118" y="1090"/>
                    <a:pt x="138" y="1090"/>
                  </a:cubicBezTo>
                  <a:cubicBezTo>
                    <a:pt x="159" y="1090"/>
                    <a:pt x="179" y="1084"/>
                    <a:pt x="189" y="1074"/>
                  </a:cubicBezTo>
                  <a:cubicBezTo>
                    <a:pt x="283" y="946"/>
                    <a:pt x="256" y="818"/>
                    <a:pt x="250" y="670"/>
                  </a:cubicBezTo>
                  <a:lnTo>
                    <a:pt x="236" y="97"/>
                  </a:lnTo>
                  <a:cubicBezTo>
                    <a:pt x="236" y="33"/>
                    <a:pt x="187" y="1"/>
                    <a:pt x="13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4686225" y="3976325"/>
              <a:ext cx="8275" cy="35400"/>
            </a:xfrm>
            <a:custGeom>
              <a:avLst/>
              <a:gdLst/>
              <a:ahLst/>
              <a:cxnLst/>
              <a:rect l="l" t="t" r="r" b="b"/>
              <a:pathLst>
                <a:path w="331" h="1416" extrusionOk="0">
                  <a:moveTo>
                    <a:pt x="191" y="1"/>
                  </a:moveTo>
                  <a:cubicBezTo>
                    <a:pt x="139" y="1"/>
                    <a:pt x="88" y="36"/>
                    <a:pt x="88" y="107"/>
                  </a:cubicBezTo>
                  <a:cubicBezTo>
                    <a:pt x="75" y="322"/>
                    <a:pt x="68" y="545"/>
                    <a:pt x="54" y="768"/>
                  </a:cubicBezTo>
                  <a:cubicBezTo>
                    <a:pt x="48" y="963"/>
                    <a:pt x="1" y="1165"/>
                    <a:pt x="68" y="1354"/>
                  </a:cubicBezTo>
                  <a:cubicBezTo>
                    <a:pt x="83" y="1393"/>
                    <a:pt x="121" y="1416"/>
                    <a:pt x="158" y="1416"/>
                  </a:cubicBezTo>
                  <a:cubicBezTo>
                    <a:pt x="185" y="1416"/>
                    <a:pt x="213" y="1403"/>
                    <a:pt x="230" y="1374"/>
                  </a:cubicBezTo>
                  <a:cubicBezTo>
                    <a:pt x="324" y="1199"/>
                    <a:pt x="311" y="1004"/>
                    <a:pt x="324" y="815"/>
                  </a:cubicBezTo>
                  <a:cubicBezTo>
                    <a:pt x="331" y="579"/>
                    <a:pt x="317" y="343"/>
                    <a:pt x="304" y="107"/>
                  </a:cubicBezTo>
                  <a:cubicBezTo>
                    <a:pt x="297" y="36"/>
                    <a:pt x="243" y="1"/>
                    <a:pt x="19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4461850" y="4009925"/>
              <a:ext cx="8300" cy="25250"/>
            </a:xfrm>
            <a:custGeom>
              <a:avLst/>
              <a:gdLst/>
              <a:ahLst/>
              <a:cxnLst/>
              <a:rect l="l" t="t" r="r" b="b"/>
              <a:pathLst>
                <a:path w="332" h="1010" extrusionOk="0">
                  <a:moveTo>
                    <a:pt x="169" y="0"/>
                  </a:moveTo>
                  <a:cubicBezTo>
                    <a:pt x="115" y="0"/>
                    <a:pt x="61" y="37"/>
                    <a:pt x="55" y="111"/>
                  </a:cubicBezTo>
                  <a:cubicBezTo>
                    <a:pt x="48" y="260"/>
                    <a:pt x="34" y="415"/>
                    <a:pt x="28" y="563"/>
                  </a:cubicBezTo>
                  <a:cubicBezTo>
                    <a:pt x="28" y="698"/>
                    <a:pt x="1" y="833"/>
                    <a:pt x="68" y="954"/>
                  </a:cubicBezTo>
                  <a:cubicBezTo>
                    <a:pt x="88" y="991"/>
                    <a:pt x="127" y="1010"/>
                    <a:pt x="166" y="1010"/>
                  </a:cubicBezTo>
                  <a:cubicBezTo>
                    <a:pt x="205" y="1010"/>
                    <a:pt x="243" y="991"/>
                    <a:pt x="264" y="954"/>
                  </a:cubicBezTo>
                  <a:cubicBezTo>
                    <a:pt x="331" y="833"/>
                    <a:pt x="311" y="698"/>
                    <a:pt x="304" y="563"/>
                  </a:cubicBezTo>
                  <a:cubicBezTo>
                    <a:pt x="304" y="415"/>
                    <a:pt x="291" y="260"/>
                    <a:pt x="284" y="111"/>
                  </a:cubicBezTo>
                  <a:cubicBezTo>
                    <a:pt x="277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4537725" y="4069175"/>
              <a:ext cx="9800" cy="26600"/>
            </a:xfrm>
            <a:custGeom>
              <a:avLst/>
              <a:gdLst/>
              <a:ahLst/>
              <a:cxnLst/>
              <a:rect l="l" t="t" r="r" b="b"/>
              <a:pathLst>
                <a:path w="392" h="1064" extrusionOk="0">
                  <a:moveTo>
                    <a:pt x="268" y="1"/>
                  </a:moveTo>
                  <a:cubicBezTo>
                    <a:pt x="222" y="1"/>
                    <a:pt x="173" y="28"/>
                    <a:pt x="155" y="74"/>
                  </a:cubicBezTo>
                  <a:cubicBezTo>
                    <a:pt x="94" y="229"/>
                    <a:pt x="88" y="398"/>
                    <a:pt x="67" y="560"/>
                  </a:cubicBezTo>
                  <a:cubicBezTo>
                    <a:pt x="54" y="715"/>
                    <a:pt x="0" y="877"/>
                    <a:pt x="81" y="1012"/>
                  </a:cubicBezTo>
                  <a:cubicBezTo>
                    <a:pt x="101" y="1043"/>
                    <a:pt x="140" y="1064"/>
                    <a:pt x="178" y="1064"/>
                  </a:cubicBezTo>
                  <a:cubicBezTo>
                    <a:pt x="204" y="1064"/>
                    <a:pt x="230" y="1054"/>
                    <a:pt x="250" y="1032"/>
                  </a:cubicBezTo>
                  <a:cubicBezTo>
                    <a:pt x="357" y="910"/>
                    <a:pt x="337" y="749"/>
                    <a:pt x="351" y="593"/>
                  </a:cubicBezTo>
                  <a:cubicBezTo>
                    <a:pt x="364" y="418"/>
                    <a:pt x="391" y="250"/>
                    <a:pt x="357" y="74"/>
                  </a:cubicBezTo>
                  <a:cubicBezTo>
                    <a:pt x="348" y="23"/>
                    <a:pt x="309" y="1"/>
                    <a:pt x="26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4612225" y="4105825"/>
              <a:ext cx="8275" cy="32050"/>
            </a:xfrm>
            <a:custGeom>
              <a:avLst/>
              <a:gdLst/>
              <a:ahLst/>
              <a:cxnLst/>
              <a:rect l="l" t="t" r="r" b="b"/>
              <a:pathLst>
                <a:path w="331" h="1282" extrusionOk="0">
                  <a:moveTo>
                    <a:pt x="204" y="1"/>
                  </a:moveTo>
                  <a:cubicBezTo>
                    <a:pt x="147" y="1"/>
                    <a:pt x="88" y="38"/>
                    <a:pt x="81" y="112"/>
                  </a:cubicBezTo>
                  <a:cubicBezTo>
                    <a:pt x="75" y="321"/>
                    <a:pt x="61" y="530"/>
                    <a:pt x="48" y="739"/>
                  </a:cubicBezTo>
                  <a:cubicBezTo>
                    <a:pt x="41" y="914"/>
                    <a:pt x="0" y="1083"/>
                    <a:pt x="81" y="1238"/>
                  </a:cubicBezTo>
                  <a:cubicBezTo>
                    <a:pt x="98" y="1267"/>
                    <a:pt x="127" y="1281"/>
                    <a:pt x="156" y="1281"/>
                  </a:cubicBezTo>
                  <a:cubicBezTo>
                    <a:pt x="187" y="1281"/>
                    <a:pt x="219" y="1266"/>
                    <a:pt x="236" y="1238"/>
                  </a:cubicBezTo>
                  <a:cubicBezTo>
                    <a:pt x="331" y="1090"/>
                    <a:pt x="304" y="908"/>
                    <a:pt x="304" y="739"/>
                  </a:cubicBezTo>
                  <a:cubicBezTo>
                    <a:pt x="311" y="530"/>
                    <a:pt x="311" y="321"/>
                    <a:pt x="317" y="112"/>
                  </a:cubicBezTo>
                  <a:cubicBezTo>
                    <a:pt x="317" y="38"/>
                    <a:pt x="262" y="1"/>
                    <a:pt x="204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4671725" y="4110925"/>
              <a:ext cx="9300" cy="30500"/>
            </a:xfrm>
            <a:custGeom>
              <a:avLst/>
              <a:gdLst/>
              <a:ahLst/>
              <a:cxnLst/>
              <a:rect l="l" t="t" r="r" b="b"/>
              <a:pathLst>
                <a:path w="372" h="1220" extrusionOk="0">
                  <a:moveTo>
                    <a:pt x="199" y="1"/>
                  </a:moveTo>
                  <a:cubicBezTo>
                    <a:pt x="127" y="1"/>
                    <a:pt x="58" y="46"/>
                    <a:pt x="61" y="137"/>
                  </a:cubicBezTo>
                  <a:cubicBezTo>
                    <a:pt x="68" y="313"/>
                    <a:pt x="61" y="481"/>
                    <a:pt x="55" y="650"/>
                  </a:cubicBezTo>
                  <a:cubicBezTo>
                    <a:pt x="41" y="811"/>
                    <a:pt x="1" y="973"/>
                    <a:pt x="48" y="1128"/>
                  </a:cubicBezTo>
                  <a:cubicBezTo>
                    <a:pt x="67" y="1186"/>
                    <a:pt x="123" y="1219"/>
                    <a:pt x="178" y="1219"/>
                  </a:cubicBezTo>
                  <a:cubicBezTo>
                    <a:pt x="221" y="1219"/>
                    <a:pt x="264" y="1199"/>
                    <a:pt x="291" y="1155"/>
                  </a:cubicBezTo>
                  <a:cubicBezTo>
                    <a:pt x="371" y="1014"/>
                    <a:pt x="358" y="852"/>
                    <a:pt x="358" y="690"/>
                  </a:cubicBezTo>
                  <a:cubicBezTo>
                    <a:pt x="365" y="508"/>
                    <a:pt x="358" y="326"/>
                    <a:pt x="351" y="137"/>
                  </a:cubicBezTo>
                  <a:cubicBezTo>
                    <a:pt x="345" y="46"/>
                    <a:pt x="270" y="1"/>
                    <a:pt x="199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464550" y="4088375"/>
              <a:ext cx="9125" cy="27175"/>
            </a:xfrm>
            <a:custGeom>
              <a:avLst/>
              <a:gdLst/>
              <a:ahLst/>
              <a:cxnLst/>
              <a:rect l="l" t="t" r="r" b="b"/>
              <a:pathLst>
                <a:path w="365" h="1087" extrusionOk="0">
                  <a:moveTo>
                    <a:pt x="168" y="1"/>
                  </a:moveTo>
                  <a:cubicBezTo>
                    <a:pt x="105" y="1"/>
                    <a:pt x="41" y="41"/>
                    <a:pt x="34" y="122"/>
                  </a:cubicBezTo>
                  <a:cubicBezTo>
                    <a:pt x="21" y="297"/>
                    <a:pt x="7" y="473"/>
                    <a:pt x="14" y="648"/>
                  </a:cubicBezTo>
                  <a:cubicBezTo>
                    <a:pt x="14" y="796"/>
                    <a:pt x="1" y="945"/>
                    <a:pt x="109" y="1053"/>
                  </a:cubicBezTo>
                  <a:cubicBezTo>
                    <a:pt x="132" y="1076"/>
                    <a:pt x="161" y="1086"/>
                    <a:pt x="190" y="1086"/>
                  </a:cubicBezTo>
                  <a:cubicBezTo>
                    <a:pt x="229" y="1086"/>
                    <a:pt x="267" y="1067"/>
                    <a:pt x="291" y="1032"/>
                  </a:cubicBezTo>
                  <a:cubicBezTo>
                    <a:pt x="365" y="904"/>
                    <a:pt x="318" y="763"/>
                    <a:pt x="304" y="614"/>
                  </a:cubicBezTo>
                  <a:cubicBezTo>
                    <a:pt x="291" y="453"/>
                    <a:pt x="284" y="284"/>
                    <a:pt x="291" y="122"/>
                  </a:cubicBezTo>
                  <a:cubicBezTo>
                    <a:pt x="291" y="41"/>
                    <a:pt x="230" y="1"/>
                    <a:pt x="168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318400" y="4070425"/>
              <a:ext cx="7600" cy="30150"/>
            </a:xfrm>
            <a:custGeom>
              <a:avLst/>
              <a:gdLst/>
              <a:ahLst/>
              <a:cxnLst/>
              <a:rect l="l" t="t" r="r" b="b"/>
              <a:pathLst>
                <a:path w="304" h="1206" extrusionOk="0">
                  <a:moveTo>
                    <a:pt x="94" y="0"/>
                  </a:moveTo>
                  <a:cubicBezTo>
                    <a:pt x="49" y="0"/>
                    <a:pt x="1" y="32"/>
                    <a:pt x="1" y="85"/>
                  </a:cubicBezTo>
                  <a:cubicBezTo>
                    <a:pt x="1" y="281"/>
                    <a:pt x="1" y="476"/>
                    <a:pt x="14" y="672"/>
                  </a:cubicBezTo>
                  <a:cubicBezTo>
                    <a:pt x="21" y="840"/>
                    <a:pt x="7" y="1002"/>
                    <a:pt x="75" y="1157"/>
                  </a:cubicBezTo>
                  <a:cubicBezTo>
                    <a:pt x="89" y="1191"/>
                    <a:pt x="121" y="1206"/>
                    <a:pt x="154" y="1206"/>
                  </a:cubicBezTo>
                  <a:cubicBezTo>
                    <a:pt x="201" y="1206"/>
                    <a:pt x="252" y="1177"/>
                    <a:pt x="264" y="1130"/>
                  </a:cubicBezTo>
                  <a:cubicBezTo>
                    <a:pt x="304" y="962"/>
                    <a:pt x="264" y="773"/>
                    <a:pt x="243" y="597"/>
                  </a:cubicBezTo>
                  <a:lnTo>
                    <a:pt x="243" y="591"/>
                  </a:lnTo>
                  <a:cubicBezTo>
                    <a:pt x="230" y="415"/>
                    <a:pt x="196" y="240"/>
                    <a:pt x="169" y="65"/>
                  </a:cubicBezTo>
                  <a:cubicBezTo>
                    <a:pt x="163" y="20"/>
                    <a:pt x="130" y="0"/>
                    <a:pt x="94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4274275" y="4084325"/>
              <a:ext cx="10275" cy="28925"/>
            </a:xfrm>
            <a:custGeom>
              <a:avLst/>
              <a:gdLst/>
              <a:ahLst/>
              <a:cxnLst/>
              <a:rect l="l" t="t" r="r" b="b"/>
              <a:pathLst>
                <a:path w="411" h="1157" extrusionOk="0">
                  <a:moveTo>
                    <a:pt x="148" y="0"/>
                  </a:moveTo>
                  <a:cubicBezTo>
                    <a:pt x="78" y="0"/>
                    <a:pt x="0" y="60"/>
                    <a:pt x="12" y="149"/>
                  </a:cubicBezTo>
                  <a:cubicBezTo>
                    <a:pt x="46" y="325"/>
                    <a:pt x="73" y="493"/>
                    <a:pt x="100" y="662"/>
                  </a:cubicBezTo>
                  <a:cubicBezTo>
                    <a:pt x="127" y="817"/>
                    <a:pt x="141" y="972"/>
                    <a:pt x="221" y="1114"/>
                  </a:cubicBezTo>
                  <a:cubicBezTo>
                    <a:pt x="237" y="1142"/>
                    <a:pt x="270" y="1157"/>
                    <a:pt x="302" y="1157"/>
                  </a:cubicBezTo>
                  <a:cubicBezTo>
                    <a:pt x="340" y="1157"/>
                    <a:pt x="376" y="1137"/>
                    <a:pt x="383" y="1093"/>
                  </a:cubicBezTo>
                  <a:cubicBezTo>
                    <a:pt x="410" y="938"/>
                    <a:pt x="370" y="790"/>
                    <a:pt x="343" y="635"/>
                  </a:cubicBezTo>
                  <a:cubicBezTo>
                    <a:pt x="316" y="453"/>
                    <a:pt x="282" y="271"/>
                    <a:pt x="248" y="89"/>
                  </a:cubicBezTo>
                  <a:cubicBezTo>
                    <a:pt x="238" y="27"/>
                    <a:pt x="195" y="0"/>
                    <a:pt x="148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7"/>
          <p:cNvGrpSpPr/>
          <p:nvPr/>
        </p:nvGrpSpPr>
        <p:grpSpPr>
          <a:xfrm flipH="1">
            <a:off x="7988520" y="3862066"/>
            <a:ext cx="2982653" cy="1583709"/>
            <a:chOff x="2051275" y="3803825"/>
            <a:chExt cx="548050" cy="291000"/>
          </a:xfrm>
        </p:grpSpPr>
        <p:sp>
          <p:nvSpPr>
            <p:cNvPr id="342" name="Google Shape;342;p7"/>
            <p:cNvSpPr/>
            <p:nvPr/>
          </p:nvSpPr>
          <p:spPr>
            <a:xfrm>
              <a:off x="2051275" y="3803825"/>
              <a:ext cx="548050" cy="291000"/>
            </a:xfrm>
            <a:custGeom>
              <a:avLst/>
              <a:gdLst/>
              <a:ahLst/>
              <a:cxnLst/>
              <a:rect l="l" t="t" r="r" b="b"/>
              <a:pathLst>
                <a:path w="21922" h="11640" extrusionOk="0">
                  <a:moveTo>
                    <a:pt x="8946" y="1"/>
                  </a:moveTo>
                  <a:cubicBezTo>
                    <a:pt x="8236" y="1"/>
                    <a:pt x="7532" y="269"/>
                    <a:pt x="7087" y="824"/>
                  </a:cubicBezTo>
                  <a:cubicBezTo>
                    <a:pt x="6393" y="1687"/>
                    <a:pt x="6487" y="2934"/>
                    <a:pt x="6615" y="4040"/>
                  </a:cubicBezTo>
                  <a:cubicBezTo>
                    <a:pt x="6358" y="3842"/>
                    <a:pt x="6038" y="3744"/>
                    <a:pt x="5716" y="3744"/>
                  </a:cubicBezTo>
                  <a:cubicBezTo>
                    <a:pt x="5371" y="3744"/>
                    <a:pt x="5026" y="3857"/>
                    <a:pt x="4761" y="4080"/>
                  </a:cubicBezTo>
                  <a:cubicBezTo>
                    <a:pt x="4242" y="4519"/>
                    <a:pt x="4080" y="5328"/>
                    <a:pt x="4377" y="5935"/>
                  </a:cubicBezTo>
                  <a:cubicBezTo>
                    <a:pt x="3811" y="5669"/>
                    <a:pt x="3187" y="5535"/>
                    <a:pt x="2563" y="5535"/>
                  </a:cubicBezTo>
                  <a:cubicBezTo>
                    <a:pt x="2362" y="5535"/>
                    <a:pt x="2161" y="5549"/>
                    <a:pt x="1963" y="5577"/>
                  </a:cubicBezTo>
                  <a:cubicBezTo>
                    <a:pt x="1632" y="5624"/>
                    <a:pt x="1288" y="5719"/>
                    <a:pt x="1032" y="5941"/>
                  </a:cubicBezTo>
                  <a:cubicBezTo>
                    <a:pt x="762" y="6177"/>
                    <a:pt x="621" y="6541"/>
                    <a:pt x="513" y="6892"/>
                  </a:cubicBezTo>
                  <a:cubicBezTo>
                    <a:pt x="48" y="8423"/>
                    <a:pt x="0" y="10081"/>
                    <a:pt x="378" y="11639"/>
                  </a:cubicBezTo>
                  <a:lnTo>
                    <a:pt x="21922" y="8834"/>
                  </a:lnTo>
                  <a:cubicBezTo>
                    <a:pt x="21827" y="7276"/>
                    <a:pt x="21173" y="3231"/>
                    <a:pt x="20357" y="1916"/>
                  </a:cubicBezTo>
                  <a:cubicBezTo>
                    <a:pt x="19932" y="1228"/>
                    <a:pt x="19386" y="574"/>
                    <a:pt x="18645" y="277"/>
                  </a:cubicBezTo>
                  <a:cubicBezTo>
                    <a:pt x="18417" y="188"/>
                    <a:pt x="18168" y="143"/>
                    <a:pt x="17920" y="143"/>
                  </a:cubicBezTo>
                  <a:cubicBezTo>
                    <a:pt x="17359" y="143"/>
                    <a:pt x="16804" y="374"/>
                    <a:pt x="16514" y="850"/>
                  </a:cubicBezTo>
                  <a:cubicBezTo>
                    <a:pt x="16163" y="1417"/>
                    <a:pt x="16264" y="2145"/>
                    <a:pt x="16379" y="2799"/>
                  </a:cubicBezTo>
                  <a:cubicBezTo>
                    <a:pt x="16069" y="2199"/>
                    <a:pt x="15691" y="1619"/>
                    <a:pt x="15158" y="1208"/>
                  </a:cubicBezTo>
                  <a:cubicBezTo>
                    <a:pt x="14761" y="897"/>
                    <a:pt x="14259" y="698"/>
                    <a:pt x="13761" y="698"/>
                  </a:cubicBezTo>
                  <a:cubicBezTo>
                    <a:pt x="13601" y="698"/>
                    <a:pt x="13440" y="718"/>
                    <a:pt x="13284" y="763"/>
                  </a:cubicBezTo>
                  <a:cubicBezTo>
                    <a:pt x="12637" y="945"/>
                    <a:pt x="12111" y="1585"/>
                    <a:pt x="12171" y="2260"/>
                  </a:cubicBezTo>
                  <a:cubicBezTo>
                    <a:pt x="11645" y="1356"/>
                    <a:pt x="10897" y="534"/>
                    <a:pt x="9926" y="176"/>
                  </a:cubicBezTo>
                  <a:cubicBezTo>
                    <a:pt x="9616" y="60"/>
                    <a:pt x="9280" y="1"/>
                    <a:pt x="8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2498075" y="3839450"/>
              <a:ext cx="15950" cy="36075"/>
            </a:xfrm>
            <a:custGeom>
              <a:avLst/>
              <a:gdLst/>
              <a:ahLst/>
              <a:cxnLst/>
              <a:rect l="l" t="t" r="r" b="b"/>
              <a:pathLst>
                <a:path w="638" h="1443" extrusionOk="0">
                  <a:moveTo>
                    <a:pt x="123" y="1"/>
                  </a:moveTo>
                  <a:cubicBezTo>
                    <a:pt x="62" y="1"/>
                    <a:pt x="0" y="42"/>
                    <a:pt x="4" y="120"/>
                  </a:cubicBezTo>
                  <a:cubicBezTo>
                    <a:pt x="17" y="376"/>
                    <a:pt x="71" y="626"/>
                    <a:pt x="152" y="868"/>
                  </a:cubicBezTo>
                  <a:cubicBezTo>
                    <a:pt x="220" y="1077"/>
                    <a:pt x="287" y="1307"/>
                    <a:pt x="476" y="1428"/>
                  </a:cubicBezTo>
                  <a:cubicBezTo>
                    <a:pt x="492" y="1438"/>
                    <a:pt x="508" y="1442"/>
                    <a:pt x="524" y="1442"/>
                  </a:cubicBezTo>
                  <a:cubicBezTo>
                    <a:pt x="575" y="1442"/>
                    <a:pt x="619" y="1399"/>
                    <a:pt x="624" y="1347"/>
                  </a:cubicBezTo>
                  <a:cubicBezTo>
                    <a:pt x="638" y="1131"/>
                    <a:pt x="503" y="943"/>
                    <a:pt x="429" y="747"/>
                  </a:cubicBezTo>
                  <a:cubicBezTo>
                    <a:pt x="348" y="531"/>
                    <a:pt x="301" y="309"/>
                    <a:pt x="240" y="86"/>
                  </a:cubicBezTo>
                  <a:cubicBezTo>
                    <a:pt x="225" y="29"/>
                    <a:pt x="174" y="1"/>
                    <a:pt x="12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2481600" y="3922000"/>
              <a:ext cx="13550" cy="27400"/>
            </a:xfrm>
            <a:custGeom>
              <a:avLst/>
              <a:gdLst/>
              <a:ahLst/>
              <a:cxnLst/>
              <a:rect l="l" t="t" r="r" b="b"/>
              <a:pathLst>
                <a:path w="542" h="1096" extrusionOk="0">
                  <a:moveTo>
                    <a:pt x="140" y="1"/>
                  </a:moveTo>
                  <a:cubicBezTo>
                    <a:pt x="70" y="1"/>
                    <a:pt x="1" y="57"/>
                    <a:pt x="29" y="142"/>
                  </a:cubicBezTo>
                  <a:cubicBezTo>
                    <a:pt x="76" y="311"/>
                    <a:pt x="130" y="486"/>
                    <a:pt x="184" y="655"/>
                  </a:cubicBezTo>
                  <a:cubicBezTo>
                    <a:pt x="225" y="796"/>
                    <a:pt x="245" y="972"/>
                    <a:pt x="359" y="1073"/>
                  </a:cubicBezTo>
                  <a:cubicBezTo>
                    <a:pt x="377" y="1088"/>
                    <a:pt x="400" y="1095"/>
                    <a:pt x="422" y="1095"/>
                  </a:cubicBezTo>
                  <a:cubicBezTo>
                    <a:pt x="459" y="1095"/>
                    <a:pt x="495" y="1074"/>
                    <a:pt x="508" y="1032"/>
                  </a:cubicBezTo>
                  <a:cubicBezTo>
                    <a:pt x="541" y="884"/>
                    <a:pt x="461" y="736"/>
                    <a:pt x="413" y="587"/>
                  </a:cubicBezTo>
                  <a:lnTo>
                    <a:pt x="420" y="587"/>
                  </a:lnTo>
                  <a:cubicBezTo>
                    <a:pt x="359" y="419"/>
                    <a:pt x="305" y="250"/>
                    <a:pt x="252" y="82"/>
                  </a:cubicBezTo>
                  <a:cubicBezTo>
                    <a:pt x="233" y="25"/>
                    <a:pt x="186" y="1"/>
                    <a:pt x="140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2534675" y="3941450"/>
              <a:ext cx="15775" cy="26550"/>
            </a:xfrm>
            <a:custGeom>
              <a:avLst/>
              <a:gdLst/>
              <a:ahLst/>
              <a:cxnLst/>
              <a:rect l="l" t="t" r="r" b="b"/>
              <a:pathLst>
                <a:path w="631" h="1062" extrusionOk="0">
                  <a:moveTo>
                    <a:pt x="176" y="1"/>
                  </a:moveTo>
                  <a:cubicBezTo>
                    <a:pt x="87" y="1"/>
                    <a:pt x="1" y="71"/>
                    <a:pt x="37" y="180"/>
                  </a:cubicBezTo>
                  <a:cubicBezTo>
                    <a:pt x="97" y="376"/>
                    <a:pt x="165" y="571"/>
                    <a:pt x="226" y="767"/>
                  </a:cubicBezTo>
                  <a:cubicBezTo>
                    <a:pt x="257" y="866"/>
                    <a:pt x="305" y="1062"/>
                    <a:pt x="443" y="1062"/>
                  </a:cubicBezTo>
                  <a:cubicBezTo>
                    <a:pt x="455" y="1062"/>
                    <a:pt x="468" y="1060"/>
                    <a:pt x="482" y="1057"/>
                  </a:cubicBezTo>
                  <a:cubicBezTo>
                    <a:pt x="630" y="1009"/>
                    <a:pt x="576" y="814"/>
                    <a:pt x="536" y="713"/>
                  </a:cubicBezTo>
                  <a:lnTo>
                    <a:pt x="320" y="106"/>
                  </a:lnTo>
                  <a:cubicBezTo>
                    <a:pt x="296" y="33"/>
                    <a:pt x="235" y="1"/>
                    <a:pt x="17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2432375" y="3945475"/>
              <a:ext cx="18050" cy="42700"/>
            </a:xfrm>
            <a:custGeom>
              <a:avLst/>
              <a:gdLst/>
              <a:ahLst/>
              <a:cxnLst/>
              <a:rect l="l" t="t" r="r" b="b"/>
              <a:pathLst>
                <a:path w="722" h="1708" extrusionOk="0">
                  <a:moveTo>
                    <a:pt x="128" y="1"/>
                  </a:moveTo>
                  <a:cubicBezTo>
                    <a:pt x="67" y="1"/>
                    <a:pt x="1" y="56"/>
                    <a:pt x="9" y="134"/>
                  </a:cubicBezTo>
                  <a:cubicBezTo>
                    <a:pt x="76" y="612"/>
                    <a:pt x="150" y="1246"/>
                    <a:pt x="447" y="1644"/>
                  </a:cubicBezTo>
                  <a:cubicBezTo>
                    <a:pt x="480" y="1688"/>
                    <a:pt x="523" y="1708"/>
                    <a:pt x="566" y="1708"/>
                  </a:cubicBezTo>
                  <a:cubicBezTo>
                    <a:pt x="646" y="1708"/>
                    <a:pt x="721" y="1638"/>
                    <a:pt x="703" y="1536"/>
                  </a:cubicBezTo>
                  <a:cubicBezTo>
                    <a:pt x="656" y="1287"/>
                    <a:pt x="528" y="1051"/>
                    <a:pt x="440" y="815"/>
                  </a:cubicBezTo>
                  <a:cubicBezTo>
                    <a:pt x="360" y="572"/>
                    <a:pt x="279" y="329"/>
                    <a:pt x="218" y="80"/>
                  </a:cubicBezTo>
                  <a:cubicBezTo>
                    <a:pt x="205" y="24"/>
                    <a:pt x="167" y="1"/>
                    <a:pt x="12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2261350" y="3853350"/>
              <a:ext cx="20050" cy="34650"/>
            </a:xfrm>
            <a:custGeom>
              <a:avLst/>
              <a:gdLst/>
              <a:ahLst/>
              <a:cxnLst/>
              <a:rect l="l" t="t" r="r" b="b"/>
              <a:pathLst>
                <a:path w="802" h="1386" extrusionOk="0">
                  <a:moveTo>
                    <a:pt x="173" y="1"/>
                  </a:moveTo>
                  <a:cubicBezTo>
                    <a:pt x="90" y="1"/>
                    <a:pt x="0" y="96"/>
                    <a:pt x="46" y="198"/>
                  </a:cubicBezTo>
                  <a:lnTo>
                    <a:pt x="343" y="872"/>
                  </a:lnTo>
                  <a:cubicBezTo>
                    <a:pt x="424" y="1054"/>
                    <a:pt x="478" y="1277"/>
                    <a:pt x="653" y="1378"/>
                  </a:cubicBezTo>
                  <a:cubicBezTo>
                    <a:pt x="664" y="1383"/>
                    <a:pt x="676" y="1386"/>
                    <a:pt x="688" y="1386"/>
                  </a:cubicBezTo>
                  <a:cubicBezTo>
                    <a:pt x="722" y="1386"/>
                    <a:pt x="758" y="1365"/>
                    <a:pt x="768" y="1331"/>
                  </a:cubicBezTo>
                  <a:cubicBezTo>
                    <a:pt x="802" y="1135"/>
                    <a:pt x="680" y="953"/>
                    <a:pt x="599" y="778"/>
                  </a:cubicBezTo>
                  <a:cubicBezTo>
                    <a:pt x="491" y="542"/>
                    <a:pt x="383" y="306"/>
                    <a:pt x="269" y="70"/>
                  </a:cubicBezTo>
                  <a:cubicBezTo>
                    <a:pt x="248" y="21"/>
                    <a:pt x="211" y="1"/>
                    <a:pt x="17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2249650" y="3942700"/>
              <a:ext cx="20450" cy="37375"/>
            </a:xfrm>
            <a:custGeom>
              <a:avLst/>
              <a:gdLst/>
              <a:ahLst/>
              <a:cxnLst/>
              <a:rect l="l" t="t" r="r" b="b"/>
              <a:pathLst>
                <a:path w="818" h="1495" extrusionOk="0">
                  <a:moveTo>
                    <a:pt x="170" y="1"/>
                  </a:moveTo>
                  <a:cubicBezTo>
                    <a:pt x="89" y="1"/>
                    <a:pt x="1" y="96"/>
                    <a:pt x="42" y="198"/>
                  </a:cubicBezTo>
                  <a:cubicBezTo>
                    <a:pt x="143" y="427"/>
                    <a:pt x="245" y="649"/>
                    <a:pt x="339" y="879"/>
                  </a:cubicBezTo>
                  <a:cubicBezTo>
                    <a:pt x="427" y="1074"/>
                    <a:pt x="487" y="1317"/>
                    <a:pt x="642" y="1465"/>
                  </a:cubicBezTo>
                  <a:cubicBezTo>
                    <a:pt x="665" y="1485"/>
                    <a:pt x="691" y="1494"/>
                    <a:pt x="717" y="1494"/>
                  </a:cubicBezTo>
                  <a:cubicBezTo>
                    <a:pt x="769" y="1494"/>
                    <a:pt x="818" y="1457"/>
                    <a:pt x="818" y="1398"/>
                  </a:cubicBezTo>
                  <a:cubicBezTo>
                    <a:pt x="811" y="1182"/>
                    <a:pt x="683" y="980"/>
                    <a:pt x="595" y="784"/>
                  </a:cubicBezTo>
                  <a:cubicBezTo>
                    <a:pt x="487" y="548"/>
                    <a:pt x="373" y="305"/>
                    <a:pt x="265" y="69"/>
                  </a:cubicBezTo>
                  <a:cubicBezTo>
                    <a:pt x="244" y="21"/>
                    <a:pt x="208" y="1"/>
                    <a:pt x="170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2188825" y="4005675"/>
              <a:ext cx="25000" cy="36825"/>
            </a:xfrm>
            <a:custGeom>
              <a:avLst/>
              <a:gdLst/>
              <a:ahLst/>
              <a:cxnLst/>
              <a:rect l="l" t="t" r="r" b="b"/>
              <a:pathLst>
                <a:path w="1000" h="1473" extrusionOk="0">
                  <a:moveTo>
                    <a:pt x="186" y="1"/>
                  </a:moveTo>
                  <a:cubicBezTo>
                    <a:pt x="97" y="1"/>
                    <a:pt x="1" y="75"/>
                    <a:pt x="41" y="173"/>
                  </a:cubicBezTo>
                  <a:cubicBezTo>
                    <a:pt x="129" y="396"/>
                    <a:pt x="223" y="618"/>
                    <a:pt x="331" y="827"/>
                  </a:cubicBezTo>
                  <a:cubicBezTo>
                    <a:pt x="439" y="1030"/>
                    <a:pt x="540" y="1272"/>
                    <a:pt x="709" y="1434"/>
                  </a:cubicBezTo>
                  <a:cubicBezTo>
                    <a:pt x="739" y="1460"/>
                    <a:pt x="775" y="1472"/>
                    <a:pt x="812" y="1472"/>
                  </a:cubicBezTo>
                  <a:cubicBezTo>
                    <a:pt x="906" y="1472"/>
                    <a:pt x="999" y="1393"/>
                    <a:pt x="965" y="1286"/>
                  </a:cubicBezTo>
                  <a:cubicBezTo>
                    <a:pt x="904" y="1077"/>
                    <a:pt x="749" y="888"/>
                    <a:pt x="641" y="693"/>
                  </a:cubicBezTo>
                  <a:cubicBezTo>
                    <a:pt x="527" y="484"/>
                    <a:pt x="405" y="281"/>
                    <a:pt x="297" y="66"/>
                  </a:cubicBezTo>
                  <a:cubicBezTo>
                    <a:pt x="275" y="20"/>
                    <a:pt x="231" y="1"/>
                    <a:pt x="18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2183075" y="3935075"/>
              <a:ext cx="19775" cy="35075"/>
            </a:xfrm>
            <a:custGeom>
              <a:avLst/>
              <a:gdLst/>
              <a:ahLst/>
              <a:cxnLst/>
              <a:rect l="l" t="t" r="r" b="b"/>
              <a:pathLst>
                <a:path w="791" h="1403" extrusionOk="0">
                  <a:moveTo>
                    <a:pt x="137" y="0"/>
                  </a:moveTo>
                  <a:cubicBezTo>
                    <a:pt x="66" y="0"/>
                    <a:pt x="0" y="53"/>
                    <a:pt x="28" y="138"/>
                  </a:cubicBezTo>
                  <a:cubicBezTo>
                    <a:pt x="109" y="368"/>
                    <a:pt x="197" y="597"/>
                    <a:pt x="298" y="819"/>
                  </a:cubicBezTo>
                  <a:cubicBezTo>
                    <a:pt x="386" y="1022"/>
                    <a:pt x="453" y="1251"/>
                    <a:pt x="635" y="1386"/>
                  </a:cubicBezTo>
                  <a:cubicBezTo>
                    <a:pt x="650" y="1397"/>
                    <a:pt x="667" y="1402"/>
                    <a:pt x="684" y="1402"/>
                  </a:cubicBezTo>
                  <a:cubicBezTo>
                    <a:pt x="737" y="1402"/>
                    <a:pt x="790" y="1354"/>
                    <a:pt x="790" y="1298"/>
                  </a:cubicBezTo>
                  <a:cubicBezTo>
                    <a:pt x="784" y="1103"/>
                    <a:pt x="662" y="934"/>
                    <a:pt x="568" y="759"/>
                  </a:cubicBezTo>
                  <a:lnTo>
                    <a:pt x="575" y="759"/>
                  </a:lnTo>
                  <a:cubicBezTo>
                    <a:pt x="460" y="536"/>
                    <a:pt x="352" y="307"/>
                    <a:pt x="258" y="78"/>
                  </a:cubicBezTo>
                  <a:cubicBezTo>
                    <a:pt x="233" y="24"/>
                    <a:pt x="184" y="0"/>
                    <a:pt x="13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2089725" y="4015575"/>
              <a:ext cx="19050" cy="30825"/>
            </a:xfrm>
            <a:custGeom>
              <a:avLst/>
              <a:gdLst/>
              <a:ahLst/>
              <a:cxnLst/>
              <a:rect l="l" t="t" r="r" b="b"/>
              <a:pathLst>
                <a:path w="762" h="1233" extrusionOk="0">
                  <a:moveTo>
                    <a:pt x="207" y="0"/>
                  </a:moveTo>
                  <a:cubicBezTo>
                    <a:pt x="107" y="0"/>
                    <a:pt x="0" y="108"/>
                    <a:pt x="61" y="229"/>
                  </a:cubicBezTo>
                  <a:cubicBezTo>
                    <a:pt x="148" y="398"/>
                    <a:pt x="229" y="573"/>
                    <a:pt x="310" y="742"/>
                  </a:cubicBezTo>
                  <a:cubicBezTo>
                    <a:pt x="377" y="897"/>
                    <a:pt x="425" y="1099"/>
                    <a:pt x="560" y="1207"/>
                  </a:cubicBezTo>
                  <a:cubicBezTo>
                    <a:pt x="581" y="1223"/>
                    <a:pt x="612" y="1233"/>
                    <a:pt x="642" y="1233"/>
                  </a:cubicBezTo>
                  <a:cubicBezTo>
                    <a:pt x="685" y="1233"/>
                    <a:pt x="727" y="1212"/>
                    <a:pt x="735" y="1160"/>
                  </a:cubicBezTo>
                  <a:cubicBezTo>
                    <a:pt x="762" y="978"/>
                    <a:pt x="674" y="823"/>
                    <a:pt x="600" y="661"/>
                  </a:cubicBezTo>
                  <a:cubicBezTo>
                    <a:pt x="512" y="458"/>
                    <a:pt x="418" y="270"/>
                    <a:pt x="324" y="74"/>
                  </a:cubicBezTo>
                  <a:cubicBezTo>
                    <a:pt x="296" y="22"/>
                    <a:pt x="252" y="0"/>
                    <a:pt x="20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2112700" y="3964975"/>
              <a:ext cx="19400" cy="28150"/>
            </a:xfrm>
            <a:custGeom>
              <a:avLst/>
              <a:gdLst/>
              <a:ahLst/>
              <a:cxnLst/>
              <a:rect l="l" t="t" r="r" b="b"/>
              <a:pathLst>
                <a:path w="776" h="1126" extrusionOk="0">
                  <a:moveTo>
                    <a:pt x="138" y="0"/>
                  </a:moveTo>
                  <a:cubicBezTo>
                    <a:pt x="74" y="0"/>
                    <a:pt x="0" y="57"/>
                    <a:pt x="32" y="129"/>
                  </a:cubicBezTo>
                  <a:cubicBezTo>
                    <a:pt x="99" y="311"/>
                    <a:pt x="187" y="493"/>
                    <a:pt x="281" y="669"/>
                  </a:cubicBezTo>
                  <a:cubicBezTo>
                    <a:pt x="369" y="817"/>
                    <a:pt x="463" y="1026"/>
                    <a:pt x="618" y="1114"/>
                  </a:cubicBezTo>
                  <a:cubicBezTo>
                    <a:pt x="634" y="1122"/>
                    <a:pt x="649" y="1126"/>
                    <a:pt x="665" y="1126"/>
                  </a:cubicBezTo>
                  <a:cubicBezTo>
                    <a:pt x="724" y="1126"/>
                    <a:pt x="776" y="1070"/>
                    <a:pt x="760" y="1006"/>
                  </a:cubicBezTo>
                  <a:cubicBezTo>
                    <a:pt x="719" y="837"/>
                    <a:pt x="571" y="696"/>
                    <a:pt x="483" y="554"/>
                  </a:cubicBezTo>
                  <a:cubicBezTo>
                    <a:pt x="382" y="392"/>
                    <a:pt x="295" y="224"/>
                    <a:pt x="214" y="48"/>
                  </a:cubicBezTo>
                  <a:cubicBezTo>
                    <a:pt x="200" y="15"/>
                    <a:pt x="170" y="0"/>
                    <a:pt x="138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3" name="Google Shape;353;p7"/>
          <p:cNvSpPr/>
          <p:nvPr/>
        </p:nvSpPr>
        <p:spPr>
          <a:xfrm flipH="1">
            <a:off x="-126" y="4358609"/>
            <a:ext cx="9144252" cy="801153"/>
          </a:xfrm>
          <a:custGeom>
            <a:avLst/>
            <a:gdLst/>
            <a:ahLst/>
            <a:cxnLst/>
            <a:rect l="l" t="t" r="r" b="b"/>
            <a:pathLst>
              <a:path w="99122" h="22807" extrusionOk="0">
                <a:moveTo>
                  <a:pt x="61118" y="0"/>
                </a:moveTo>
                <a:cubicBezTo>
                  <a:pt x="40645" y="0"/>
                  <a:pt x="20272" y="2138"/>
                  <a:pt x="1" y="6374"/>
                </a:cubicBezTo>
                <a:lnTo>
                  <a:pt x="1" y="22807"/>
                </a:lnTo>
                <a:lnTo>
                  <a:pt x="99121" y="22807"/>
                </a:lnTo>
                <a:lnTo>
                  <a:pt x="99121" y="2450"/>
                </a:lnTo>
                <a:cubicBezTo>
                  <a:pt x="86417" y="814"/>
                  <a:pt x="73749" y="0"/>
                  <a:pt x="611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" name="Google Shape;354;p7"/>
          <p:cNvGrpSpPr/>
          <p:nvPr/>
        </p:nvGrpSpPr>
        <p:grpSpPr>
          <a:xfrm flipH="1">
            <a:off x="964333" y="4551182"/>
            <a:ext cx="7191330" cy="494518"/>
            <a:chOff x="1089724" y="4551182"/>
            <a:chExt cx="7191330" cy="494518"/>
          </a:xfrm>
        </p:grpSpPr>
        <p:grpSp>
          <p:nvGrpSpPr>
            <p:cNvPr id="355" name="Google Shape;355;p7"/>
            <p:cNvGrpSpPr/>
            <p:nvPr/>
          </p:nvGrpSpPr>
          <p:grpSpPr>
            <a:xfrm>
              <a:off x="1089724" y="4903578"/>
              <a:ext cx="167162" cy="142122"/>
              <a:chOff x="1459849" y="4903578"/>
              <a:chExt cx="167162" cy="142122"/>
            </a:xfrm>
          </p:grpSpPr>
          <p:sp>
            <p:nvSpPr>
              <p:cNvPr id="356" name="Google Shape;356;p7"/>
              <p:cNvSpPr/>
              <p:nvPr/>
            </p:nvSpPr>
            <p:spPr>
              <a:xfrm>
                <a:off x="1459849" y="4957494"/>
                <a:ext cx="62105" cy="8784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204" extrusionOk="0">
                    <a:moveTo>
                      <a:pt x="217" y="1"/>
                    </a:moveTo>
                    <a:cubicBezTo>
                      <a:pt x="106" y="1"/>
                      <a:pt x="1" y="114"/>
                      <a:pt x="75" y="239"/>
                    </a:cubicBezTo>
                    <a:cubicBezTo>
                      <a:pt x="237" y="536"/>
                      <a:pt x="392" y="833"/>
                      <a:pt x="568" y="1116"/>
                    </a:cubicBezTo>
                    <a:cubicBezTo>
                      <a:pt x="607" y="1178"/>
                      <a:pt x="664" y="1204"/>
                      <a:pt x="721" y="1204"/>
                    </a:cubicBezTo>
                    <a:cubicBezTo>
                      <a:pt x="849" y="1204"/>
                      <a:pt x="975" y="1072"/>
                      <a:pt x="891" y="927"/>
                    </a:cubicBezTo>
                    <a:cubicBezTo>
                      <a:pt x="723" y="637"/>
                      <a:pt x="534" y="361"/>
                      <a:pt x="352" y="78"/>
                    </a:cubicBezTo>
                    <a:cubicBezTo>
                      <a:pt x="316" y="23"/>
                      <a:pt x="266" y="1"/>
                      <a:pt x="217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7"/>
              <p:cNvSpPr/>
              <p:nvPr/>
            </p:nvSpPr>
            <p:spPr>
              <a:xfrm>
                <a:off x="1511073" y="4903578"/>
                <a:ext cx="49252" cy="113376"/>
              </a:xfrm>
              <a:custGeom>
                <a:avLst/>
                <a:gdLst/>
                <a:ahLst/>
                <a:cxnLst/>
                <a:rect l="l" t="t" r="r" b="b"/>
                <a:pathLst>
                  <a:path w="774" h="1554" extrusionOk="0">
                    <a:moveTo>
                      <a:pt x="166" y="1"/>
                    </a:moveTo>
                    <a:cubicBezTo>
                      <a:pt x="81" y="1"/>
                      <a:pt x="1" y="65"/>
                      <a:pt x="32" y="176"/>
                    </a:cubicBezTo>
                    <a:cubicBezTo>
                      <a:pt x="100" y="439"/>
                      <a:pt x="160" y="702"/>
                      <a:pt x="235" y="958"/>
                    </a:cubicBezTo>
                    <a:cubicBezTo>
                      <a:pt x="288" y="1174"/>
                      <a:pt x="302" y="1390"/>
                      <a:pt x="491" y="1531"/>
                    </a:cubicBezTo>
                    <a:cubicBezTo>
                      <a:pt x="510" y="1547"/>
                      <a:pt x="531" y="1554"/>
                      <a:pt x="551" y="1554"/>
                    </a:cubicBezTo>
                    <a:cubicBezTo>
                      <a:pt x="610" y="1554"/>
                      <a:pt x="668" y="1500"/>
                      <a:pt x="693" y="1450"/>
                    </a:cubicBezTo>
                    <a:cubicBezTo>
                      <a:pt x="774" y="1241"/>
                      <a:pt x="659" y="1012"/>
                      <a:pt x="592" y="810"/>
                    </a:cubicBezTo>
                    <a:cubicBezTo>
                      <a:pt x="511" y="574"/>
                      <a:pt x="410" y="338"/>
                      <a:pt x="315" y="102"/>
                    </a:cubicBezTo>
                    <a:cubicBezTo>
                      <a:pt x="288" y="32"/>
                      <a:pt x="225" y="1"/>
                      <a:pt x="166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7"/>
              <p:cNvSpPr/>
              <p:nvPr/>
            </p:nvSpPr>
            <p:spPr>
              <a:xfrm>
                <a:off x="1562869" y="4948739"/>
                <a:ext cx="64142" cy="96961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1329" extrusionOk="0">
                    <a:moveTo>
                      <a:pt x="826" y="0"/>
                    </a:moveTo>
                    <a:cubicBezTo>
                      <a:pt x="796" y="0"/>
                      <a:pt x="765" y="11"/>
                      <a:pt x="735" y="36"/>
                    </a:cubicBezTo>
                    <a:lnTo>
                      <a:pt x="742" y="36"/>
                    </a:lnTo>
                    <a:cubicBezTo>
                      <a:pt x="533" y="204"/>
                      <a:pt x="351" y="400"/>
                      <a:pt x="236" y="643"/>
                    </a:cubicBezTo>
                    <a:cubicBezTo>
                      <a:pt x="162" y="804"/>
                      <a:pt x="0" y="1162"/>
                      <a:pt x="203" y="1297"/>
                    </a:cubicBezTo>
                    <a:cubicBezTo>
                      <a:pt x="239" y="1319"/>
                      <a:pt x="272" y="1329"/>
                      <a:pt x="301" y="1329"/>
                    </a:cubicBezTo>
                    <a:cubicBezTo>
                      <a:pt x="441" y="1329"/>
                      <a:pt x="506" y="1110"/>
                      <a:pt x="540" y="993"/>
                    </a:cubicBezTo>
                    <a:cubicBezTo>
                      <a:pt x="627" y="710"/>
                      <a:pt x="729" y="440"/>
                      <a:pt x="924" y="218"/>
                    </a:cubicBezTo>
                    <a:cubicBezTo>
                      <a:pt x="1007" y="119"/>
                      <a:pt x="926" y="0"/>
                      <a:pt x="826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" name="Google Shape;359;p7"/>
            <p:cNvGrpSpPr/>
            <p:nvPr/>
          </p:nvGrpSpPr>
          <p:grpSpPr>
            <a:xfrm>
              <a:off x="2983514" y="4551182"/>
              <a:ext cx="167608" cy="105643"/>
              <a:chOff x="2313539" y="4811869"/>
              <a:chExt cx="167608" cy="105643"/>
            </a:xfrm>
          </p:grpSpPr>
          <p:sp>
            <p:nvSpPr>
              <p:cNvPr id="360" name="Google Shape;360;p7"/>
              <p:cNvSpPr/>
              <p:nvPr/>
            </p:nvSpPr>
            <p:spPr>
              <a:xfrm>
                <a:off x="2313539" y="4832006"/>
                <a:ext cx="62487" cy="8499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65" extrusionOk="0">
                    <a:moveTo>
                      <a:pt x="265" y="0"/>
                    </a:moveTo>
                    <a:cubicBezTo>
                      <a:pt x="127" y="0"/>
                      <a:pt x="1" y="186"/>
                      <a:pt x="125" y="321"/>
                    </a:cubicBezTo>
                    <a:cubicBezTo>
                      <a:pt x="253" y="456"/>
                      <a:pt x="354" y="597"/>
                      <a:pt x="435" y="759"/>
                    </a:cubicBezTo>
                    <a:cubicBezTo>
                      <a:pt x="509" y="914"/>
                      <a:pt x="516" y="1096"/>
                      <a:pt x="691" y="1157"/>
                    </a:cubicBezTo>
                    <a:cubicBezTo>
                      <a:pt x="706" y="1163"/>
                      <a:pt x="721" y="1165"/>
                      <a:pt x="735" y="1165"/>
                    </a:cubicBezTo>
                    <a:cubicBezTo>
                      <a:pt x="789" y="1165"/>
                      <a:pt x="834" y="1127"/>
                      <a:pt x="867" y="1090"/>
                    </a:cubicBezTo>
                    <a:cubicBezTo>
                      <a:pt x="981" y="935"/>
                      <a:pt x="833" y="692"/>
                      <a:pt x="752" y="543"/>
                    </a:cubicBezTo>
                    <a:cubicBezTo>
                      <a:pt x="658" y="368"/>
                      <a:pt x="529" y="200"/>
                      <a:pt x="388" y="58"/>
                    </a:cubicBezTo>
                    <a:cubicBezTo>
                      <a:pt x="350" y="17"/>
                      <a:pt x="307" y="0"/>
                      <a:pt x="265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7"/>
              <p:cNvSpPr/>
              <p:nvPr/>
            </p:nvSpPr>
            <p:spPr>
              <a:xfrm>
                <a:off x="2392698" y="4811869"/>
                <a:ext cx="33089" cy="8696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192" extrusionOk="0">
                    <a:moveTo>
                      <a:pt x="265" y="1"/>
                    </a:moveTo>
                    <a:cubicBezTo>
                      <a:pt x="211" y="1"/>
                      <a:pt x="160" y="26"/>
                      <a:pt x="135" y="84"/>
                    </a:cubicBezTo>
                    <a:cubicBezTo>
                      <a:pt x="20" y="334"/>
                      <a:pt x="0" y="712"/>
                      <a:pt x="14" y="988"/>
                    </a:cubicBezTo>
                    <a:cubicBezTo>
                      <a:pt x="14" y="1082"/>
                      <a:pt x="74" y="1157"/>
                      <a:pt x="162" y="1184"/>
                    </a:cubicBezTo>
                    <a:cubicBezTo>
                      <a:pt x="179" y="1189"/>
                      <a:pt x="195" y="1191"/>
                      <a:pt x="211" y="1191"/>
                    </a:cubicBezTo>
                    <a:cubicBezTo>
                      <a:pt x="232" y="1191"/>
                      <a:pt x="253" y="1187"/>
                      <a:pt x="277" y="1184"/>
                    </a:cubicBezTo>
                    <a:cubicBezTo>
                      <a:pt x="337" y="1170"/>
                      <a:pt x="405" y="1103"/>
                      <a:pt x="418" y="1042"/>
                    </a:cubicBezTo>
                    <a:cubicBezTo>
                      <a:pt x="472" y="766"/>
                      <a:pt x="519" y="388"/>
                      <a:pt x="445" y="118"/>
                    </a:cubicBezTo>
                    <a:lnTo>
                      <a:pt x="445" y="118"/>
                    </a:lnTo>
                    <a:lnTo>
                      <a:pt x="445" y="125"/>
                    </a:lnTo>
                    <a:cubicBezTo>
                      <a:pt x="422" y="50"/>
                      <a:pt x="340" y="1"/>
                      <a:pt x="265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7"/>
              <p:cNvSpPr/>
              <p:nvPr/>
            </p:nvSpPr>
            <p:spPr>
              <a:xfrm>
                <a:off x="2428714" y="4856155"/>
                <a:ext cx="52433" cy="6135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841" extrusionOk="0">
                    <a:moveTo>
                      <a:pt x="627" y="0"/>
                    </a:moveTo>
                    <a:cubicBezTo>
                      <a:pt x="592" y="0"/>
                      <a:pt x="557" y="13"/>
                      <a:pt x="526" y="44"/>
                    </a:cubicBezTo>
                    <a:cubicBezTo>
                      <a:pt x="365" y="206"/>
                      <a:pt x="203" y="361"/>
                      <a:pt x="81" y="556"/>
                    </a:cubicBezTo>
                    <a:cubicBezTo>
                      <a:pt x="1" y="693"/>
                      <a:pt x="128" y="841"/>
                      <a:pt x="260" y="841"/>
                    </a:cubicBezTo>
                    <a:cubicBezTo>
                      <a:pt x="304" y="841"/>
                      <a:pt x="348" y="824"/>
                      <a:pt x="385" y="786"/>
                    </a:cubicBezTo>
                    <a:cubicBezTo>
                      <a:pt x="540" y="617"/>
                      <a:pt x="648" y="421"/>
                      <a:pt x="762" y="226"/>
                    </a:cubicBezTo>
                    <a:cubicBezTo>
                      <a:pt x="823" y="115"/>
                      <a:pt x="729" y="0"/>
                      <a:pt x="62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3" name="Google Shape;363;p7"/>
            <p:cNvGrpSpPr/>
            <p:nvPr/>
          </p:nvGrpSpPr>
          <p:grpSpPr>
            <a:xfrm>
              <a:off x="6092743" y="4598729"/>
              <a:ext cx="194333" cy="110385"/>
              <a:chOff x="3169393" y="4715929"/>
              <a:chExt cx="194333" cy="110385"/>
            </a:xfrm>
          </p:grpSpPr>
          <p:sp>
            <p:nvSpPr>
              <p:cNvPr id="364" name="Google Shape;364;p7"/>
              <p:cNvSpPr/>
              <p:nvPr/>
            </p:nvSpPr>
            <p:spPr>
              <a:xfrm>
                <a:off x="3169393" y="4742048"/>
                <a:ext cx="70632" cy="84266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155" extrusionOk="0">
                    <a:moveTo>
                      <a:pt x="293" y="0"/>
                    </a:moveTo>
                    <a:cubicBezTo>
                      <a:pt x="141" y="0"/>
                      <a:pt x="0" y="213"/>
                      <a:pt x="134" y="367"/>
                    </a:cubicBezTo>
                    <a:lnTo>
                      <a:pt x="484" y="792"/>
                    </a:lnTo>
                    <a:cubicBezTo>
                      <a:pt x="592" y="920"/>
                      <a:pt x="693" y="1102"/>
                      <a:pt x="869" y="1149"/>
                    </a:cubicBezTo>
                    <a:cubicBezTo>
                      <a:pt x="882" y="1153"/>
                      <a:pt x="896" y="1155"/>
                      <a:pt x="910" y="1155"/>
                    </a:cubicBezTo>
                    <a:cubicBezTo>
                      <a:pt x="1004" y="1155"/>
                      <a:pt x="1110" y="1080"/>
                      <a:pt x="1098" y="974"/>
                    </a:cubicBezTo>
                    <a:cubicBezTo>
                      <a:pt x="1084" y="779"/>
                      <a:pt x="923" y="650"/>
                      <a:pt x="808" y="509"/>
                    </a:cubicBezTo>
                    <a:cubicBezTo>
                      <a:pt x="680" y="367"/>
                      <a:pt x="558" y="219"/>
                      <a:pt x="430" y="71"/>
                    </a:cubicBezTo>
                    <a:cubicBezTo>
                      <a:pt x="389" y="21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7"/>
              <p:cNvSpPr/>
              <p:nvPr/>
            </p:nvSpPr>
            <p:spPr>
              <a:xfrm>
                <a:off x="3260260" y="4715929"/>
                <a:ext cx="30480" cy="92291"/>
              </a:xfrm>
              <a:custGeom>
                <a:avLst/>
                <a:gdLst/>
                <a:ahLst/>
                <a:cxnLst/>
                <a:rect l="l" t="t" r="r" b="b"/>
                <a:pathLst>
                  <a:path w="479" h="1265" extrusionOk="0">
                    <a:moveTo>
                      <a:pt x="239" y="0"/>
                    </a:moveTo>
                    <a:cubicBezTo>
                      <a:pt x="138" y="0"/>
                      <a:pt x="37" y="64"/>
                      <a:pt x="34" y="193"/>
                    </a:cubicBezTo>
                    <a:cubicBezTo>
                      <a:pt x="34" y="395"/>
                      <a:pt x="34" y="597"/>
                      <a:pt x="34" y="799"/>
                    </a:cubicBezTo>
                    <a:cubicBezTo>
                      <a:pt x="27" y="975"/>
                      <a:pt x="0" y="1137"/>
                      <a:pt x="162" y="1244"/>
                    </a:cubicBezTo>
                    <a:cubicBezTo>
                      <a:pt x="182" y="1258"/>
                      <a:pt x="209" y="1265"/>
                      <a:pt x="237" y="1265"/>
                    </a:cubicBezTo>
                    <a:cubicBezTo>
                      <a:pt x="265" y="1265"/>
                      <a:pt x="294" y="1258"/>
                      <a:pt x="317" y="1244"/>
                    </a:cubicBezTo>
                    <a:cubicBezTo>
                      <a:pt x="479" y="1137"/>
                      <a:pt x="445" y="975"/>
                      <a:pt x="445" y="799"/>
                    </a:cubicBezTo>
                    <a:cubicBezTo>
                      <a:pt x="445" y="597"/>
                      <a:pt x="439" y="395"/>
                      <a:pt x="439" y="193"/>
                    </a:cubicBezTo>
                    <a:cubicBezTo>
                      <a:pt x="439" y="64"/>
                      <a:pt x="339" y="0"/>
                      <a:pt x="239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7"/>
              <p:cNvSpPr/>
              <p:nvPr/>
            </p:nvSpPr>
            <p:spPr>
              <a:xfrm>
                <a:off x="3304039" y="4748103"/>
                <a:ext cx="59687" cy="74781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25" extrusionOk="0">
                    <a:moveTo>
                      <a:pt x="711" y="1"/>
                    </a:moveTo>
                    <a:cubicBezTo>
                      <a:pt x="655" y="1"/>
                      <a:pt x="599" y="23"/>
                      <a:pt x="553" y="62"/>
                    </a:cubicBezTo>
                    <a:cubicBezTo>
                      <a:pt x="337" y="230"/>
                      <a:pt x="121" y="466"/>
                      <a:pt x="34" y="729"/>
                    </a:cubicBezTo>
                    <a:cubicBezTo>
                      <a:pt x="0" y="837"/>
                      <a:pt x="67" y="965"/>
                      <a:pt x="169" y="1006"/>
                    </a:cubicBezTo>
                    <a:cubicBezTo>
                      <a:pt x="199" y="1018"/>
                      <a:pt x="230" y="1024"/>
                      <a:pt x="259" y="1024"/>
                    </a:cubicBezTo>
                    <a:cubicBezTo>
                      <a:pt x="338" y="1024"/>
                      <a:pt x="409" y="980"/>
                      <a:pt x="459" y="911"/>
                    </a:cubicBezTo>
                    <a:cubicBezTo>
                      <a:pt x="526" y="817"/>
                      <a:pt x="573" y="709"/>
                      <a:pt x="641" y="615"/>
                    </a:cubicBezTo>
                    <a:cubicBezTo>
                      <a:pt x="701" y="520"/>
                      <a:pt x="775" y="439"/>
                      <a:pt x="856" y="365"/>
                    </a:cubicBezTo>
                    <a:cubicBezTo>
                      <a:pt x="937" y="284"/>
                      <a:pt x="937" y="143"/>
                      <a:pt x="856" y="62"/>
                    </a:cubicBezTo>
                    <a:cubicBezTo>
                      <a:pt x="814" y="20"/>
                      <a:pt x="763" y="1"/>
                      <a:pt x="711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" name="Google Shape;367;p7"/>
            <p:cNvGrpSpPr/>
            <p:nvPr/>
          </p:nvGrpSpPr>
          <p:grpSpPr>
            <a:xfrm>
              <a:off x="4588907" y="4921417"/>
              <a:ext cx="166017" cy="106445"/>
              <a:chOff x="8105507" y="3916667"/>
              <a:chExt cx="166017" cy="106445"/>
            </a:xfrm>
          </p:grpSpPr>
          <p:sp>
            <p:nvSpPr>
              <p:cNvPr id="368" name="Google Shape;368;p7"/>
              <p:cNvSpPr/>
              <p:nvPr/>
            </p:nvSpPr>
            <p:spPr>
              <a:xfrm>
                <a:off x="8105507" y="3916667"/>
                <a:ext cx="65032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318" extrusionOk="0">
                    <a:moveTo>
                      <a:pt x="247" y="0"/>
                    </a:moveTo>
                    <a:cubicBezTo>
                      <a:pt x="94" y="0"/>
                      <a:pt x="1" y="232"/>
                      <a:pt x="159" y="345"/>
                    </a:cubicBezTo>
                    <a:cubicBezTo>
                      <a:pt x="301" y="446"/>
                      <a:pt x="408" y="595"/>
                      <a:pt x="469" y="756"/>
                    </a:cubicBezTo>
                    <a:cubicBezTo>
                      <a:pt x="523" y="912"/>
                      <a:pt x="489" y="1100"/>
                      <a:pt x="584" y="1228"/>
                    </a:cubicBezTo>
                    <a:cubicBezTo>
                      <a:pt x="621" y="1282"/>
                      <a:pt x="685" y="1318"/>
                      <a:pt x="747" y="1318"/>
                    </a:cubicBezTo>
                    <a:cubicBezTo>
                      <a:pt x="786" y="1318"/>
                      <a:pt x="825" y="1303"/>
                      <a:pt x="853" y="1269"/>
                    </a:cubicBezTo>
                    <a:cubicBezTo>
                      <a:pt x="1022" y="1073"/>
                      <a:pt x="928" y="783"/>
                      <a:pt x="833" y="574"/>
                    </a:cubicBezTo>
                    <a:cubicBezTo>
                      <a:pt x="725" y="345"/>
                      <a:pt x="550" y="163"/>
                      <a:pt x="341" y="28"/>
                    </a:cubicBezTo>
                    <a:cubicBezTo>
                      <a:pt x="308" y="9"/>
                      <a:pt x="277" y="0"/>
                      <a:pt x="24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7"/>
              <p:cNvSpPr/>
              <p:nvPr/>
            </p:nvSpPr>
            <p:spPr>
              <a:xfrm>
                <a:off x="8182502" y="3917834"/>
                <a:ext cx="30989" cy="89081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221" extrusionOk="0">
                    <a:moveTo>
                      <a:pt x="244" y="0"/>
                    </a:moveTo>
                    <a:cubicBezTo>
                      <a:pt x="161" y="0"/>
                      <a:pt x="78" y="56"/>
                      <a:pt x="68" y="167"/>
                    </a:cubicBezTo>
                    <a:cubicBezTo>
                      <a:pt x="48" y="437"/>
                      <a:pt x="28" y="713"/>
                      <a:pt x="1" y="983"/>
                    </a:cubicBezTo>
                    <a:cubicBezTo>
                      <a:pt x="1" y="1057"/>
                      <a:pt x="55" y="1152"/>
                      <a:pt x="122" y="1185"/>
                    </a:cubicBezTo>
                    <a:cubicBezTo>
                      <a:pt x="169" y="1209"/>
                      <a:pt x="206" y="1221"/>
                      <a:pt x="244" y="1221"/>
                    </a:cubicBezTo>
                    <a:cubicBezTo>
                      <a:pt x="281" y="1221"/>
                      <a:pt x="318" y="1209"/>
                      <a:pt x="365" y="1185"/>
                    </a:cubicBezTo>
                    <a:cubicBezTo>
                      <a:pt x="432" y="1152"/>
                      <a:pt x="486" y="1057"/>
                      <a:pt x="486" y="983"/>
                    </a:cubicBezTo>
                    <a:lnTo>
                      <a:pt x="419" y="167"/>
                    </a:lnTo>
                    <a:cubicBezTo>
                      <a:pt x="409" y="56"/>
                      <a:pt x="326" y="0"/>
                      <a:pt x="244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7"/>
              <p:cNvSpPr/>
              <p:nvPr/>
            </p:nvSpPr>
            <p:spPr>
              <a:xfrm>
                <a:off x="8210182" y="3948404"/>
                <a:ext cx="61342" cy="7470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24" extrusionOk="0">
                    <a:moveTo>
                      <a:pt x="681" y="0"/>
                    </a:moveTo>
                    <a:cubicBezTo>
                      <a:pt x="612" y="0"/>
                      <a:pt x="540" y="32"/>
                      <a:pt x="483" y="106"/>
                    </a:cubicBezTo>
                    <a:cubicBezTo>
                      <a:pt x="361" y="267"/>
                      <a:pt x="240" y="429"/>
                      <a:pt x="132" y="605"/>
                    </a:cubicBezTo>
                    <a:cubicBezTo>
                      <a:pt x="1" y="816"/>
                      <a:pt x="203" y="1024"/>
                      <a:pt x="397" y="1024"/>
                    </a:cubicBezTo>
                    <a:cubicBezTo>
                      <a:pt x="481" y="1024"/>
                      <a:pt x="564" y="984"/>
                      <a:pt x="618" y="888"/>
                    </a:cubicBezTo>
                    <a:cubicBezTo>
                      <a:pt x="719" y="713"/>
                      <a:pt x="800" y="530"/>
                      <a:pt x="881" y="342"/>
                    </a:cubicBezTo>
                    <a:cubicBezTo>
                      <a:pt x="964" y="152"/>
                      <a:pt x="831" y="0"/>
                      <a:pt x="681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" name="Google Shape;371;p7"/>
            <p:cNvGrpSpPr/>
            <p:nvPr/>
          </p:nvGrpSpPr>
          <p:grpSpPr>
            <a:xfrm>
              <a:off x="8092447" y="4686452"/>
              <a:ext cx="188606" cy="117097"/>
              <a:chOff x="6912722" y="4491852"/>
              <a:chExt cx="188606" cy="117097"/>
            </a:xfrm>
          </p:grpSpPr>
          <p:sp>
            <p:nvSpPr>
              <p:cNvPr id="372" name="Google Shape;372;p7"/>
              <p:cNvSpPr/>
              <p:nvPr/>
            </p:nvSpPr>
            <p:spPr>
              <a:xfrm>
                <a:off x="6912722" y="4491852"/>
                <a:ext cx="60387" cy="88060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207" extrusionOk="0">
                    <a:moveTo>
                      <a:pt x="319" y="1"/>
                    </a:moveTo>
                    <a:cubicBezTo>
                      <a:pt x="150" y="1"/>
                      <a:pt x="1" y="234"/>
                      <a:pt x="144" y="409"/>
                    </a:cubicBezTo>
                    <a:cubicBezTo>
                      <a:pt x="299" y="598"/>
                      <a:pt x="374" y="807"/>
                      <a:pt x="455" y="1036"/>
                    </a:cubicBezTo>
                    <a:cubicBezTo>
                      <a:pt x="495" y="1154"/>
                      <a:pt x="585" y="1206"/>
                      <a:pt x="676" y="1206"/>
                    </a:cubicBezTo>
                    <a:cubicBezTo>
                      <a:pt x="811" y="1206"/>
                      <a:pt x="948" y="1090"/>
                      <a:pt x="920" y="908"/>
                    </a:cubicBezTo>
                    <a:cubicBezTo>
                      <a:pt x="866" y="604"/>
                      <a:pt x="677" y="308"/>
                      <a:pt x="475" y="78"/>
                    </a:cubicBezTo>
                    <a:cubicBezTo>
                      <a:pt x="427" y="24"/>
                      <a:pt x="372" y="1"/>
                      <a:pt x="319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7"/>
              <p:cNvSpPr/>
              <p:nvPr/>
            </p:nvSpPr>
            <p:spPr>
              <a:xfrm>
                <a:off x="6980872" y="4500461"/>
                <a:ext cx="58224" cy="82734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134" extrusionOk="0">
                    <a:moveTo>
                      <a:pt x="622" y="1"/>
                    </a:moveTo>
                    <a:cubicBezTo>
                      <a:pt x="563" y="1"/>
                      <a:pt x="504" y="28"/>
                      <a:pt x="469" y="88"/>
                    </a:cubicBezTo>
                    <a:cubicBezTo>
                      <a:pt x="408" y="196"/>
                      <a:pt x="388" y="318"/>
                      <a:pt x="328" y="419"/>
                    </a:cubicBezTo>
                    <a:cubicBezTo>
                      <a:pt x="267" y="527"/>
                      <a:pt x="206" y="641"/>
                      <a:pt x="132" y="736"/>
                    </a:cubicBezTo>
                    <a:cubicBezTo>
                      <a:pt x="0" y="913"/>
                      <a:pt x="193" y="1133"/>
                      <a:pt x="377" y="1133"/>
                    </a:cubicBezTo>
                    <a:cubicBezTo>
                      <a:pt x="437" y="1133"/>
                      <a:pt x="497" y="1109"/>
                      <a:pt x="543" y="1053"/>
                    </a:cubicBezTo>
                    <a:cubicBezTo>
                      <a:pt x="732" y="817"/>
                      <a:pt x="914" y="453"/>
                      <a:pt x="813" y="136"/>
                    </a:cubicBezTo>
                    <a:cubicBezTo>
                      <a:pt x="786" y="50"/>
                      <a:pt x="703" y="1"/>
                      <a:pt x="622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7"/>
              <p:cNvSpPr/>
              <p:nvPr/>
            </p:nvSpPr>
            <p:spPr>
              <a:xfrm>
                <a:off x="7032351" y="4533876"/>
                <a:ext cx="68978" cy="75073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29" extrusionOk="0">
                    <a:moveTo>
                      <a:pt x="743" y="0"/>
                    </a:moveTo>
                    <a:cubicBezTo>
                      <a:pt x="687" y="0"/>
                      <a:pt x="630" y="21"/>
                      <a:pt x="584" y="69"/>
                    </a:cubicBezTo>
                    <a:cubicBezTo>
                      <a:pt x="395" y="271"/>
                      <a:pt x="173" y="467"/>
                      <a:pt x="65" y="730"/>
                    </a:cubicBezTo>
                    <a:cubicBezTo>
                      <a:pt x="0" y="886"/>
                      <a:pt x="155" y="1029"/>
                      <a:pt x="305" y="1029"/>
                    </a:cubicBezTo>
                    <a:cubicBezTo>
                      <a:pt x="343" y="1029"/>
                      <a:pt x="381" y="1020"/>
                      <a:pt x="415" y="999"/>
                    </a:cubicBezTo>
                    <a:cubicBezTo>
                      <a:pt x="651" y="851"/>
                      <a:pt x="800" y="581"/>
                      <a:pt x="962" y="359"/>
                    </a:cubicBezTo>
                    <a:cubicBezTo>
                      <a:pt x="1084" y="191"/>
                      <a:pt x="914" y="0"/>
                      <a:pt x="74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5" name="Google Shape;375;p7"/>
          <p:cNvSpPr txBox="1">
            <a:spLocks noGrp="1"/>
          </p:cNvSpPr>
          <p:nvPr>
            <p:ph type="subTitle" idx="1"/>
          </p:nvPr>
        </p:nvSpPr>
        <p:spPr>
          <a:xfrm>
            <a:off x="713225" y="1454475"/>
            <a:ext cx="3859200" cy="24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76" name="Google Shape;376;p7"/>
          <p:cNvSpPr txBox="1">
            <a:spLocks noGrp="1"/>
          </p:cNvSpPr>
          <p:nvPr>
            <p:ph type="title"/>
          </p:nvPr>
        </p:nvSpPr>
        <p:spPr>
          <a:xfrm>
            <a:off x="713225" y="36478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377" name="Google Shape;377;p7"/>
          <p:cNvSpPr/>
          <p:nvPr/>
        </p:nvSpPr>
        <p:spPr>
          <a:xfrm rot="-77436" flipH="1">
            <a:off x="-1620754" y="-78871"/>
            <a:ext cx="2509047" cy="759297"/>
          </a:xfrm>
          <a:custGeom>
            <a:avLst/>
            <a:gdLst/>
            <a:ahLst/>
            <a:cxnLst/>
            <a:rect l="l" t="t" r="r" b="b"/>
            <a:pathLst>
              <a:path w="8882" h="2688" extrusionOk="0">
                <a:moveTo>
                  <a:pt x="6667" y="0"/>
                </a:moveTo>
                <a:cubicBezTo>
                  <a:pt x="5911" y="0"/>
                  <a:pt x="5188" y="357"/>
                  <a:pt x="4667" y="928"/>
                </a:cubicBezTo>
                <a:cubicBezTo>
                  <a:pt x="4579" y="1015"/>
                  <a:pt x="4505" y="1110"/>
                  <a:pt x="4431" y="1211"/>
                </a:cubicBezTo>
                <a:cubicBezTo>
                  <a:pt x="4431" y="1211"/>
                  <a:pt x="4084" y="803"/>
                  <a:pt x="3653" y="803"/>
                </a:cubicBezTo>
                <a:cubicBezTo>
                  <a:pt x="3411" y="803"/>
                  <a:pt x="3142" y="933"/>
                  <a:pt x="2894" y="1339"/>
                </a:cubicBezTo>
                <a:cubicBezTo>
                  <a:pt x="2894" y="1339"/>
                  <a:pt x="2556" y="894"/>
                  <a:pt x="2043" y="894"/>
                </a:cubicBezTo>
                <a:cubicBezTo>
                  <a:pt x="1755" y="894"/>
                  <a:pt x="1410" y="1035"/>
                  <a:pt x="1039" y="1474"/>
                </a:cubicBezTo>
                <a:cubicBezTo>
                  <a:pt x="1" y="2687"/>
                  <a:pt x="439" y="2687"/>
                  <a:pt x="439" y="2687"/>
                </a:cubicBezTo>
                <a:lnTo>
                  <a:pt x="8861" y="2559"/>
                </a:lnTo>
                <a:cubicBezTo>
                  <a:pt x="8881" y="2357"/>
                  <a:pt x="8874" y="2087"/>
                  <a:pt x="8814" y="1784"/>
                </a:cubicBezTo>
                <a:cubicBezTo>
                  <a:pt x="8733" y="1393"/>
                  <a:pt x="8551" y="1022"/>
                  <a:pt x="8295" y="725"/>
                </a:cubicBezTo>
                <a:cubicBezTo>
                  <a:pt x="8011" y="395"/>
                  <a:pt x="7634" y="152"/>
                  <a:pt x="7189" y="58"/>
                </a:cubicBezTo>
                <a:cubicBezTo>
                  <a:pt x="7014" y="19"/>
                  <a:pt x="6840" y="0"/>
                  <a:pt x="66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Google Shape;603;p31"/>
          <p:cNvGrpSpPr/>
          <p:nvPr/>
        </p:nvGrpSpPr>
        <p:grpSpPr>
          <a:xfrm>
            <a:off x="-67309" y="3025548"/>
            <a:ext cx="9144057" cy="2384862"/>
            <a:chOff x="-1945322" y="1131893"/>
            <a:chExt cx="12211615" cy="3184912"/>
          </a:xfrm>
        </p:grpSpPr>
        <p:sp>
          <p:nvSpPr>
            <p:cNvPr id="604" name="Google Shape;604;p31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-1945322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6887788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9349102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861313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31"/>
          <p:cNvGrpSpPr/>
          <p:nvPr/>
        </p:nvGrpSpPr>
        <p:grpSpPr>
          <a:xfrm flipH="1">
            <a:off x="-757905" y="-367561"/>
            <a:ext cx="10637921" cy="1974753"/>
            <a:chOff x="-376905" y="-824761"/>
            <a:chExt cx="10637921" cy="1974753"/>
          </a:xfrm>
        </p:grpSpPr>
        <p:sp>
          <p:nvSpPr>
            <p:cNvPr id="621" name="Google Shape;621;p31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5" name="Google Shape;625;p31"/>
          <p:cNvSpPr txBox="1">
            <a:spLocks noGrp="1"/>
          </p:cNvSpPr>
          <p:nvPr>
            <p:ph type="title"/>
          </p:nvPr>
        </p:nvSpPr>
        <p:spPr>
          <a:xfrm>
            <a:off x="1070850" y="3055950"/>
            <a:ext cx="20493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6" name="Google Shape;626;p31"/>
          <p:cNvSpPr txBox="1">
            <a:spLocks noGrp="1"/>
          </p:cNvSpPr>
          <p:nvPr>
            <p:ph type="subTitle" idx="1"/>
          </p:nvPr>
        </p:nvSpPr>
        <p:spPr>
          <a:xfrm>
            <a:off x="1070850" y="3541675"/>
            <a:ext cx="2049300" cy="7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31"/>
          <p:cNvSpPr txBox="1">
            <a:spLocks noGrp="1"/>
          </p:cNvSpPr>
          <p:nvPr>
            <p:ph type="title" idx="2"/>
          </p:nvPr>
        </p:nvSpPr>
        <p:spPr>
          <a:xfrm>
            <a:off x="3547350" y="2741625"/>
            <a:ext cx="20493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8" name="Google Shape;628;p31"/>
          <p:cNvSpPr txBox="1">
            <a:spLocks noGrp="1"/>
          </p:cNvSpPr>
          <p:nvPr>
            <p:ph type="subTitle" idx="3"/>
          </p:nvPr>
        </p:nvSpPr>
        <p:spPr>
          <a:xfrm>
            <a:off x="3547350" y="3227350"/>
            <a:ext cx="2049300" cy="7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31"/>
          <p:cNvSpPr txBox="1">
            <a:spLocks noGrp="1"/>
          </p:cNvSpPr>
          <p:nvPr>
            <p:ph type="title" idx="4"/>
          </p:nvPr>
        </p:nvSpPr>
        <p:spPr>
          <a:xfrm>
            <a:off x="6002687" y="3055950"/>
            <a:ext cx="20493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0" name="Google Shape;630;p31"/>
          <p:cNvSpPr txBox="1">
            <a:spLocks noGrp="1"/>
          </p:cNvSpPr>
          <p:nvPr>
            <p:ph type="subTitle" idx="5"/>
          </p:nvPr>
        </p:nvSpPr>
        <p:spPr>
          <a:xfrm>
            <a:off x="6002687" y="3541675"/>
            <a:ext cx="2049300" cy="7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31"/>
          <p:cNvSpPr txBox="1">
            <a:spLocks noGrp="1"/>
          </p:cNvSpPr>
          <p:nvPr>
            <p:ph type="title" idx="6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340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2"/>
          <p:cNvSpPr txBox="1">
            <a:spLocks noGrp="1"/>
          </p:cNvSpPr>
          <p:nvPr>
            <p:ph type="subTitle" idx="1"/>
          </p:nvPr>
        </p:nvSpPr>
        <p:spPr>
          <a:xfrm>
            <a:off x="2288583" y="3206553"/>
            <a:ext cx="2155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800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9pPr>
          </a:lstStyle>
          <a:p>
            <a:endParaRPr/>
          </a:p>
        </p:txBody>
      </p:sp>
      <p:sp>
        <p:nvSpPr>
          <p:cNvPr id="634" name="Google Shape;634;p32"/>
          <p:cNvSpPr txBox="1">
            <a:spLocks noGrp="1"/>
          </p:cNvSpPr>
          <p:nvPr>
            <p:ph type="subTitle" idx="2"/>
          </p:nvPr>
        </p:nvSpPr>
        <p:spPr>
          <a:xfrm>
            <a:off x="2288585" y="3676350"/>
            <a:ext cx="2155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32"/>
          <p:cNvSpPr txBox="1">
            <a:spLocks noGrp="1"/>
          </p:cNvSpPr>
          <p:nvPr>
            <p:ph type="subTitle" idx="3"/>
          </p:nvPr>
        </p:nvSpPr>
        <p:spPr>
          <a:xfrm>
            <a:off x="6036308" y="3206555"/>
            <a:ext cx="2155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800">
                <a:solidFill>
                  <a:schemeClr val="dk2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9pPr>
          </a:lstStyle>
          <a:p>
            <a:endParaRPr/>
          </a:p>
        </p:txBody>
      </p:sp>
      <p:sp>
        <p:nvSpPr>
          <p:cNvPr id="636" name="Google Shape;636;p32"/>
          <p:cNvSpPr txBox="1">
            <a:spLocks noGrp="1"/>
          </p:cNvSpPr>
          <p:nvPr>
            <p:ph type="subTitle" idx="4"/>
          </p:nvPr>
        </p:nvSpPr>
        <p:spPr>
          <a:xfrm>
            <a:off x="6036310" y="3676353"/>
            <a:ext cx="2155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32"/>
          <p:cNvSpPr txBox="1">
            <a:spLocks noGrp="1"/>
          </p:cNvSpPr>
          <p:nvPr>
            <p:ph type="subTitle" idx="5"/>
          </p:nvPr>
        </p:nvSpPr>
        <p:spPr>
          <a:xfrm>
            <a:off x="2288583" y="1525050"/>
            <a:ext cx="2155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800">
                <a:solidFill>
                  <a:schemeClr val="accent4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9pPr>
          </a:lstStyle>
          <a:p>
            <a:endParaRPr/>
          </a:p>
        </p:txBody>
      </p:sp>
      <p:sp>
        <p:nvSpPr>
          <p:cNvPr id="638" name="Google Shape;638;p32"/>
          <p:cNvSpPr txBox="1">
            <a:spLocks noGrp="1"/>
          </p:cNvSpPr>
          <p:nvPr>
            <p:ph type="subTitle" idx="6"/>
          </p:nvPr>
        </p:nvSpPr>
        <p:spPr>
          <a:xfrm>
            <a:off x="2288585" y="1994847"/>
            <a:ext cx="2155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32"/>
          <p:cNvSpPr txBox="1">
            <a:spLocks noGrp="1"/>
          </p:cNvSpPr>
          <p:nvPr>
            <p:ph type="subTitle" idx="7"/>
          </p:nvPr>
        </p:nvSpPr>
        <p:spPr>
          <a:xfrm>
            <a:off x="6036308" y="1525050"/>
            <a:ext cx="2155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800">
                <a:solidFill>
                  <a:schemeClr val="accent3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9pPr>
          </a:lstStyle>
          <a:p>
            <a:endParaRPr/>
          </a:p>
        </p:txBody>
      </p:sp>
      <p:sp>
        <p:nvSpPr>
          <p:cNvPr id="640" name="Google Shape;640;p32"/>
          <p:cNvSpPr txBox="1">
            <a:spLocks noGrp="1"/>
          </p:cNvSpPr>
          <p:nvPr>
            <p:ph type="subTitle" idx="8"/>
          </p:nvPr>
        </p:nvSpPr>
        <p:spPr>
          <a:xfrm>
            <a:off x="6036310" y="1994848"/>
            <a:ext cx="2155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32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42" name="Google Shape;642;p32"/>
          <p:cNvGrpSpPr/>
          <p:nvPr/>
        </p:nvGrpSpPr>
        <p:grpSpPr>
          <a:xfrm>
            <a:off x="340459" y="3213363"/>
            <a:ext cx="1401294" cy="1941805"/>
            <a:chOff x="1002412" y="3043930"/>
            <a:chExt cx="1598009" cy="2214397"/>
          </a:xfrm>
        </p:grpSpPr>
        <p:sp>
          <p:nvSpPr>
            <p:cNvPr id="643" name="Google Shape;643;p32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5" name="Google Shape;645;p32"/>
          <p:cNvSpPr/>
          <p:nvPr/>
        </p:nvSpPr>
        <p:spPr>
          <a:xfrm>
            <a:off x="19062" y="38523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6" name="Google Shape;646;p32"/>
          <p:cNvGrpSpPr/>
          <p:nvPr/>
        </p:nvGrpSpPr>
        <p:grpSpPr>
          <a:xfrm flipH="1">
            <a:off x="-757905" y="-367561"/>
            <a:ext cx="10637921" cy="1974753"/>
            <a:chOff x="-376905" y="-824761"/>
            <a:chExt cx="10637921" cy="1974753"/>
          </a:xfrm>
        </p:grpSpPr>
        <p:sp>
          <p:nvSpPr>
            <p:cNvPr id="647" name="Google Shape;647;p32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0066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3"/>
          <p:cNvSpPr txBox="1">
            <a:spLocks noGrp="1"/>
          </p:cNvSpPr>
          <p:nvPr>
            <p:ph type="title"/>
          </p:nvPr>
        </p:nvSpPr>
        <p:spPr>
          <a:xfrm>
            <a:off x="766094" y="1725463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3" name="Google Shape;653;p33"/>
          <p:cNvSpPr txBox="1">
            <a:spLocks noGrp="1"/>
          </p:cNvSpPr>
          <p:nvPr>
            <p:ph type="subTitle" idx="1"/>
          </p:nvPr>
        </p:nvSpPr>
        <p:spPr>
          <a:xfrm>
            <a:off x="713744" y="2155200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33"/>
          <p:cNvSpPr txBox="1">
            <a:spLocks noGrp="1"/>
          </p:cNvSpPr>
          <p:nvPr>
            <p:ph type="title" idx="2"/>
          </p:nvPr>
        </p:nvSpPr>
        <p:spPr>
          <a:xfrm>
            <a:off x="3563400" y="1725463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5" name="Google Shape;655;p33"/>
          <p:cNvSpPr txBox="1">
            <a:spLocks noGrp="1"/>
          </p:cNvSpPr>
          <p:nvPr>
            <p:ph type="subTitle" idx="3"/>
          </p:nvPr>
        </p:nvSpPr>
        <p:spPr>
          <a:xfrm>
            <a:off x="3511050" y="2155200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33"/>
          <p:cNvSpPr txBox="1">
            <a:spLocks noGrp="1"/>
          </p:cNvSpPr>
          <p:nvPr>
            <p:ph type="title" idx="4"/>
          </p:nvPr>
        </p:nvSpPr>
        <p:spPr>
          <a:xfrm>
            <a:off x="6360719" y="1725463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7" name="Google Shape;657;p33"/>
          <p:cNvSpPr txBox="1">
            <a:spLocks noGrp="1"/>
          </p:cNvSpPr>
          <p:nvPr>
            <p:ph type="subTitle" idx="5"/>
          </p:nvPr>
        </p:nvSpPr>
        <p:spPr>
          <a:xfrm>
            <a:off x="6308369" y="2155200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33"/>
          <p:cNvSpPr txBox="1">
            <a:spLocks noGrp="1"/>
          </p:cNvSpPr>
          <p:nvPr>
            <p:ph type="title" idx="6"/>
          </p:nvPr>
        </p:nvSpPr>
        <p:spPr>
          <a:xfrm>
            <a:off x="766094" y="339183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9" name="Google Shape;659;p33"/>
          <p:cNvSpPr txBox="1">
            <a:spLocks noGrp="1"/>
          </p:cNvSpPr>
          <p:nvPr>
            <p:ph type="subTitle" idx="7"/>
          </p:nvPr>
        </p:nvSpPr>
        <p:spPr>
          <a:xfrm>
            <a:off x="713744" y="3821575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33"/>
          <p:cNvSpPr txBox="1">
            <a:spLocks noGrp="1"/>
          </p:cNvSpPr>
          <p:nvPr>
            <p:ph type="title" idx="8"/>
          </p:nvPr>
        </p:nvSpPr>
        <p:spPr>
          <a:xfrm>
            <a:off x="3563400" y="339183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1" name="Google Shape;661;p33"/>
          <p:cNvSpPr txBox="1">
            <a:spLocks noGrp="1"/>
          </p:cNvSpPr>
          <p:nvPr>
            <p:ph type="subTitle" idx="9"/>
          </p:nvPr>
        </p:nvSpPr>
        <p:spPr>
          <a:xfrm>
            <a:off x="3511050" y="3821575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33"/>
          <p:cNvSpPr txBox="1">
            <a:spLocks noGrp="1"/>
          </p:cNvSpPr>
          <p:nvPr>
            <p:ph type="title" idx="13"/>
          </p:nvPr>
        </p:nvSpPr>
        <p:spPr>
          <a:xfrm>
            <a:off x="6360719" y="339183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3" name="Google Shape;663;p33"/>
          <p:cNvSpPr txBox="1">
            <a:spLocks noGrp="1"/>
          </p:cNvSpPr>
          <p:nvPr>
            <p:ph type="subTitle" idx="14"/>
          </p:nvPr>
        </p:nvSpPr>
        <p:spPr>
          <a:xfrm>
            <a:off x="6308369" y="3821575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33"/>
          <p:cNvSpPr txBox="1">
            <a:spLocks noGrp="1"/>
          </p:cNvSpPr>
          <p:nvPr>
            <p:ph type="title" idx="15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33"/>
          <p:cNvSpPr/>
          <p:nvPr/>
        </p:nvSpPr>
        <p:spPr>
          <a:xfrm>
            <a:off x="-179259" y="4565467"/>
            <a:ext cx="9944790" cy="825695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6" name="Google Shape;666;p33"/>
          <p:cNvGrpSpPr/>
          <p:nvPr/>
        </p:nvGrpSpPr>
        <p:grpSpPr>
          <a:xfrm>
            <a:off x="198951" y="244524"/>
            <a:ext cx="9579840" cy="4509065"/>
            <a:chOff x="-4046588" y="-2315520"/>
            <a:chExt cx="12952732" cy="6096626"/>
          </a:xfrm>
        </p:grpSpPr>
        <p:sp>
          <p:nvSpPr>
            <p:cNvPr id="667" name="Google Shape;667;p33"/>
            <p:cNvSpPr/>
            <p:nvPr/>
          </p:nvSpPr>
          <p:spPr>
            <a:xfrm>
              <a:off x="-4046588" y="-23155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6344935" y="-1765791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7828364" y="3063715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6954167" y="1072501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1" name="Google Shape;671;p33"/>
          <p:cNvSpPr/>
          <p:nvPr/>
        </p:nvSpPr>
        <p:spPr>
          <a:xfrm>
            <a:off x="-833928" y="3122022"/>
            <a:ext cx="1470950" cy="16352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33"/>
          <p:cNvSpPr/>
          <p:nvPr/>
        </p:nvSpPr>
        <p:spPr>
          <a:xfrm>
            <a:off x="-179250" y="4953004"/>
            <a:ext cx="9944790" cy="514357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97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4"/>
          <p:cNvSpPr/>
          <p:nvPr/>
        </p:nvSpPr>
        <p:spPr>
          <a:xfrm>
            <a:off x="-796750" y="3905426"/>
            <a:ext cx="9938755" cy="1322000"/>
          </a:xfrm>
          <a:custGeom>
            <a:avLst/>
            <a:gdLst/>
            <a:ahLst/>
            <a:cxnLst/>
            <a:rect l="l" t="t" r="r" b="b"/>
            <a:pathLst>
              <a:path w="208962" h="27795" extrusionOk="0">
                <a:moveTo>
                  <a:pt x="1" y="1"/>
                </a:moveTo>
                <a:lnTo>
                  <a:pt x="1" y="27794"/>
                </a:lnTo>
                <a:lnTo>
                  <a:pt x="208962" y="27794"/>
                </a:lnTo>
                <a:lnTo>
                  <a:pt x="208962" y="1"/>
                </a:lnTo>
                <a:close/>
              </a:path>
            </a:pathLst>
          </a:custGeom>
          <a:solidFill>
            <a:srgbClr val="7BA1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4"/>
          <p:cNvSpPr/>
          <p:nvPr/>
        </p:nvSpPr>
        <p:spPr>
          <a:xfrm>
            <a:off x="3954950" y="539502"/>
            <a:ext cx="1096725" cy="522660"/>
          </a:xfrm>
          <a:custGeom>
            <a:avLst/>
            <a:gdLst/>
            <a:ahLst/>
            <a:cxnLst/>
            <a:rect l="l" t="t" r="r" b="b"/>
            <a:pathLst>
              <a:path w="35174" h="16764" extrusionOk="0">
                <a:moveTo>
                  <a:pt x="16645" y="1"/>
                </a:moveTo>
                <a:cubicBezTo>
                  <a:pt x="10796" y="1"/>
                  <a:pt x="6046" y="2866"/>
                  <a:pt x="6046" y="6399"/>
                </a:cubicBezTo>
                <a:cubicBezTo>
                  <a:pt x="6046" y="7302"/>
                  <a:pt x="6360" y="8205"/>
                  <a:pt x="6910" y="8951"/>
                </a:cubicBezTo>
                <a:cubicBezTo>
                  <a:pt x="2945" y="9304"/>
                  <a:pt x="0" y="10914"/>
                  <a:pt x="0" y="12837"/>
                </a:cubicBezTo>
                <a:cubicBezTo>
                  <a:pt x="0" y="14997"/>
                  <a:pt x="3887" y="16763"/>
                  <a:pt x="8637" y="16763"/>
                </a:cubicBezTo>
                <a:cubicBezTo>
                  <a:pt x="11660" y="16763"/>
                  <a:pt x="14329" y="16056"/>
                  <a:pt x="15860" y="14997"/>
                </a:cubicBezTo>
                <a:cubicBezTo>
                  <a:pt x="18320" y="16019"/>
                  <a:pt x="20964" y="16530"/>
                  <a:pt x="23648" y="16530"/>
                </a:cubicBezTo>
                <a:cubicBezTo>
                  <a:pt x="23748" y="16530"/>
                  <a:pt x="23847" y="16529"/>
                  <a:pt x="23947" y="16528"/>
                </a:cubicBezTo>
                <a:cubicBezTo>
                  <a:pt x="30149" y="16528"/>
                  <a:pt x="35174" y="14251"/>
                  <a:pt x="35174" y="11503"/>
                </a:cubicBezTo>
                <a:cubicBezTo>
                  <a:pt x="35174" y="9226"/>
                  <a:pt x="31837" y="7342"/>
                  <a:pt x="27244" y="6674"/>
                </a:cubicBezTo>
                <a:lnTo>
                  <a:pt x="27244" y="6399"/>
                </a:lnTo>
                <a:cubicBezTo>
                  <a:pt x="27244" y="2866"/>
                  <a:pt x="22494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34"/>
          <p:cNvSpPr/>
          <p:nvPr/>
        </p:nvSpPr>
        <p:spPr>
          <a:xfrm>
            <a:off x="7491687" y="2770628"/>
            <a:ext cx="1576456" cy="753068"/>
          </a:xfrm>
          <a:custGeom>
            <a:avLst/>
            <a:gdLst/>
            <a:ahLst/>
            <a:cxnLst/>
            <a:rect l="l" t="t" r="r" b="b"/>
            <a:pathLst>
              <a:path w="35175" h="16803" extrusionOk="0">
                <a:moveTo>
                  <a:pt x="16645" y="0"/>
                </a:moveTo>
                <a:cubicBezTo>
                  <a:pt x="10796" y="0"/>
                  <a:pt x="6046" y="2905"/>
                  <a:pt x="6046" y="6439"/>
                </a:cubicBezTo>
                <a:cubicBezTo>
                  <a:pt x="6046" y="7341"/>
                  <a:pt x="6360" y="8244"/>
                  <a:pt x="6910" y="8951"/>
                </a:cubicBezTo>
                <a:cubicBezTo>
                  <a:pt x="2945" y="9343"/>
                  <a:pt x="1" y="10914"/>
                  <a:pt x="1" y="12877"/>
                </a:cubicBezTo>
                <a:cubicBezTo>
                  <a:pt x="1" y="14996"/>
                  <a:pt x="3887" y="16802"/>
                  <a:pt x="8637" y="16802"/>
                </a:cubicBezTo>
                <a:cubicBezTo>
                  <a:pt x="11660" y="16802"/>
                  <a:pt x="14329" y="16096"/>
                  <a:pt x="15860" y="14996"/>
                </a:cubicBezTo>
                <a:cubicBezTo>
                  <a:pt x="18251" y="15990"/>
                  <a:pt x="20815" y="16535"/>
                  <a:pt x="23422" y="16535"/>
                </a:cubicBezTo>
                <a:cubicBezTo>
                  <a:pt x="23597" y="16535"/>
                  <a:pt x="23772" y="16532"/>
                  <a:pt x="23947" y="16527"/>
                </a:cubicBezTo>
                <a:cubicBezTo>
                  <a:pt x="30150" y="16527"/>
                  <a:pt x="35174" y="14290"/>
                  <a:pt x="35174" y="11503"/>
                </a:cubicBezTo>
                <a:cubicBezTo>
                  <a:pt x="35174" y="9265"/>
                  <a:pt x="31838" y="7341"/>
                  <a:pt x="27245" y="6713"/>
                </a:cubicBezTo>
                <a:lnTo>
                  <a:pt x="27245" y="6439"/>
                </a:lnTo>
                <a:cubicBezTo>
                  <a:pt x="27245" y="2905"/>
                  <a:pt x="22495" y="0"/>
                  <a:pt x="166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34"/>
          <p:cNvSpPr/>
          <p:nvPr/>
        </p:nvSpPr>
        <p:spPr>
          <a:xfrm>
            <a:off x="8843500" y="1217915"/>
            <a:ext cx="1578203" cy="751321"/>
          </a:xfrm>
          <a:custGeom>
            <a:avLst/>
            <a:gdLst/>
            <a:ahLst/>
            <a:cxnLst/>
            <a:rect l="l" t="t" r="r" b="b"/>
            <a:pathLst>
              <a:path w="35214" h="16764" extrusionOk="0">
                <a:moveTo>
                  <a:pt x="18530" y="1"/>
                </a:moveTo>
                <a:cubicBezTo>
                  <a:pt x="12680" y="1"/>
                  <a:pt x="7930" y="2866"/>
                  <a:pt x="7930" y="6400"/>
                </a:cubicBezTo>
                <a:lnTo>
                  <a:pt x="7930" y="6714"/>
                </a:lnTo>
                <a:cubicBezTo>
                  <a:pt x="3337" y="7342"/>
                  <a:pt x="1" y="9226"/>
                  <a:pt x="1" y="11503"/>
                </a:cubicBezTo>
                <a:cubicBezTo>
                  <a:pt x="1" y="14290"/>
                  <a:pt x="5065" y="16528"/>
                  <a:pt x="11267" y="16528"/>
                </a:cubicBezTo>
                <a:cubicBezTo>
                  <a:pt x="11365" y="16529"/>
                  <a:pt x="11463" y="16530"/>
                  <a:pt x="11562" y="16530"/>
                </a:cubicBezTo>
                <a:cubicBezTo>
                  <a:pt x="14211" y="16530"/>
                  <a:pt x="16854" y="16019"/>
                  <a:pt x="19315" y="14997"/>
                </a:cubicBezTo>
                <a:cubicBezTo>
                  <a:pt x="20885" y="16057"/>
                  <a:pt x="23515" y="16763"/>
                  <a:pt x="26538" y="16763"/>
                </a:cubicBezTo>
                <a:cubicBezTo>
                  <a:pt x="31327" y="16763"/>
                  <a:pt x="35174" y="14997"/>
                  <a:pt x="35174" y="12838"/>
                </a:cubicBezTo>
                <a:cubicBezTo>
                  <a:pt x="35213" y="10914"/>
                  <a:pt x="32230" y="9305"/>
                  <a:pt x="28304" y="8951"/>
                </a:cubicBezTo>
                <a:cubicBezTo>
                  <a:pt x="28854" y="8205"/>
                  <a:pt x="29129" y="7342"/>
                  <a:pt x="29168" y="6400"/>
                </a:cubicBezTo>
                <a:cubicBezTo>
                  <a:pt x="29168" y="2866"/>
                  <a:pt x="24418" y="1"/>
                  <a:pt x="185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34"/>
          <p:cNvSpPr/>
          <p:nvPr/>
        </p:nvSpPr>
        <p:spPr>
          <a:xfrm>
            <a:off x="-472986" y="691411"/>
            <a:ext cx="1208728" cy="522662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6331" y="0"/>
                </a:moveTo>
                <a:cubicBezTo>
                  <a:pt x="13544" y="0"/>
                  <a:pt x="11306" y="1060"/>
                  <a:pt x="10914" y="2434"/>
                </a:cubicBezTo>
                <a:cubicBezTo>
                  <a:pt x="10560" y="2395"/>
                  <a:pt x="10207" y="2395"/>
                  <a:pt x="9815" y="2395"/>
                </a:cubicBezTo>
                <a:cubicBezTo>
                  <a:pt x="6713" y="2395"/>
                  <a:pt x="4201" y="3455"/>
                  <a:pt x="4201" y="4789"/>
                </a:cubicBezTo>
                <a:cubicBezTo>
                  <a:pt x="4201" y="4907"/>
                  <a:pt x="4201" y="4986"/>
                  <a:pt x="4240" y="5103"/>
                </a:cubicBezTo>
                <a:cubicBezTo>
                  <a:pt x="1728" y="5653"/>
                  <a:pt x="1" y="6831"/>
                  <a:pt x="1" y="8205"/>
                </a:cubicBezTo>
                <a:cubicBezTo>
                  <a:pt x="1" y="10089"/>
                  <a:pt x="3455" y="11659"/>
                  <a:pt x="7734" y="11659"/>
                </a:cubicBezTo>
                <a:cubicBezTo>
                  <a:pt x="10403" y="11659"/>
                  <a:pt x="12759" y="11031"/>
                  <a:pt x="14172" y="10089"/>
                </a:cubicBezTo>
                <a:cubicBezTo>
                  <a:pt x="15766" y="11113"/>
                  <a:pt x="17616" y="11661"/>
                  <a:pt x="19511" y="11661"/>
                </a:cubicBezTo>
                <a:cubicBezTo>
                  <a:pt x="19576" y="11661"/>
                  <a:pt x="19642" y="11661"/>
                  <a:pt x="19707" y="11659"/>
                </a:cubicBezTo>
                <a:cubicBezTo>
                  <a:pt x="23711" y="11659"/>
                  <a:pt x="26970" y="9696"/>
                  <a:pt x="26970" y="7223"/>
                </a:cubicBezTo>
                <a:cubicBezTo>
                  <a:pt x="26970" y="5221"/>
                  <a:pt x="24771" y="3533"/>
                  <a:pt x="21748" y="3023"/>
                </a:cubicBezTo>
                <a:cubicBezTo>
                  <a:pt x="21748" y="2944"/>
                  <a:pt x="21748" y="2866"/>
                  <a:pt x="21748" y="2827"/>
                </a:cubicBezTo>
                <a:cubicBezTo>
                  <a:pt x="21748" y="1256"/>
                  <a:pt x="19315" y="0"/>
                  <a:pt x="163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34"/>
          <p:cNvSpPr/>
          <p:nvPr/>
        </p:nvSpPr>
        <p:spPr>
          <a:xfrm>
            <a:off x="4991612" y="2997586"/>
            <a:ext cx="1240414" cy="535211"/>
          </a:xfrm>
          <a:custGeom>
            <a:avLst/>
            <a:gdLst/>
            <a:ahLst/>
            <a:cxnLst/>
            <a:rect l="l" t="t" r="r" b="b"/>
            <a:pathLst>
              <a:path w="27677" h="11942" extrusionOk="0">
                <a:moveTo>
                  <a:pt x="16763" y="1"/>
                </a:moveTo>
                <a:cubicBezTo>
                  <a:pt x="13937" y="1"/>
                  <a:pt x="11581" y="1100"/>
                  <a:pt x="11228" y="2513"/>
                </a:cubicBezTo>
                <a:cubicBezTo>
                  <a:pt x="10835" y="2474"/>
                  <a:pt x="10482" y="2474"/>
                  <a:pt x="10090" y="2474"/>
                </a:cubicBezTo>
                <a:cubicBezTo>
                  <a:pt x="6910" y="2474"/>
                  <a:pt x="4319" y="3573"/>
                  <a:pt x="4319" y="4908"/>
                </a:cubicBezTo>
                <a:cubicBezTo>
                  <a:pt x="4319" y="5025"/>
                  <a:pt x="4358" y="5143"/>
                  <a:pt x="4397" y="5222"/>
                </a:cubicBezTo>
                <a:cubicBezTo>
                  <a:pt x="1807" y="5810"/>
                  <a:pt x="1" y="7027"/>
                  <a:pt x="40" y="8401"/>
                </a:cubicBezTo>
                <a:cubicBezTo>
                  <a:pt x="40" y="10364"/>
                  <a:pt x="3573" y="11934"/>
                  <a:pt x="7930" y="11934"/>
                </a:cubicBezTo>
                <a:cubicBezTo>
                  <a:pt x="10678" y="11934"/>
                  <a:pt x="13112" y="11306"/>
                  <a:pt x="14526" y="10364"/>
                </a:cubicBezTo>
                <a:cubicBezTo>
                  <a:pt x="16108" y="11394"/>
                  <a:pt x="17966" y="11942"/>
                  <a:pt x="19841" y="11942"/>
                </a:cubicBezTo>
                <a:cubicBezTo>
                  <a:pt x="19966" y="11942"/>
                  <a:pt x="20092" y="11939"/>
                  <a:pt x="20218" y="11934"/>
                </a:cubicBezTo>
                <a:cubicBezTo>
                  <a:pt x="24340" y="11934"/>
                  <a:pt x="27676" y="9932"/>
                  <a:pt x="27676" y="7420"/>
                </a:cubicBezTo>
                <a:cubicBezTo>
                  <a:pt x="27676" y="5379"/>
                  <a:pt x="25399" y="3651"/>
                  <a:pt x="22338" y="3102"/>
                </a:cubicBezTo>
                <a:cubicBezTo>
                  <a:pt x="22338" y="3023"/>
                  <a:pt x="22338" y="2984"/>
                  <a:pt x="22338" y="2906"/>
                </a:cubicBezTo>
                <a:cubicBezTo>
                  <a:pt x="22338" y="1296"/>
                  <a:pt x="19825" y="1"/>
                  <a:pt x="167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34"/>
          <p:cNvSpPr/>
          <p:nvPr/>
        </p:nvSpPr>
        <p:spPr>
          <a:xfrm>
            <a:off x="7157335" y="100119"/>
            <a:ext cx="1368861" cy="591277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2013" y="1"/>
                </a:moveTo>
                <a:cubicBezTo>
                  <a:pt x="8637" y="1"/>
                  <a:pt x="5889" y="1414"/>
                  <a:pt x="5889" y="3220"/>
                </a:cubicBezTo>
                <a:cubicBezTo>
                  <a:pt x="5850" y="3259"/>
                  <a:pt x="5850" y="3337"/>
                  <a:pt x="5889" y="3416"/>
                </a:cubicBezTo>
                <a:cubicBezTo>
                  <a:pt x="2435" y="4005"/>
                  <a:pt x="1" y="5928"/>
                  <a:pt x="1" y="8205"/>
                </a:cubicBezTo>
                <a:cubicBezTo>
                  <a:pt x="1" y="10953"/>
                  <a:pt x="3691" y="13191"/>
                  <a:pt x="8245" y="13191"/>
                </a:cubicBezTo>
                <a:cubicBezTo>
                  <a:pt x="8313" y="13192"/>
                  <a:pt x="8382" y="13193"/>
                  <a:pt x="8451" y="13193"/>
                </a:cubicBezTo>
                <a:cubicBezTo>
                  <a:pt x="10580" y="13193"/>
                  <a:pt x="12699" y="12603"/>
                  <a:pt x="14486" y="11424"/>
                </a:cubicBezTo>
                <a:cubicBezTo>
                  <a:pt x="16057" y="12484"/>
                  <a:pt x="18726" y="13191"/>
                  <a:pt x="21788" y="13191"/>
                </a:cubicBezTo>
                <a:cubicBezTo>
                  <a:pt x="26617" y="13191"/>
                  <a:pt x="30503" y="11424"/>
                  <a:pt x="30503" y="9265"/>
                </a:cubicBezTo>
                <a:cubicBezTo>
                  <a:pt x="30542" y="7734"/>
                  <a:pt x="28579" y="6399"/>
                  <a:pt x="25714" y="5771"/>
                </a:cubicBezTo>
                <a:cubicBezTo>
                  <a:pt x="25753" y="5653"/>
                  <a:pt x="25753" y="5536"/>
                  <a:pt x="25753" y="5418"/>
                </a:cubicBezTo>
                <a:cubicBezTo>
                  <a:pt x="25753" y="3926"/>
                  <a:pt x="22926" y="2709"/>
                  <a:pt x="19393" y="2709"/>
                </a:cubicBezTo>
                <a:cubicBezTo>
                  <a:pt x="18962" y="2709"/>
                  <a:pt x="18530" y="2709"/>
                  <a:pt x="18137" y="2749"/>
                </a:cubicBezTo>
                <a:cubicBezTo>
                  <a:pt x="17705" y="1178"/>
                  <a:pt x="15154" y="1"/>
                  <a:pt x="120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34"/>
          <p:cNvSpPr/>
          <p:nvPr/>
        </p:nvSpPr>
        <p:spPr>
          <a:xfrm>
            <a:off x="504690" y="3905426"/>
            <a:ext cx="8639205" cy="1322000"/>
          </a:xfrm>
          <a:custGeom>
            <a:avLst/>
            <a:gdLst/>
            <a:ahLst/>
            <a:cxnLst/>
            <a:rect l="l" t="t" r="r" b="b"/>
            <a:pathLst>
              <a:path w="181639" h="27795" extrusionOk="0">
                <a:moveTo>
                  <a:pt x="37726" y="1"/>
                </a:moveTo>
                <a:cubicBezTo>
                  <a:pt x="37726" y="1"/>
                  <a:pt x="0" y="3377"/>
                  <a:pt x="0" y="27794"/>
                </a:cubicBezTo>
                <a:lnTo>
                  <a:pt x="181639" y="27794"/>
                </a:lnTo>
                <a:cubicBezTo>
                  <a:pt x="181639" y="27794"/>
                  <a:pt x="58845" y="17705"/>
                  <a:pt x="45106" y="10914"/>
                </a:cubicBezTo>
                <a:cubicBezTo>
                  <a:pt x="30777" y="3809"/>
                  <a:pt x="50248" y="1"/>
                  <a:pt x="50248" y="1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34"/>
          <p:cNvSpPr/>
          <p:nvPr/>
        </p:nvSpPr>
        <p:spPr>
          <a:xfrm>
            <a:off x="2132637" y="3951175"/>
            <a:ext cx="100346" cy="31731"/>
          </a:xfrm>
          <a:custGeom>
            <a:avLst/>
            <a:gdLst/>
            <a:ahLst/>
            <a:cxnLst/>
            <a:rect l="l" t="t" r="r" b="b"/>
            <a:pathLst>
              <a:path w="2239" h="708" fill="none" extrusionOk="0">
                <a:moveTo>
                  <a:pt x="0" y="707"/>
                </a:moveTo>
                <a:cubicBezTo>
                  <a:pt x="786" y="432"/>
                  <a:pt x="1531" y="236"/>
                  <a:pt x="2238" y="0"/>
                </a:cubicBezTo>
              </a:path>
            </a:pathLst>
          </a:custGeom>
          <a:noFill/>
          <a:ln w="176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4"/>
          <p:cNvSpPr/>
          <p:nvPr/>
        </p:nvSpPr>
        <p:spPr>
          <a:xfrm>
            <a:off x="1884570" y="4025080"/>
            <a:ext cx="131988" cy="58083"/>
          </a:xfrm>
          <a:custGeom>
            <a:avLst/>
            <a:gdLst/>
            <a:ahLst/>
            <a:cxnLst/>
            <a:rect l="l" t="t" r="r" b="b"/>
            <a:pathLst>
              <a:path w="2945" h="1296" fill="none" extrusionOk="0">
                <a:moveTo>
                  <a:pt x="0" y="1296"/>
                </a:moveTo>
                <a:cubicBezTo>
                  <a:pt x="982" y="825"/>
                  <a:pt x="1963" y="393"/>
                  <a:pt x="2945" y="0"/>
                </a:cubicBezTo>
              </a:path>
            </a:pathLst>
          </a:custGeom>
          <a:noFill/>
          <a:ln w="26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4"/>
          <p:cNvSpPr/>
          <p:nvPr/>
        </p:nvSpPr>
        <p:spPr>
          <a:xfrm>
            <a:off x="1534453" y="4188710"/>
            <a:ext cx="168917" cy="158385"/>
          </a:xfrm>
          <a:custGeom>
            <a:avLst/>
            <a:gdLst/>
            <a:ahLst/>
            <a:cxnLst/>
            <a:rect l="l" t="t" r="r" b="b"/>
            <a:pathLst>
              <a:path w="3769" h="3534" fill="none" extrusionOk="0">
                <a:moveTo>
                  <a:pt x="0" y="3533"/>
                </a:moveTo>
                <a:cubicBezTo>
                  <a:pt x="275" y="3141"/>
                  <a:pt x="589" y="2787"/>
                  <a:pt x="943" y="2434"/>
                </a:cubicBezTo>
                <a:cubicBezTo>
                  <a:pt x="1806" y="1531"/>
                  <a:pt x="2748" y="707"/>
                  <a:pt x="3769" y="0"/>
                </a:cubicBezTo>
              </a:path>
            </a:pathLst>
          </a:custGeom>
          <a:noFill/>
          <a:ln w="343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4"/>
          <p:cNvSpPr/>
          <p:nvPr/>
        </p:nvSpPr>
        <p:spPr>
          <a:xfrm>
            <a:off x="1442980" y="4602154"/>
            <a:ext cx="193567" cy="290328"/>
          </a:xfrm>
          <a:custGeom>
            <a:avLst/>
            <a:gdLst/>
            <a:ahLst/>
            <a:cxnLst/>
            <a:rect l="l" t="t" r="r" b="b"/>
            <a:pathLst>
              <a:path w="4319" h="6478" fill="none" extrusionOk="0">
                <a:moveTo>
                  <a:pt x="4318" y="6478"/>
                </a:moveTo>
                <a:cubicBezTo>
                  <a:pt x="4004" y="6281"/>
                  <a:pt x="3729" y="6085"/>
                  <a:pt x="3455" y="5889"/>
                </a:cubicBezTo>
                <a:cubicBezTo>
                  <a:pt x="1335" y="4318"/>
                  <a:pt x="0" y="2395"/>
                  <a:pt x="0" y="0"/>
                </a:cubicBez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4"/>
          <p:cNvSpPr/>
          <p:nvPr/>
        </p:nvSpPr>
        <p:spPr>
          <a:xfrm>
            <a:off x="2071057" y="5057817"/>
            <a:ext cx="731959" cy="93310"/>
          </a:xfrm>
          <a:custGeom>
            <a:avLst/>
            <a:gdLst/>
            <a:ahLst/>
            <a:cxnLst/>
            <a:rect l="l" t="t" r="r" b="b"/>
            <a:pathLst>
              <a:path w="16332" h="2082" fill="none" extrusionOk="0">
                <a:moveTo>
                  <a:pt x="16331" y="2081"/>
                </a:moveTo>
                <a:cubicBezTo>
                  <a:pt x="10835" y="1885"/>
                  <a:pt x="5379" y="1178"/>
                  <a:pt x="0" y="1"/>
                </a:cubicBez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4"/>
          <p:cNvSpPr/>
          <p:nvPr/>
        </p:nvSpPr>
        <p:spPr>
          <a:xfrm>
            <a:off x="8204156" y="4081326"/>
            <a:ext cx="760105" cy="846334"/>
          </a:xfrm>
          <a:custGeom>
            <a:avLst/>
            <a:gdLst/>
            <a:ahLst/>
            <a:cxnLst/>
            <a:rect l="l" t="t" r="r" b="b"/>
            <a:pathLst>
              <a:path w="16960" h="18884" extrusionOk="0">
                <a:moveTo>
                  <a:pt x="9139" y="0"/>
                </a:moveTo>
                <a:cubicBezTo>
                  <a:pt x="6895" y="0"/>
                  <a:pt x="6423" y="1605"/>
                  <a:pt x="6440" y="1649"/>
                </a:cubicBezTo>
                <a:lnTo>
                  <a:pt x="6440" y="1649"/>
                </a:lnTo>
                <a:cubicBezTo>
                  <a:pt x="6008" y="1245"/>
                  <a:pt x="4986" y="879"/>
                  <a:pt x="4247" y="879"/>
                </a:cubicBezTo>
                <a:cubicBezTo>
                  <a:pt x="3910" y="879"/>
                  <a:pt x="3632" y="955"/>
                  <a:pt x="3496" y="1140"/>
                </a:cubicBezTo>
                <a:cubicBezTo>
                  <a:pt x="3029" y="1725"/>
                  <a:pt x="4303" y="2890"/>
                  <a:pt x="4321" y="2906"/>
                </a:cubicBezTo>
                <a:lnTo>
                  <a:pt x="4321" y="2906"/>
                </a:lnTo>
                <a:cubicBezTo>
                  <a:pt x="4308" y="2895"/>
                  <a:pt x="3634" y="2285"/>
                  <a:pt x="2855" y="2285"/>
                </a:cubicBezTo>
                <a:cubicBezTo>
                  <a:pt x="2524" y="2285"/>
                  <a:pt x="2174" y="2396"/>
                  <a:pt x="1848" y="2710"/>
                </a:cubicBezTo>
                <a:cubicBezTo>
                  <a:pt x="788" y="3770"/>
                  <a:pt x="3339" y="4908"/>
                  <a:pt x="3339" y="4908"/>
                </a:cubicBezTo>
                <a:cubicBezTo>
                  <a:pt x="3339" y="4908"/>
                  <a:pt x="2586" y="4609"/>
                  <a:pt x="1808" y="4609"/>
                </a:cubicBezTo>
                <a:cubicBezTo>
                  <a:pt x="1016" y="4609"/>
                  <a:pt x="199" y="4918"/>
                  <a:pt x="120" y="6165"/>
                </a:cubicBezTo>
                <a:cubicBezTo>
                  <a:pt x="0" y="8028"/>
                  <a:pt x="1904" y="8856"/>
                  <a:pt x="2804" y="9142"/>
                </a:cubicBezTo>
                <a:lnTo>
                  <a:pt x="2804" y="9142"/>
                </a:lnTo>
                <a:cubicBezTo>
                  <a:pt x="2781" y="9140"/>
                  <a:pt x="2757" y="9139"/>
                  <a:pt x="2734" y="9139"/>
                </a:cubicBezTo>
                <a:cubicBezTo>
                  <a:pt x="2370" y="9139"/>
                  <a:pt x="1948" y="9351"/>
                  <a:pt x="1926" y="10326"/>
                </a:cubicBezTo>
                <a:cubicBezTo>
                  <a:pt x="1869" y="11588"/>
                  <a:pt x="3173" y="12326"/>
                  <a:pt x="4141" y="12326"/>
                </a:cubicBezTo>
                <a:cubicBezTo>
                  <a:pt x="4497" y="12326"/>
                  <a:pt x="4808" y="12225"/>
                  <a:pt x="4988" y="12014"/>
                </a:cubicBezTo>
                <a:cubicBezTo>
                  <a:pt x="5178" y="11689"/>
                  <a:pt x="5517" y="11513"/>
                  <a:pt x="5864" y="11513"/>
                </a:cubicBezTo>
                <a:cubicBezTo>
                  <a:pt x="6020" y="11513"/>
                  <a:pt x="6177" y="11548"/>
                  <a:pt x="6323" y="11621"/>
                </a:cubicBezTo>
                <a:cubicBezTo>
                  <a:pt x="8403" y="12917"/>
                  <a:pt x="7108" y="18884"/>
                  <a:pt x="7108" y="18884"/>
                </a:cubicBezTo>
                <a:lnTo>
                  <a:pt x="8717" y="18884"/>
                </a:lnTo>
                <a:cubicBezTo>
                  <a:pt x="7814" y="13702"/>
                  <a:pt x="9267" y="11935"/>
                  <a:pt x="9267" y="11935"/>
                </a:cubicBezTo>
                <a:cubicBezTo>
                  <a:pt x="9393" y="11847"/>
                  <a:pt x="9521" y="11812"/>
                  <a:pt x="9653" y="11812"/>
                </a:cubicBezTo>
                <a:cubicBezTo>
                  <a:pt x="10222" y="11812"/>
                  <a:pt x="10853" y="12475"/>
                  <a:pt x="11572" y="12475"/>
                </a:cubicBezTo>
                <a:cubicBezTo>
                  <a:pt x="11728" y="12475"/>
                  <a:pt x="11889" y="12444"/>
                  <a:pt x="12054" y="12367"/>
                </a:cubicBezTo>
                <a:cubicBezTo>
                  <a:pt x="13153" y="11857"/>
                  <a:pt x="12173" y="10641"/>
                  <a:pt x="12172" y="10640"/>
                </a:cubicBezTo>
                <a:lnTo>
                  <a:pt x="12172" y="10640"/>
                </a:lnTo>
                <a:cubicBezTo>
                  <a:pt x="12697" y="11250"/>
                  <a:pt x="13273" y="11445"/>
                  <a:pt x="13795" y="11445"/>
                </a:cubicBezTo>
                <a:cubicBezTo>
                  <a:pt x="14717" y="11445"/>
                  <a:pt x="15469" y="10836"/>
                  <a:pt x="15469" y="10836"/>
                </a:cubicBezTo>
                <a:cubicBezTo>
                  <a:pt x="16959" y="8826"/>
                  <a:pt x="14167" y="7642"/>
                  <a:pt x="13492" y="7392"/>
                </a:cubicBezTo>
                <a:lnTo>
                  <a:pt x="13492" y="7392"/>
                </a:lnTo>
                <a:cubicBezTo>
                  <a:pt x="13739" y="7474"/>
                  <a:pt x="14274" y="7627"/>
                  <a:pt x="14801" y="7627"/>
                </a:cubicBezTo>
                <a:cubicBezTo>
                  <a:pt x="15495" y="7627"/>
                  <a:pt x="16176" y="7362"/>
                  <a:pt x="16176" y="6322"/>
                </a:cubicBezTo>
                <a:cubicBezTo>
                  <a:pt x="16176" y="4202"/>
                  <a:pt x="12957" y="3849"/>
                  <a:pt x="12957" y="3849"/>
                </a:cubicBezTo>
                <a:cubicBezTo>
                  <a:pt x="15038" y="3613"/>
                  <a:pt x="14292" y="1415"/>
                  <a:pt x="11426" y="433"/>
                </a:cubicBezTo>
                <a:cubicBezTo>
                  <a:pt x="10511" y="123"/>
                  <a:pt x="9757" y="0"/>
                  <a:pt x="9139" y="0"/>
                </a:cubicBezTo>
                <a:close/>
              </a:path>
            </a:pathLst>
          </a:custGeom>
          <a:solidFill>
            <a:srgbClr val="708C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4"/>
          <p:cNvSpPr/>
          <p:nvPr/>
        </p:nvSpPr>
        <p:spPr>
          <a:xfrm>
            <a:off x="-1096400" y="4572395"/>
            <a:ext cx="761808" cy="846154"/>
          </a:xfrm>
          <a:custGeom>
            <a:avLst/>
            <a:gdLst/>
            <a:ahLst/>
            <a:cxnLst/>
            <a:rect l="l" t="t" r="r" b="b"/>
            <a:pathLst>
              <a:path w="16998" h="18880" extrusionOk="0">
                <a:moveTo>
                  <a:pt x="9163" y="0"/>
                </a:moveTo>
                <a:cubicBezTo>
                  <a:pt x="6926" y="0"/>
                  <a:pt x="6409" y="1585"/>
                  <a:pt x="6411" y="1644"/>
                </a:cubicBezTo>
                <a:lnTo>
                  <a:pt x="6411" y="1644"/>
                </a:lnTo>
                <a:cubicBezTo>
                  <a:pt x="6007" y="1269"/>
                  <a:pt x="4981" y="912"/>
                  <a:pt x="4235" y="912"/>
                </a:cubicBezTo>
                <a:cubicBezTo>
                  <a:pt x="3890" y="912"/>
                  <a:pt x="3604" y="989"/>
                  <a:pt x="3468" y="1175"/>
                </a:cubicBezTo>
                <a:cubicBezTo>
                  <a:pt x="3039" y="1759"/>
                  <a:pt x="4274" y="2885"/>
                  <a:pt x="4292" y="2902"/>
                </a:cubicBezTo>
                <a:lnTo>
                  <a:pt x="4292" y="2902"/>
                </a:lnTo>
                <a:cubicBezTo>
                  <a:pt x="4279" y="2890"/>
                  <a:pt x="3637" y="2311"/>
                  <a:pt x="2880" y="2311"/>
                </a:cubicBezTo>
                <a:cubicBezTo>
                  <a:pt x="2547" y="2311"/>
                  <a:pt x="2192" y="2423"/>
                  <a:pt x="1858" y="2745"/>
                </a:cubicBezTo>
                <a:cubicBezTo>
                  <a:pt x="759" y="3805"/>
                  <a:pt x="3311" y="4943"/>
                  <a:pt x="3311" y="4943"/>
                </a:cubicBezTo>
                <a:cubicBezTo>
                  <a:pt x="3311" y="4943"/>
                  <a:pt x="2545" y="4639"/>
                  <a:pt x="1760" y="4639"/>
                </a:cubicBezTo>
                <a:cubicBezTo>
                  <a:pt x="975" y="4639"/>
                  <a:pt x="170" y="4943"/>
                  <a:pt x="92" y="6160"/>
                </a:cubicBezTo>
                <a:cubicBezTo>
                  <a:pt x="1" y="8071"/>
                  <a:pt x="1924" y="8880"/>
                  <a:pt x="2804" y="9150"/>
                </a:cubicBezTo>
                <a:lnTo>
                  <a:pt x="2804" y="9150"/>
                </a:lnTo>
                <a:cubicBezTo>
                  <a:pt x="2782" y="9148"/>
                  <a:pt x="2759" y="9147"/>
                  <a:pt x="2735" y="9147"/>
                </a:cubicBezTo>
                <a:cubicBezTo>
                  <a:pt x="2375" y="9147"/>
                  <a:pt x="1943" y="9354"/>
                  <a:pt x="1898" y="10321"/>
                </a:cubicBezTo>
                <a:cubicBezTo>
                  <a:pt x="1840" y="11580"/>
                  <a:pt x="3138" y="12338"/>
                  <a:pt x="4105" y="12338"/>
                </a:cubicBezTo>
                <a:cubicBezTo>
                  <a:pt x="4464" y="12338"/>
                  <a:pt x="4779" y="12233"/>
                  <a:pt x="4960" y="12009"/>
                </a:cubicBezTo>
                <a:cubicBezTo>
                  <a:pt x="5149" y="11684"/>
                  <a:pt x="5489" y="11509"/>
                  <a:pt x="5849" y="11509"/>
                </a:cubicBezTo>
                <a:cubicBezTo>
                  <a:pt x="6010" y="11509"/>
                  <a:pt x="6176" y="11544"/>
                  <a:pt x="6334" y="11617"/>
                </a:cubicBezTo>
                <a:cubicBezTo>
                  <a:pt x="8414" y="12912"/>
                  <a:pt x="7079" y="18879"/>
                  <a:pt x="7079" y="18879"/>
                </a:cubicBezTo>
                <a:lnTo>
                  <a:pt x="8689" y="18879"/>
                </a:lnTo>
                <a:cubicBezTo>
                  <a:pt x="7786" y="13697"/>
                  <a:pt x="9278" y="11931"/>
                  <a:pt x="9278" y="11931"/>
                </a:cubicBezTo>
                <a:cubicBezTo>
                  <a:pt x="9390" y="11854"/>
                  <a:pt x="9506" y="11823"/>
                  <a:pt x="9626" y="11823"/>
                </a:cubicBezTo>
                <a:cubicBezTo>
                  <a:pt x="10188" y="11823"/>
                  <a:pt x="10841" y="12510"/>
                  <a:pt x="11557" y="12510"/>
                </a:cubicBezTo>
                <a:cubicBezTo>
                  <a:pt x="11711" y="12510"/>
                  <a:pt x="11867" y="12478"/>
                  <a:pt x="12026" y="12402"/>
                </a:cubicBezTo>
                <a:cubicBezTo>
                  <a:pt x="13125" y="11892"/>
                  <a:pt x="12144" y="10636"/>
                  <a:pt x="12144" y="10635"/>
                </a:cubicBezTo>
                <a:lnTo>
                  <a:pt x="12144" y="10635"/>
                </a:lnTo>
                <a:cubicBezTo>
                  <a:pt x="12692" y="11256"/>
                  <a:pt x="13282" y="11452"/>
                  <a:pt x="13810" y="11452"/>
                </a:cubicBezTo>
                <a:cubicBezTo>
                  <a:pt x="14719" y="11452"/>
                  <a:pt x="15441" y="10871"/>
                  <a:pt x="15441" y="10871"/>
                </a:cubicBezTo>
                <a:cubicBezTo>
                  <a:pt x="16997" y="8819"/>
                  <a:pt x="14028" y="7596"/>
                  <a:pt x="13425" y="7375"/>
                </a:cubicBezTo>
                <a:lnTo>
                  <a:pt x="13425" y="7375"/>
                </a:lnTo>
                <a:cubicBezTo>
                  <a:pt x="13654" y="7451"/>
                  <a:pt x="14228" y="7623"/>
                  <a:pt x="14793" y="7623"/>
                </a:cubicBezTo>
                <a:cubicBezTo>
                  <a:pt x="15496" y="7623"/>
                  <a:pt x="16187" y="7358"/>
                  <a:pt x="16187" y="6317"/>
                </a:cubicBezTo>
                <a:cubicBezTo>
                  <a:pt x="16187" y="4197"/>
                  <a:pt x="12968" y="3844"/>
                  <a:pt x="12968" y="3844"/>
                </a:cubicBezTo>
                <a:cubicBezTo>
                  <a:pt x="15009" y="3608"/>
                  <a:pt x="14263" y="1410"/>
                  <a:pt x="11437" y="429"/>
                </a:cubicBezTo>
                <a:cubicBezTo>
                  <a:pt x="10531" y="121"/>
                  <a:pt x="9781" y="0"/>
                  <a:pt x="9163" y="0"/>
                </a:cubicBezTo>
                <a:close/>
              </a:path>
            </a:pathLst>
          </a:custGeom>
          <a:solidFill>
            <a:srgbClr val="708C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4"/>
          <p:cNvSpPr/>
          <p:nvPr/>
        </p:nvSpPr>
        <p:spPr>
          <a:xfrm>
            <a:off x="209637" y="3889595"/>
            <a:ext cx="63372" cy="223505"/>
          </a:xfrm>
          <a:custGeom>
            <a:avLst/>
            <a:gdLst/>
            <a:ahLst/>
            <a:cxnLst/>
            <a:rect l="l" t="t" r="r" b="b"/>
            <a:pathLst>
              <a:path w="1414" h="4987" extrusionOk="0">
                <a:moveTo>
                  <a:pt x="0" y="0"/>
                </a:moveTo>
                <a:lnTo>
                  <a:pt x="0" y="4986"/>
                </a:lnTo>
                <a:lnTo>
                  <a:pt x="1414" y="4986"/>
                </a:lnTo>
                <a:lnTo>
                  <a:pt x="1414" y="0"/>
                </a:ln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4"/>
          <p:cNvSpPr/>
          <p:nvPr/>
        </p:nvSpPr>
        <p:spPr>
          <a:xfrm>
            <a:off x="-63080" y="3266762"/>
            <a:ext cx="610549" cy="709551"/>
          </a:xfrm>
          <a:custGeom>
            <a:avLst/>
            <a:gdLst/>
            <a:ahLst/>
            <a:cxnLst/>
            <a:rect l="l" t="t" r="r" b="b"/>
            <a:pathLst>
              <a:path w="13623" h="15832" extrusionOk="0">
                <a:moveTo>
                  <a:pt x="6910" y="1"/>
                </a:moveTo>
                <a:lnTo>
                  <a:pt x="6910" y="40"/>
                </a:lnTo>
                <a:cubicBezTo>
                  <a:pt x="6910" y="4869"/>
                  <a:pt x="3063" y="7734"/>
                  <a:pt x="1610" y="7734"/>
                </a:cubicBezTo>
                <a:cubicBezTo>
                  <a:pt x="1910" y="7822"/>
                  <a:pt x="2218" y="7865"/>
                  <a:pt x="2525" y="7865"/>
                </a:cubicBezTo>
                <a:cubicBezTo>
                  <a:pt x="3182" y="7865"/>
                  <a:pt x="3835" y="7665"/>
                  <a:pt x="4397" y="7263"/>
                </a:cubicBezTo>
                <a:lnTo>
                  <a:pt x="4397" y="7263"/>
                </a:lnTo>
                <a:cubicBezTo>
                  <a:pt x="3612" y="8127"/>
                  <a:pt x="2552" y="8716"/>
                  <a:pt x="1414" y="8912"/>
                </a:cubicBezTo>
                <a:cubicBezTo>
                  <a:pt x="1414" y="8912"/>
                  <a:pt x="1850" y="9156"/>
                  <a:pt x="2641" y="9156"/>
                </a:cubicBezTo>
                <a:cubicBezTo>
                  <a:pt x="3037" y="9156"/>
                  <a:pt x="3521" y="9095"/>
                  <a:pt x="4083" y="8912"/>
                </a:cubicBezTo>
                <a:lnTo>
                  <a:pt x="4083" y="8912"/>
                </a:lnTo>
                <a:cubicBezTo>
                  <a:pt x="3220" y="10050"/>
                  <a:pt x="2121" y="11032"/>
                  <a:pt x="825" y="11660"/>
                </a:cubicBezTo>
                <a:cubicBezTo>
                  <a:pt x="825" y="11730"/>
                  <a:pt x="924" y="11759"/>
                  <a:pt x="1086" y="11759"/>
                </a:cubicBezTo>
                <a:cubicBezTo>
                  <a:pt x="1655" y="11759"/>
                  <a:pt x="3002" y="11403"/>
                  <a:pt x="3612" y="11189"/>
                </a:cubicBezTo>
                <a:lnTo>
                  <a:pt x="3612" y="11189"/>
                </a:lnTo>
                <a:cubicBezTo>
                  <a:pt x="3141" y="12170"/>
                  <a:pt x="1807" y="14015"/>
                  <a:pt x="1" y="14251"/>
                </a:cubicBezTo>
                <a:cubicBezTo>
                  <a:pt x="1" y="14251"/>
                  <a:pt x="595" y="14424"/>
                  <a:pt x="1415" y="14424"/>
                </a:cubicBezTo>
                <a:cubicBezTo>
                  <a:pt x="2158" y="14424"/>
                  <a:pt x="3087" y="14282"/>
                  <a:pt x="3926" y="13740"/>
                </a:cubicBezTo>
                <a:lnTo>
                  <a:pt x="3926" y="13740"/>
                </a:lnTo>
                <a:cubicBezTo>
                  <a:pt x="3926" y="14526"/>
                  <a:pt x="1571" y="15821"/>
                  <a:pt x="1571" y="15821"/>
                </a:cubicBezTo>
                <a:cubicBezTo>
                  <a:pt x="1789" y="15828"/>
                  <a:pt x="1999" y="15831"/>
                  <a:pt x="2200" y="15831"/>
                </a:cubicBezTo>
                <a:cubicBezTo>
                  <a:pt x="6619" y="15831"/>
                  <a:pt x="6871" y="14251"/>
                  <a:pt x="6871" y="14251"/>
                </a:cubicBezTo>
                <a:cubicBezTo>
                  <a:pt x="6871" y="14251"/>
                  <a:pt x="7277" y="15810"/>
                  <a:pt x="11210" y="15810"/>
                </a:cubicBezTo>
                <a:cubicBezTo>
                  <a:pt x="11509" y="15810"/>
                  <a:pt x="11829" y="15801"/>
                  <a:pt x="12170" y="15782"/>
                </a:cubicBezTo>
                <a:cubicBezTo>
                  <a:pt x="11110" y="15468"/>
                  <a:pt x="10011" y="13897"/>
                  <a:pt x="9933" y="13623"/>
                </a:cubicBezTo>
                <a:lnTo>
                  <a:pt x="9933" y="13623"/>
                </a:lnTo>
                <a:cubicBezTo>
                  <a:pt x="10718" y="14055"/>
                  <a:pt x="11640" y="14162"/>
                  <a:pt x="12366" y="14162"/>
                </a:cubicBezTo>
                <a:cubicBezTo>
                  <a:pt x="13093" y="14162"/>
                  <a:pt x="13623" y="14055"/>
                  <a:pt x="13623" y="14055"/>
                </a:cubicBezTo>
                <a:cubicBezTo>
                  <a:pt x="11778" y="13819"/>
                  <a:pt x="10678" y="12092"/>
                  <a:pt x="10168" y="11110"/>
                </a:cubicBezTo>
                <a:lnTo>
                  <a:pt x="10168" y="11110"/>
                </a:lnTo>
                <a:cubicBezTo>
                  <a:pt x="11071" y="11385"/>
                  <a:pt x="12013" y="11542"/>
                  <a:pt x="12955" y="11581"/>
                </a:cubicBezTo>
                <a:cubicBezTo>
                  <a:pt x="11699" y="10993"/>
                  <a:pt x="10639" y="10090"/>
                  <a:pt x="9854" y="8951"/>
                </a:cubicBezTo>
                <a:lnTo>
                  <a:pt x="9854" y="8951"/>
                </a:lnTo>
                <a:cubicBezTo>
                  <a:pt x="10309" y="9080"/>
                  <a:pt x="10709" y="9125"/>
                  <a:pt x="11046" y="9125"/>
                </a:cubicBezTo>
                <a:cubicBezTo>
                  <a:pt x="11842" y="9125"/>
                  <a:pt x="12288" y="8873"/>
                  <a:pt x="12288" y="8873"/>
                </a:cubicBezTo>
                <a:cubicBezTo>
                  <a:pt x="10992" y="8637"/>
                  <a:pt x="9776" y="7931"/>
                  <a:pt x="8990" y="6871"/>
                </a:cubicBezTo>
                <a:lnTo>
                  <a:pt x="8990" y="6871"/>
                </a:lnTo>
                <a:cubicBezTo>
                  <a:pt x="8991" y="6871"/>
                  <a:pt x="10199" y="7798"/>
                  <a:pt x="11498" y="7798"/>
                </a:cubicBezTo>
                <a:cubicBezTo>
                  <a:pt x="11735" y="7798"/>
                  <a:pt x="11974" y="7767"/>
                  <a:pt x="12209" y="7695"/>
                </a:cubicBezTo>
                <a:cubicBezTo>
                  <a:pt x="9972" y="7302"/>
                  <a:pt x="6910" y="4829"/>
                  <a:pt x="6910" y="1"/>
                </a:cubicBezTo>
                <a:close/>
              </a:path>
            </a:pathLst>
          </a:custGeom>
          <a:solidFill>
            <a:srgbClr val="708C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4"/>
          <p:cNvSpPr/>
          <p:nvPr/>
        </p:nvSpPr>
        <p:spPr>
          <a:xfrm>
            <a:off x="-765062" y="4051477"/>
            <a:ext cx="65165" cy="227001"/>
          </a:xfrm>
          <a:custGeom>
            <a:avLst/>
            <a:gdLst/>
            <a:ahLst/>
            <a:cxnLst/>
            <a:rect l="l" t="t" r="r" b="b"/>
            <a:pathLst>
              <a:path w="1454" h="5065" extrusionOk="0">
                <a:moveTo>
                  <a:pt x="1" y="0"/>
                </a:moveTo>
                <a:lnTo>
                  <a:pt x="1" y="5064"/>
                </a:lnTo>
                <a:lnTo>
                  <a:pt x="1453" y="5064"/>
                </a:lnTo>
                <a:lnTo>
                  <a:pt x="1453" y="0"/>
                </a:ln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4"/>
          <p:cNvSpPr/>
          <p:nvPr/>
        </p:nvSpPr>
        <p:spPr>
          <a:xfrm>
            <a:off x="-1043022" y="3419860"/>
            <a:ext cx="621081" cy="720038"/>
          </a:xfrm>
          <a:custGeom>
            <a:avLst/>
            <a:gdLst/>
            <a:ahLst/>
            <a:cxnLst/>
            <a:rect l="l" t="t" r="r" b="b"/>
            <a:pathLst>
              <a:path w="13858" h="16066" extrusionOk="0">
                <a:moveTo>
                  <a:pt x="6988" y="0"/>
                </a:moveTo>
                <a:lnTo>
                  <a:pt x="6988" y="39"/>
                </a:lnTo>
                <a:cubicBezTo>
                  <a:pt x="6988" y="4946"/>
                  <a:pt x="3101" y="7851"/>
                  <a:pt x="1649" y="7851"/>
                </a:cubicBezTo>
                <a:cubicBezTo>
                  <a:pt x="1934" y="7935"/>
                  <a:pt x="2231" y="7975"/>
                  <a:pt x="2527" y="7975"/>
                </a:cubicBezTo>
                <a:cubicBezTo>
                  <a:pt x="3208" y="7975"/>
                  <a:pt x="3889" y="7763"/>
                  <a:pt x="4436" y="7380"/>
                </a:cubicBezTo>
                <a:lnTo>
                  <a:pt x="4436" y="7380"/>
                </a:lnTo>
                <a:cubicBezTo>
                  <a:pt x="3651" y="8244"/>
                  <a:pt x="2591" y="8793"/>
                  <a:pt x="1413" y="8990"/>
                </a:cubicBezTo>
                <a:cubicBezTo>
                  <a:pt x="1413" y="8990"/>
                  <a:pt x="1867" y="9251"/>
                  <a:pt x="2669" y="9251"/>
                </a:cubicBezTo>
                <a:cubicBezTo>
                  <a:pt x="3071" y="9251"/>
                  <a:pt x="3559" y="9186"/>
                  <a:pt x="4122" y="8990"/>
                </a:cubicBezTo>
                <a:lnTo>
                  <a:pt x="4122" y="8990"/>
                </a:lnTo>
                <a:cubicBezTo>
                  <a:pt x="3298" y="10207"/>
                  <a:pt x="2159" y="11149"/>
                  <a:pt x="864" y="11777"/>
                </a:cubicBezTo>
                <a:cubicBezTo>
                  <a:pt x="864" y="11862"/>
                  <a:pt x="981" y="11897"/>
                  <a:pt x="1169" y="11897"/>
                </a:cubicBezTo>
                <a:cubicBezTo>
                  <a:pt x="1761" y="11897"/>
                  <a:pt x="3056" y="11553"/>
                  <a:pt x="3651" y="11345"/>
                </a:cubicBezTo>
                <a:lnTo>
                  <a:pt x="3651" y="11345"/>
                </a:lnTo>
                <a:cubicBezTo>
                  <a:pt x="3180" y="12327"/>
                  <a:pt x="1845" y="14172"/>
                  <a:pt x="0" y="14407"/>
                </a:cubicBezTo>
                <a:cubicBezTo>
                  <a:pt x="0" y="14407"/>
                  <a:pt x="640" y="14601"/>
                  <a:pt x="1520" y="14601"/>
                </a:cubicBezTo>
                <a:cubicBezTo>
                  <a:pt x="2270" y="14601"/>
                  <a:pt x="3194" y="14460"/>
                  <a:pt x="4043" y="13936"/>
                </a:cubicBezTo>
                <a:lnTo>
                  <a:pt x="4043" y="13936"/>
                </a:lnTo>
                <a:cubicBezTo>
                  <a:pt x="4043" y="14721"/>
                  <a:pt x="1649" y="16056"/>
                  <a:pt x="1649" y="16056"/>
                </a:cubicBezTo>
                <a:cubicBezTo>
                  <a:pt x="1864" y="16063"/>
                  <a:pt x="2071" y="16066"/>
                  <a:pt x="2270" y="16066"/>
                </a:cubicBezTo>
                <a:cubicBezTo>
                  <a:pt x="6739" y="16066"/>
                  <a:pt x="7027" y="14446"/>
                  <a:pt x="7027" y="14446"/>
                </a:cubicBezTo>
                <a:cubicBezTo>
                  <a:pt x="7027" y="14446"/>
                  <a:pt x="7442" y="16038"/>
                  <a:pt x="11520" y="16038"/>
                </a:cubicBezTo>
                <a:cubicBezTo>
                  <a:pt x="11786" y="16038"/>
                  <a:pt x="12068" y="16031"/>
                  <a:pt x="12366" y="16017"/>
                </a:cubicBezTo>
                <a:cubicBezTo>
                  <a:pt x="11306" y="15663"/>
                  <a:pt x="10207" y="14093"/>
                  <a:pt x="10128" y="13818"/>
                </a:cubicBezTo>
                <a:lnTo>
                  <a:pt x="10128" y="13818"/>
                </a:lnTo>
                <a:cubicBezTo>
                  <a:pt x="10933" y="14250"/>
                  <a:pt x="11865" y="14358"/>
                  <a:pt x="12596" y="14358"/>
                </a:cubicBezTo>
                <a:cubicBezTo>
                  <a:pt x="13328" y="14358"/>
                  <a:pt x="13857" y="14250"/>
                  <a:pt x="13857" y="14250"/>
                </a:cubicBezTo>
                <a:cubicBezTo>
                  <a:pt x="12012" y="14015"/>
                  <a:pt x="10835" y="12327"/>
                  <a:pt x="10364" y="11306"/>
                </a:cubicBezTo>
                <a:lnTo>
                  <a:pt x="10364" y="11306"/>
                </a:lnTo>
                <a:cubicBezTo>
                  <a:pt x="11267" y="11581"/>
                  <a:pt x="12209" y="11738"/>
                  <a:pt x="13190" y="11777"/>
                </a:cubicBezTo>
                <a:cubicBezTo>
                  <a:pt x="11895" y="11149"/>
                  <a:pt x="10796" y="10246"/>
                  <a:pt x="10010" y="9068"/>
                </a:cubicBezTo>
                <a:lnTo>
                  <a:pt x="10010" y="9068"/>
                </a:lnTo>
                <a:cubicBezTo>
                  <a:pt x="10481" y="9210"/>
                  <a:pt x="10892" y="9259"/>
                  <a:pt x="11237" y="9259"/>
                </a:cubicBezTo>
                <a:cubicBezTo>
                  <a:pt x="12041" y="9259"/>
                  <a:pt x="12484" y="8990"/>
                  <a:pt x="12484" y="8990"/>
                </a:cubicBezTo>
                <a:cubicBezTo>
                  <a:pt x="11149" y="8754"/>
                  <a:pt x="9932" y="8048"/>
                  <a:pt x="9107" y="6988"/>
                </a:cubicBezTo>
                <a:lnTo>
                  <a:pt x="9107" y="6988"/>
                </a:lnTo>
                <a:cubicBezTo>
                  <a:pt x="9108" y="6988"/>
                  <a:pt x="10344" y="7915"/>
                  <a:pt x="11652" y="7915"/>
                </a:cubicBezTo>
                <a:cubicBezTo>
                  <a:pt x="11890" y="7915"/>
                  <a:pt x="12130" y="7885"/>
                  <a:pt x="12366" y="7812"/>
                </a:cubicBezTo>
                <a:cubicBezTo>
                  <a:pt x="10128" y="7380"/>
                  <a:pt x="6988" y="4907"/>
                  <a:pt x="6988" y="0"/>
                </a:cubicBezTo>
                <a:close/>
              </a:path>
            </a:pathLst>
          </a:custGeom>
          <a:solidFill>
            <a:srgbClr val="708C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34"/>
          <p:cNvSpPr/>
          <p:nvPr/>
        </p:nvSpPr>
        <p:spPr>
          <a:xfrm>
            <a:off x="-233746" y="4549359"/>
            <a:ext cx="59876" cy="300905"/>
          </a:xfrm>
          <a:custGeom>
            <a:avLst/>
            <a:gdLst/>
            <a:ahLst/>
            <a:cxnLst/>
            <a:rect l="l" t="t" r="r" b="b"/>
            <a:pathLst>
              <a:path w="1336" h="6714" extrusionOk="0">
                <a:moveTo>
                  <a:pt x="1" y="1"/>
                </a:moveTo>
                <a:lnTo>
                  <a:pt x="1" y="6713"/>
                </a:lnTo>
                <a:lnTo>
                  <a:pt x="1336" y="6713"/>
                </a:lnTo>
                <a:lnTo>
                  <a:pt x="1336" y="1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4"/>
          <p:cNvSpPr/>
          <p:nvPr/>
        </p:nvSpPr>
        <p:spPr>
          <a:xfrm>
            <a:off x="-472984" y="3870234"/>
            <a:ext cx="538393" cy="711343"/>
          </a:xfrm>
          <a:custGeom>
            <a:avLst/>
            <a:gdLst/>
            <a:ahLst/>
            <a:cxnLst/>
            <a:rect l="l" t="t" r="r" b="b"/>
            <a:pathLst>
              <a:path w="12013" h="15872" extrusionOk="0">
                <a:moveTo>
                  <a:pt x="6006" y="1"/>
                </a:moveTo>
                <a:cubicBezTo>
                  <a:pt x="3847" y="1"/>
                  <a:pt x="2120" y="1100"/>
                  <a:pt x="2120" y="2474"/>
                </a:cubicBezTo>
                <a:cubicBezTo>
                  <a:pt x="2120" y="2631"/>
                  <a:pt x="2159" y="2749"/>
                  <a:pt x="2198" y="2906"/>
                </a:cubicBezTo>
                <a:cubicBezTo>
                  <a:pt x="1531" y="3141"/>
                  <a:pt x="1060" y="3730"/>
                  <a:pt x="981" y="4437"/>
                </a:cubicBezTo>
                <a:cubicBezTo>
                  <a:pt x="1021" y="4947"/>
                  <a:pt x="1296" y="5418"/>
                  <a:pt x="1727" y="5732"/>
                </a:cubicBezTo>
                <a:cubicBezTo>
                  <a:pt x="1060" y="5968"/>
                  <a:pt x="589" y="6556"/>
                  <a:pt x="510" y="7263"/>
                </a:cubicBezTo>
                <a:cubicBezTo>
                  <a:pt x="589" y="7891"/>
                  <a:pt x="942" y="8441"/>
                  <a:pt x="1492" y="8676"/>
                </a:cubicBezTo>
                <a:cubicBezTo>
                  <a:pt x="903" y="8951"/>
                  <a:pt x="510" y="9540"/>
                  <a:pt x="471" y="10168"/>
                </a:cubicBezTo>
                <a:cubicBezTo>
                  <a:pt x="510" y="10678"/>
                  <a:pt x="785" y="11149"/>
                  <a:pt x="1217" y="11424"/>
                </a:cubicBezTo>
                <a:cubicBezTo>
                  <a:pt x="550" y="11699"/>
                  <a:pt x="79" y="12288"/>
                  <a:pt x="0" y="12994"/>
                </a:cubicBezTo>
                <a:cubicBezTo>
                  <a:pt x="0" y="14094"/>
                  <a:pt x="1374" y="14957"/>
                  <a:pt x="3023" y="14957"/>
                </a:cubicBezTo>
                <a:lnTo>
                  <a:pt x="3337" y="14957"/>
                </a:lnTo>
                <a:cubicBezTo>
                  <a:pt x="4014" y="15527"/>
                  <a:pt x="4852" y="15871"/>
                  <a:pt x="5735" y="15871"/>
                </a:cubicBezTo>
                <a:cubicBezTo>
                  <a:pt x="5825" y="15871"/>
                  <a:pt x="5916" y="15867"/>
                  <a:pt x="6006" y="15860"/>
                </a:cubicBezTo>
                <a:cubicBezTo>
                  <a:pt x="6097" y="15867"/>
                  <a:pt x="6187" y="15871"/>
                  <a:pt x="6277" y="15871"/>
                </a:cubicBezTo>
                <a:cubicBezTo>
                  <a:pt x="7160" y="15871"/>
                  <a:pt x="7999" y="15527"/>
                  <a:pt x="8676" y="14957"/>
                </a:cubicBezTo>
                <a:lnTo>
                  <a:pt x="8990" y="14957"/>
                </a:lnTo>
                <a:cubicBezTo>
                  <a:pt x="10638" y="14957"/>
                  <a:pt x="12012" y="14054"/>
                  <a:pt x="12012" y="12994"/>
                </a:cubicBezTo>
                <a:cubicBezTo>
                  <a:pt x="11934" y="12288"/>
                  <a:pt x="11463" y="11660"/>
                  <a:pt x="10796" y="11424"/>
                </a:cubicBezTo>
                <a:cubicBezTo>
                  <a:pt x="11227" y="11149"/>
                  <a:pt x="11502" y="10678"/>
                  <a:pt x="11541" y="10168"/>
                </a:cubicBezTo>
                <a:cubicBezTo>
                  <a:pt x="11463" y="9540"/>
                  <a:pt x="11070" y="8951"/>
                  <a:pt x="10481" y="8676"/>
                </a:cubicBezTo>
                <a:cubicBezTo>
                  <a:pt x="11031" y="8441"/>
                  <a:pt x="11424" y="7891"/>
                  <a:pt x="11463" y="7263"/>
                </a:cubicBezTo>
                <a:cubicBezTo>
                  <a:pt x="11384" y="6556"/>
                  <a:pt x="10913" y="5968"/>
                  <a:pt x="10285" y="5732"/>
                </a:cubicBezTo>
                <a:cubicBezTo>
                  <a:pt x="10717" y="5418"/>
                  <a:pt x="10992" y="4947"/>
                  <a:pt x="10992" y="4437"/>
                </a:cubicBezTo>
                <a:cubicBezTo>
                  <a:pt x="10953" y="3730"/>
                  <a:pt x="10481" y="3141"/>
                  <a:pt x="9814" y="2906"/>
                </a:cubicBezTo>
                <a:cubicBezTo>
                  <a:pt x="9853" y="2749"/>
                  <a:pt x="9853" y="2631"/>
                  <a:pt x="9853" y="2474"/>
                </a:cubicBezTo>
                <a:cubicBezTo>
                  <a:pt x="9853" y="1100"/>
                  <a:pt x="8126" y="1"/>
                  <a:pt x="6006" y="1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34"/>
          <p:cNvSpPr/>
          <p:nvPr/>
        </p:nvSpPr>
        <p:spPr>
          <a:xfrm>
            <a:off x="7750330" y="3342414"/>
            <a:ext cx="457497" cy="604409"/>
          </a:xfrm>
          <a:custGeom>
            <a:avLst/>
            <a:gdLst/>
            <a:ahLst/>
            <a:cxnLst/>
            <a:rect l="l" t="t" r="r" b="b"/>
            <a:pathLst>
              <a:path w="10208" h="13486" extrusionOk="0">
                <a:moveTo>
                  <a:pt x="5104" y="1"/>
                </a:moveTo>
                <a:cubicBezTo>
                  <a:pt x="3298" y="1"/>
                  <a:pt x="1806" y="982"/>
                  <a:pt x="1806" y="2121"/>
                </a:cubicBezTo>
                <a:cubicBezTo>
                  <a:pt x="1806" y="2238"/>
                  <a:pt x="1845" y="2356"/>
                  <a:pt x="1845" y="2474"/>
                </a:cubicBezTo>
                <a:cubicBezTo>
                  <a:pt x="1296" y="2670"/>
                  <a:pt x="903" y="3181"/>
                  <a:pt x="864" y="3809"/>
                </a:cubicBezTo>
                <a:cubicBezTo>
                  <a:pt x="864" y="4240"/>
                  <a:pt x="1100" y="4633"/>
                  <a:pt x="1492" y="4869"/>
                </a:cubicBezTo>
                <a:cubicBezTo>
                  <a:pt x="903" y="5065"/>
                  <a:pt x="511" y="5575"/>
                  <a:pt x="471" y="6203"/>
                </a:cubicBezTo>
                <a:cubicBezTo>
                  <a:pt x="511" y="6714"/>
                  <a:pt x="825" y="7185"/>
                  <a:pt x="1296" y="7420"/>
                </a:cubicBezTo>
                <a:cubicBezTo>
                  <a:pt x="786" y="7617"/>
                  <a:pt x="432" y="8088"/>
                  <a:pt x="393" y="8637"/>
                </a:cubicBezTo>
                <a:cubicBezTo>
                  <a:pt x="432" y="9108"/>
                  <a:pt x="668" y="9501"/>
                  <a:pt x="1021" y="9736"/>
                </a:cubicBezTo>
                <a:cubicBezTo>
                  <a:pt x="471" y="9933"/>
                  <a:pt x="79" y="10443"/>
                  <a:pt x="0" y="11071"/>
                </a:cubicBezTo>
                <a:cubicBezTo>
                  <a:pt x="0" y="11974"/>
                  <a:pt x="1178" y="12720"/>
                  <a:pt x="2591" y="12720"/>
                </a:cubicBezTo>
                <a:lnTo>
                  <a:pt x="2827" y="12720"/>
                </a:lnTo>
                <a:cubicBezTo>
                  <a:pt x="3494" y="13230"/>
                  <a:pt x="4299" y="13485"/>
                  <a:pt x="5104" y="13485"/>
                </a:cubicBezTo>
                <a:cubicBezTo>
                  <a:pt x="5908" y="13485"/>
                  <a:pt x="6713" y="13230"/>
                  <a:pt x="7381" y="12720"/>
                </a:cubicBezTo>
                <a:lnTo>
                  <a:pt x="7616" y="12720"/>
                </a:lnTo>
                <a:cubicBezTo>
                  <a:pt x="9069" y="12720"/>
                  <a:pt x="10207" y="11974"/>
                  <a:pt x="10207" y="11071"/>
                </a:cubicBezTo>
                <a:cubicBezTo>
                  <a:pt x="10129" y="10443"/>
                  <a:pt x="9736" y="9933"/>
                  <a:pt x="9186" y="9736"/>
                </a:cubicBezTo>
                <a:cubicBezTo>
                  <a:pt x="9540" y="9501"/>
                  <a:pt x="9775" y="9108"/>
                  <a:pt x="9814" y="8637"/>
                </a:cubicBezTo>
                <a:cubicBezTo>
                  <a:pt x="9775" y="8088"/>
                  <a:pt x="9422" y="7617"/>
                  <a:pt x="8951" y="7420"/>
                </a:cubicBezTo>
                <a:cubicBezTo>
                  <a:pt x="9383" y="7185"/>
                  <a:pt x="9697" y="6714"/>
                  <a:pt x="9736" y="6203"/>
                </a:cubicBezTo>
                <a:cubicBezTo>
                  <a:pt x="9697" y="5575"/>
                  <a:pt x="9304" y="5065"/>
                  <a:pt x="8715" y="4869"/>
                </a:cubicBezTo>
                <a:cubicBezTo>
                  <a:pt x="9108" y="4633"/>
                  <a:pt x="9343" y="4240"/>
                  <a:pt x="9343" y="3809"/>
                </a:cubicBezTo>
                <a:cubicBezTo>
                  <a:pt x="9304" y="3181"/>
                  <a:pt x="8912" y="2670"/>
                  <a:pt x="8362" y="2474"/>
                </a:cubicBezTo>
                <a:cubicBezTo>
                  <a:pt x="8362" y="2356"/>
                  <a:pt x="8401" y="2238"/>
                  <a:pt x="8401" y="2121"/>
                </a:cubicBezTo>
                <a:cubicBezTo>
                  <a:pt x="8401" y="982"/>
                  <a:pt x="6910" y="1"/>
                  <a:pt x="5104" y="1"/>
                </a:cubicBez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4"/>
          <p:cNvSpPr/>
          <p:nvPr/>
        </p:nvSpPr>
        <p:spPr>
          <a:xfrm>
            <a:off x="7954431" y="3919489"/>
            <a:ext cx="49299" cy="256939"/>
          </a:xfrm>
          <a:custGeom>
            <a:avLst/>
            <a:gdLst/>
            <a:ahLst/>
            <a:cxnLst/>
            <a:rect l="l" t="t" r="r" b="b"/>
            <a:pathLst>
              <a:path w="1100" h="5733" extrusionOk="0">
                <a:moveTo>
                  <a:pt x="0" y="1"/>
                </a:moveTo>
                <a:lnTo>
                  <a:pt x="0" y="5732"/>
                </a:lnTo>
                <a:lnTo>
                  <a:pt x="1099" y="5732"/>
                </a:lnTo>
                <a:lnTo>
                  <a:pt x="1099" y="1"/>
                </a:ln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34"/>
          <p:cNvSpPr/>
          <p:nvPr/>
        </p:nvSpPr>
        <p:spPr>
          <a:xfrm>
            <a:off x="4689002" y="3138359"/>
            <a:ext cx="517284" cy="678716"/>
          </a:xfrm>
          <a:custGeom>
            <a:avLst/>
            <a:gdLst/>
            <a:ahLst/>
            <a:cxnLst/>
            <a:rect l="l" t="t" r="r" b="b"/>
            <a:pathLst>
              <a:path w="11542" h="15144" extrusionOk="0">
                <a:moveTo>
                  <a:pt x="5771" y="0"/>
                </a:moveTo>
                <a:cubicBezTo>
                  <a:pt x="3730" y="0"/>
                  <a:pt x="2081" y="1060"/>
                  <a:pt x="2081" y="2395"/>
                </a:cubicBezTo>
                <a:cubicBezTo>
                  <a:pt x="2081" y="2512"/>
                  <a:pt x="2081" y="2669"/>
                  <a:pt x="2121" y="2787"/>
                </a:cubicBezTo>
                <a:cubicBezTo>
                  <a:pt x="1492" y="3023"/>
                  <a:pt x="1061" y="3572"/>
                  <a:pt x="982" y="4240"/>
                </a:cubicBezTo>
                <a:cubicBezTo>
                  <a:pt x="1021" y="4750"/>
                  <a:pt x="1257" y="5182"/>
                  <a:pt x="1689" y="5457"/>
                </a:cubicBezTo>
                <a:cubicBezTo>
                  <a:pt x="1061" y="5692"/>
                  <a:pt x="629" y="6281"/>
                  <a:pt x="550" y="6948"/>
                </a:cubicBezTo>
                <a:cubicBezTo>
                  <a:pt x="590" y="7537"/>
                  <a:pt x="943" y="8048"/>
                  <a:pt x="1453" y="8322"/>
                </a:cubicBezTo>
                <a:cubicBezTo>
                  <a:pt x="904" y="8558"/>
                  <a:pt x="511" y="9108"/>
                  <a:pt x="472" y="9736"/>
                </a:cubicBezTo>
                <a:cubicBezTo>
                  <a:pt x="511" y="10207"/>
                  <a:pt x="747" y="10678"/>
                  <a:pt x="1178" y="10953"/>
                </a:cubicBezTo>
                <a:cubicBezTo>
                  <a:pt x="550" y="11188"/>
                  <a:pt x="79" y="11738"/>
                  <a:pt x="1" y="12405"/>
                </a:cubicBezTo>
                <a:cubicBezTo>
                  <a:pt x="1" y="13465"/>
                  <a:pt x="1335" y="14289"/>
                  <a:pt x="2906" y="14289"/>
                </a:cubicBezTo>
                <a:lnTo>
                  <a:pt x="3220" y="14289"/>
                </a:lnTo>
                <a:cubicBezTo>
                  <a:pt x="3966" y="14859"/>
                  <a:pt x="4868" y="15143"/>
                  <a:pt x="5771" y="15143"/>
                </a:cubicBezTo>
                <a:cubicBezTo>
                  <a:pt x="6674" y="15143"/>
                  <a:pt x="7577" y="14859"/>
                  <a:pt x="8323" y="14289"/>
                </a:cubicBezTo>
                <a:lnTo>
                  <a:pt x="8637" y="14289"/>
                </a:lnTo>
                <a:cubicBezTo>
                  <a:pt x="10247" y="14289"/>
                  <a:pt x="11542" y="13465"/>
                  <a:pt x="11542" y="12405"/>
                </a:cubicBezTo>
                <a:cubicBezTo>
                  <a:pt x="11463" y="11738"/>
                  <a:pt x="10992" y="11188"/>
                  <a:pt x="10364" y="10953"/>
                </a:cubicBezTo>
                <a:cubicBezTo>
                  <a:pt x="10796" y="10678"/>
                  <a:pt x="11071" y="10207"/>
                  <a:pt x="11071" y="9736"/>
                </a:cubicBezTo>
                <a:cubicBezTo>
                  <a:pt x="11032" y="9108"/>
                  <a:pt x="10678" y="8558"/>
                  <a:pt x="10090" y="8322"/>
                </a:cubicBezTo>
                <a:cubicBezTo>
                  <a:pt x="10639" y="8048"/>
                  <a:pt x="10992" y="7537"/>
                  <a:pt x="11032" y="6948"/>
                </a:cubicBezTo>
                <a:cubicBezTo>
                  <a:pt x="10953" y="6281"/>
                  <a:pt x="10521" y="5692"/>
                  <a:pt x="9893" y="5457"/>
                </a:cubicBezTo>
                <a:cubicBezTo>
                  <a:pt x="10286" y="5182"/>
                  <a:pt x="10561" y="4750"/>
                  <a:pt x="10600" y="4240"/>
                </a:cubicBezTo>
                <a:cubicBezTo>
                  <a:pt x="10521" y="3572"/>
                  <a:pt x="10090" y="3023"/>
                  <a:pt x="9461" y="2787"/>
                </a:cubicBezTo>
                <a:cubicBezTo>
                  <a:pt x="9461" y="2669"/>
                  <a:pt x="9501" y="2512"/>
                  <a:pt x="9501" y="2395"/>
                </a:cubicBezTo>
                <a:cubicBezTo>
                  <a:pt x="9501" y="1060"/>
                  <a:pt x="7852" y="0"/>
                  <a:pt x="5771" y="0"/>
                </a:cubicBez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4"/>
          <p:cNvSpPr/>
          <p:nvPr/>
        </p:nvSpPr>
        <p:spPr>
          <a:xfrm>
            <a:off x="4921248" y="3787545"/>
            <a:ext cx="54588" cy="288580"/>
          </a:xfrm>
          <a:custGeom>
            <a:avLst/>
            <a:gdLst/>
            <a:ahLst/>
            <a:cxnLst/>
            <a:rect l="l" t="t" r="r" b="b"/>
            <a:pathLst>
              <a:path w="1218" h="6439" extrusionOk="0">
                <a:moveTo>
                  <a:pt x="0" y="1"/>
                </a:moveTo>
                <a:lnTo>
                  <a:pt x="0" y="6439"/>
                </a:lnTo>
                <a:lnTo>
                  <a:pt x="1217" y="6439"/>
                </a:lnTo>
                <a:lnTo>
                  <a:pt x="1217" y="1"/>
                </a:ln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4"/>
          <p:cNvSpPr/>
          <p:nvPr/>
        </p:nvSpPr>
        <p:spPr>
          <a:xfrm>
            <a:off x="4499019" y="4457886"/>
            <a:ext cx="80940" cy="281544"/>
          </a:xfrm>
          <a:custGeom>
            <a:avLst/>
            <a:gdLst/>
            <a:ahLst/>
            <a:cxnLst/>
            <a:rect l="l" t="t" r="r" b="b"/>
            <a:pathLst>
              <a:path w="1806" h="6282" extrusionOk="0">
                <a:moveTo>
                  <a:pt x="0" y="0"/>
                </a:moveTo>
                <a:lnTo>
                  <a:pt x="0" y="6281"/>
                </a:lnTo>
                <a:lnTo>
                  <a:pt x="1806" y="6281"/>
                </a:lnTo>
                <a:lnTo>
                  <a:pt x="1806" y="0"/>
                </a:ln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4"/>
          <p:cNvSpPr/>
          <p:nvPr/>
        </p:nvSpPr>
        <p:spPr>
          <a:xfrm>
            <a:off x="4154146" y="3690783"/>
            <a:ext cx="770637" cy="874031"/>
          </a:xfrm>
          <a:custGeom>
            <a:avLst/>
            <a:gdLst/>
            <a:ahLst/>
            <a:cxnLst/>
            <a:rect l="l" t="t" r="r" b="b"/>
            <a:pathLst>
              <a:path w="17195" h="19502" extrusionOk="0">
                <a:moveTo>
                  <a:pt x="8716" y="1"/>
                </a:moveTo>
                <a:lnTo>
                  <a:pt x="8716" y="40"/>
                </a:lnTo>
                <a:cubicBezTo>
                  <a:pt x="8716" y="6125"/>
                  <a:pt x="3848" y="9304"/>
                  <a:pt x="2042" y="9304"/>
                </a:cubicBezTo>
                <a:cubicBezTo>
                  <a:pt x="2425" y="9419"/>
                  <a:pt x="2821" y="9476"/>
                  <a:pt x="3215" y="9476"/>
                </a:cubicBezTo>
                <a:cubicBezTo>
                  <a:pt x="4033" y="9476"/>
                  <a:pt x="4847" y="9231"/>
                  <a:pt x="5536" y="8755"/>
                </a:cubicBezTo>
                <a:lnTo>
                  <a:pt x="5536" y="8755"/>
                </a:lnTo>
                <a:cubicBezTo>
                  <a:pt x="4515" y="9815"/>
                  <a:pt x="3220" y="10521"/>
                  <a:pt x="1767" y="10796"/>
                </a:cubicBezTo>
                <a:cubicBezTo>
                  <a:pt x="1767" y="10796"/>
                  <a:pt x="2308" y="11110"/>
                  <a:pt x="3308" y="11110"/>
                </a:cubicBezTo>
                <a:cubicBezTo>
                  <a:pt x="3809" y="11110"/>
                  <a:pt x="4424" y="11032"/>
                  <a:pt x="5143" y="10796"/>
                </a:cubicBezTo>
                <a:lnTo>
                  <a:pt x="5143" y="10796"/>
                </a:lnTo>
                <a:cubicBezTo>
                  <a:pt x="4083" y="12248"/>
                  <a:pt x="2670" y="13465"/>
                  <a:pt x="1061" y="14251"/>
                </a:cubicBezTo>
                <a:cubicBezTo>
                  <a:pt x="1061" y="14339"/>
                  <a:pt x="1187" y="14375"/>
                  <a:pt x="1394" y="14375"/>
                </a:cubicBezTo>
                <a:cubicBezTo>
                  <a:pt x="2110" y="14375"/>
                  <a:pt x="3793" y="13936"/>
                  <a:pt x="4555" y="13662"/>
                </a:cubicBezTo>
                <a:lnTo>
                  <a:pt x="4555" y="13662"/>
                </a:lnTo>
                <a:cubicBezTo>
                  <a:pt x="3926" y="14918"/>
                  <a:pt x="2317" y="17234"/>
                  <a:pt x="1" y="17509"/>
                </a:cubicBezTo>
                <a:cubicBezTo>
                  <a:pt x="1" y="17509"/>
                  <a:pt x="742" y="17721"/>
                  <a:pt x="1774" y="17721"/>
                </a:cubicBezTo>
                <a:cubicBezTo>
                  <a:pt x="2729" y="17721"/>
                  <a:pt x="3932" y="17539"/>
                  <a:pt x="5026" y="16841"/>
                </a:cubicBezTo>
                <a:lnTo>
                  <a:pt x="5026" y="16841"/>
                </a:lnTo>
                <a:cubicBezTo>
                  <a:pt x="5026" y="17823"/>
                  <a:pt x="2042" y="19472"/>
                  <a:pt x="2042" y="19472"/>
                </a:cubicBezTo>
                <a:cubicBezTo>
                  <a:pt x="2315" y="19480"/>
                  <a:pt x="2577" y="19484"/>
                  <a:pt x="2828" y="19484"/>
                </a:cubicBezTo>
                <a:cubicBezTo>
                  <a:pt x="8357" y="19484"/>
                  <a:pt x="8716" y="17509"/>
                  <a:pt x="8716" y="17509"/>
                </a:cubicBezTo>
                <a:cubicBezTo>
                  <a:pt x="8716" y="17509"/>
                  <a:pt x="9231" y="19501"/>
                  <a:pt x="14247" y="19501"/>
                </a:cubicBezTo>
                <a:cubicBezTo>
                  <a:pt x="14593" y="19501"/>
                  <a:pt x="14960" y="19492"/>
                  <a:pt x="15350" y="19472"/>
                </a:cubicBezTo>
                <a:cubicBezTo>
                  <a:pt x="14015" y="19040"/>
                  <a:pt x="12681" y="17077"/>
                  <a:pt x="12563" y="16724"/>
                </a:cubicBezTo>
                <a:lnTo>
                  <a:pt x="12563" y="16724"/>
                </a:lnTo>
                <a:cubicBezTo>
                  <a:pt x="13601" y="17294"/>
                  <a:pt x="14808" y="17431"/>
                  <a:pt x="15729" y="17431"/>
                </a:cubicBezTo>
                <a:cubicBezTo>
                  <a:pt x="16585" y="17431"/>
                  <a:pt x="17195" y="17313"/>
                  <a:pt x="17195" y="17313"/>
                </a:cubicBezTo>
                <a:cubicBezTo>
                  <a:pt x="14879" y="16998"/>
                  <a:pt x="13466" y="14879"/>
                  <a:pt x="12838" y="13622"/>
                </a:cubicBezTo>
                <a:lnTo>
                  <a:pt x="12838" y="13622"/>
                </a:lnTo>
                <a:cubicBezTo>
                  <a:pt x="13687" y="13894"/>
                  <a:pt x="15623" y="14195"/>
                  <a:pt x="16180" y="14195"/>
                </a:cubicBezTo>
                <a:cubicBezTo>
                  <a:pt x="16267" y="14195"/>
                  <a:pt x="16321" y="14188"/>
                  <a:pt x="16331" y="14172"/>
                </a:cubicBezTo>
                <a:cubicBezTo>
                  <a:pt x="14761" y="13426"/>
                  <a:pt x="13426" y="12288"/>
                  <a:pt x="12406" y="10835"/>
                </a:cubicBezTo>
                <a:lnTo>
                  <a:pt x="12406" y="10835"/>
                </a:lnTo>
                <a:cubicBezTo>
                  <a:pt x="13007" y="11016"/>
                  <a:pt x="13530" y="11078"/>
                  <a:pt x="13968" y="11078"/>
                </a:cubicBezTo>
                <a:cubicBezTo>
                  <a:pt x="14959" y="11078"/>
                  <a:pt x="15507" y="10757"/>
                  <a:pt x="15507" y="10757"/>
                </a:cubicBezTo>
                <a:cubicBezTo>
                  <a:pt x="13819" y="10482"/>
                  <a:pt x="12327" y="9579"/>
                  <a:pt x="11346" y="8244"/>
                </a:cubicBezTo>
                <a:lnTo>
                  <a:pt x="11346" y="8244"/>
                </a:lnTo>
                <a:cubicBezTo>
                  <a:pt x="11346" y="8245"/>
                  <a:pt x="12833" y="9395"/>
                  <a:pt x="14455" y="9395"/>
                </a:cubicBezTo>
                <a:cubicBezTo>
                  <a:pt x="14751" y="9395"/>
                  <a:pt x="15053" y="9356"/>
                  <a:pt x="15350" y="9265"/>
                </a:cubicBezTo>
                <a:cubicBezTo>
                  <a:pt x="12602" y="8755"/>
                  <a:pt x="8716" y="6085"/>
                  <a:pt x="8716" y="1"/>
                </a:cubicBezTo>
                <a:close/>
              </a:path>
            </a:pathLst>
          </a:custGeom>
          <a:solidFill>
            <a:srgbClr val="708C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4"/>
          <p:cNvSpPr/>
          <p:nvPr/>
        </p:nvSpPr>
        <p:spPr>
          <a:xfrm>
            <a:off x="6344574" y="3850873"/>
            <a:ext cx="77445" cy="274507"/>
          </a:xfrm>
          <a:custGeom>
            <a:avLst/>
            <a:gdLst/>
            <a:ahLst/>
            <a:cxnLst/>
            <a:rect l="l" t="t" r="r" b="b"/>
            <a:pathLst>
              <a:path w="1728" h="6125" extrusionOk="0">
                <a:moveTo>
                  <a:pt x="1" y="1"/>
                </a:moveTo>
                <a:lnTo>
                  <a:pt x="1" y="6125"/>
                </a:lnTo>
                <a:lnTo>
                  <a:pt x="1728" y="6125"/>
                </a:lnTo>
                <a:lnTo>
                  <a:pt x="1728" y="1"/>
                </a:ln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4"/>
          <p:cNvSpPr/>
          <p:nvPr/>
        </p:nvSpPr>
        <p:spPr>
          <a:xfrm>
            <a:off x="6010322" y="3089059"/>
            <a:ext cx="747735" cy="868025"/>
          </a:xfrm>
          <a:custGeom>
            <a:avLst/>
            <a:gdLst/>
            <a:ahLst/>
            <a:cxnLst/>
            <a:rect l="l" t="t" r="r" b="b"/>
            <a:pathLst>
              <a:path w="16684" h="19368" extrusionOk="0">
                <a:moveTo>
                  <a:pt x="8440" y="1"/>
                </a:moveTo>
                <a:lnTo>
                  <a:pt x="8440" y="40"/>
                </a:lnTo>
                <a:cubicBezTo>
                  <a:pt x="8440" y="5929"/>
                  <a:pt x="3729" y="9422"/>
                  <a:pt x="1963" y="9422"/>
                </a:cubicBezTo>
                <a:cubicBezTo>
                  <a:pt x="2333" y="9537"/>
                  <a:pt x="2716" y="9594"/>
                  <a:pt x="3097" y="9594"/>
                </a:cubicBezTo>
                <a:cubicBezTo>
                  <a:pt x="3889" y="9594"/>
                  <a:pt x="4677" y="9350"/>
                  <a:pt x="5339" y="8873"/>
                </a:cubicBezTo>
                <a:lnTo>
                  <a:pt x="5339" y="8873"/>
                </a:lnTo>
                <a:cubicBezTo>
                  <a:pt x="4397" y="9933"/>
                  <a:pt x="3101" y="10600"/>
                  <a:pt x="1688" y="10836"/>
                </a:cubicBezTo>
                <a:cubicBezTo>
                  <a:pt x="1688" y="10836"/>
                  <a:pt x="2229" y="11150"/>
                  <a:pt x="3206" y="11150"/>
                </a:cubicBezTo>
                <a:cubicBezTo>
                  <a:pt x="3695" y="11150"/>
                  <a:pt x="4292" y="11071"/>
                  <a:pt x="4986" y="10836"/>
                </a:cubicBezTo>
                <a:lnTo>
                  <a:pt x="4986" y="10836"/>
                </a:lnTo>
                <a:cubicBezTo>
                  <a:pt x="3965" y="12288"/>
                  <a:pt x="2591" y="13427"/>
                  <a:pt x="1021" y="14212"/>
                </a:cubicBezTo>
                <a:cubicBezTo>
                  <a:pt x="1021" y="14312"/>
                  <a:pt x="1150" y="14353"/>
                  <a:pt x="1360" y="14353"/>
                </a:cubicBezTo>
                <a:cubicBezTo>
                  <a:pt x="2056" y="14353"/>
                  <a:pt x="3643" y="13903"/>
                  <a:pt x="4397" y="13662"/>
                </a:cubicBezTo>
                <a:lnTo>
                  <a:pt x="4397" y="13662"/>
                </a:lnTo>
                <a:cubicBezTo>
                  <a:pt x="3808" y="14879"/>
                  <a:pt x="2198" y="17117"/>
                  <a:pt x="0" y="17391"/>
                </a:cubicBezTo>
                <a:cubicBezTo>
                  <a:pt x="0" y="17391"/>
                  <a:pt x="748" y="17615"/>
                  <a:pt x="1786" y="17615"/>
                </a:cubicBezTo>
                <a:cubicBezTo>
                  <a:pt x="2694" y="17615"/>
                  <a:pt x="3824" y="17444"/>
                  <a:pt x="4868" y="16803"/>
                </a:cubicBezTo>
                <a:lnTo>
                  <a:pt x="4868" y="16803"/>
                </a:lnTo>
                <a:cubicBezTo>
                  <a:pt x="4868" y="17784"/>
                  <a:pt x="1963" y="19354"/>
                  <a:pt x="1963" y="19354"/>
                </a:cubicBezTo>
                <a:cubicBezTo>
                  <a:pt x="2234" y="19363"/>
                  <a:pt x="2494" y="19367"/>
                  <a:pt x="2742" y="19367"/>
                </a:cubicBezTo>
                <a:cubicBezTo>
                  <a:pt x="8117" y="19367"/>
                  <a:pt x="8440" y="17431"/>
                  <a:pt x="8440" y="17431"/>
                </a:cubicBezTo>
                <a:cubicBezTo>
                  <a:pt x="8440" y="17431"/>
                  <a:pt x="8953" y="19346"/>
                  <a:pt x="13809" y="19346"/>
                </a:cubicBezTo>
                <a:cubicBezTo>
                  <a:pt x="14156" y="19346"/>
                  <a:pt x="14525" y="19336"/>
                  <a:pt x="14917" y="19315"/>
                </a:cubicBezTo>
                <a:cubicBezTo>
                  <a:pt x="13622" y="18922"/>
                  <a:pt x="12287" y="17038"/>
                  <a:pt x="12169" y="16685"/>
                </a:cubicBezTo>
                <a:lnTo>
                  <a:pt x="12169" y="16685"/>
                </a:lnTo>
                <a:cubicBezTo>
                  <a:pt x="13169" y="17225"/>
                  <a:pt x="14322" y="17357"/>
                  <a:pt x="15212" y="17357"/>
                </a:cubicBezTo>
                <a:cubicBezTo>
                  <a:pt x="16070" y="17357"/>
                  <a:pt x="16684" y="17234"/>
                  <a:pt x="16684" y="17234"/>
                </a:cubicBezTo>
                <a:cubicBezTo>
                  <a:pt x="14446" y="16920"/>
                  <a:pt x="13033" y="14840"/>
                  <a:pt x="12444" y="13623"/>
                </a:cubicBezTo>
                <a:lnTo>
                  <a:pt x="12444" y="13623"/>
                </a:lnTo>
                <a:cubicBezTo>
                  <a:pt x="13288" y="13939"/>
                  <a:pt x="15263" y="14224"/>
                  <a:pt x="15753" y="14224"/>
                </a:cubicBezTo>
                <a:cubicBezTo>
                  <a:pt x="15810" y="14224"/>
                  <a:pt x="15847" y="14220"/>
                  <a:pt x="15860" y="14212"/>
                </a:cubicBezTo>
                <a:cubicBezTo>
                  <a:pt x="14329" y="13466"/>
                  <a:pt x="12994" y="12367"/>
                  <a:pt x="12052" y="10953"/>
                </a:cubicBezTo>
                <a:lnTo>
                  <a:pt x="12052" y="10953"/>
                </a:lnTo>
                <a:cubicBezTo>
                  <a:pt x="12625" y="11121"/>
                  <a:pt x="13126" y="11179"/>
                  <a:pt x="13545" y="11179"/>
                </a:cubicBezTo>
                <a:cubicBezTo>
                  <a:pt x="14503" y="11179"/>
                  <a:pt x="15035" y="10875"/>
                  <a:pt x="15035" y="10875"/>
                </a:cubicBezTo>
                <a:cubicBezTo>
                  <a:pt x="13426" y="10600"/>
                  <a:pt x="11973" y="9736"/>
                  <a:pt x="10992" y="8441"/>
                </a:cubicBezTo>
                <a:lnTo>
                  <a:pt x="10992" y="8441"/>
                </a:lnTo>
                <a:cubicBezTo>
                  <a:pt x="10992" y="8441"/>
                  <a:pt x="12459" y="9541"/>
                  <a:pt x="14054" y="9541"/>
                </a:cubicBezTo>
                <a:cubicBezTo>
                  <a:pt x="14340" y="9541"/>
                  <a:pt x="14631" y="9506"/>
                  <a:pt x="14917" y="9422"/>
                </a:cubicBezTo>
                <a:cubicBezTo>
                  <a:pt x="12209" y="8912"/>
                  <a:pt x="8440" y="5889"/>
                  <a:pt x="8440" y="1"/>
                </a:cubicBezTo>
                <a:close/>
              </a:path>
            </a:pathLst>
          </a:custGeom>
          <a:solidFill>
            <a:srgbClr val="5B91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34"/>
          <p:cNvSpPr/>
          <p:nvPr/>
        </p:nvSpPr>
        <p:spPr>
          <a:xfrm>
            <a:off x="6733682" y="3587299"/>
            <a:ext cx="961604" cy="1067642"/>
          </a:xfrm>
          <a:custGeom>
            <a:avLst/>
            <a:gdLst/>
            <a:ahLst/>
            <a:cxnLst/>
            <a:rect l="l" t="t" r="r" b="b"/>
            <a:pathLst>
              <a:path w="21456" h="23822" extrusionOk="0">
                <a:moveTo>
                  <a:pt x="11591" y="0"/>
                </a:moveTo>
                <a:cubicBezTo>
                  <a:pt x="8713" y="0"/>
                  <a:pt x="8090" y="2114"/>
                  <a:pt x="8081" y="2114"/>
                </a:cubicBezTo>
                <a:cubicBezTo>
                  <a:pt x="8081" y="2114"/>
                  <a:pt x="8081" y="2113"/>
                  <a:pt x="8081" y="2113"/>
                </a:cubicBezTo>
                <a:cubicBezTo>
                  <a:pt x="7565" y="1597"/>
                  <a:pt x="6259" y="1137"/>
                  <a:pt x="5322" y="1137"/>
                </a:cubicBezTo>
                <a:cubicBezTo>
                  <a:pt x="4904" y="1137"/>
                  <a:pt x="4560" y="1228"/>
                  <a:pt x="4391" y="1446"/>
                </a:cubicBezTo>
                <a:cubicBezTo>
                  <a:pt x="3841" y="2192"/>
                  <a:pt x="5451" y="3683"/>
                  <a:pt x="5451" y="3683"/>
                </a:cubicBezTo>
                <a:cubicBezTo>
                  <a:pt x="5451" y="3683"/>
                  <a:pt x="4600" y="2910"/>
                  <a:pt x="3618" y="2910"/>
                </a:cubicBezTo>
                <a:cubicBezTo>
                  <a:pt x="3201" y="2910"/>
                  <a:pt x="2760" y="3050"/>
                  <a:pt x="2350" y="3448"/>
                </a:cubicBezTo>
                <a:cubicBezTo>
                  <a:pt x="976" y="4783"/>
                  <a:pt x="4195" y="6196"/>
                  <a:pt x="4195" y="6196"/>
                </a:cubicBezTo>
                <a:cubicBezTo>
                  <a:pt x="4195" y="6196"/>
                  <a:pt x="3245" y="5818"/>
                  <a:pt x="2266" y="5818"/>
                </a:cubicBezTo>
                <a:cubicBezTo>
                  <a:pt x="1273" y="5818"/>
                  <a:pt x="250" y="6206"/>
                  <a:pt x="151" y="7766"/>
                </a:cubicBezTo>
                <a:cubicBezTo>
                  <a:pt x="1" y="10147"/>
                  <a:pt x="2419" y="11186"/>
                  <a:pt x="3550" y="11540"/>
                </a:cubicBezTo>
                <a:lnTo>
                  <a:pt x="3550" y="11540"/>
                </a:lnTo>
                <a:cubicBezTo>
                  <a:pt x="3521" y="11538"/>
                  <a:pt x="3492" y="11537"/>
                  <a:pt x="3463" y="11537"/>
                </a:cubicBezTo>
                <a:cubicBezTo>
                  <a:pt x="3002" y="11537"/>
                  <a:pt x="2456" y="11802"/>
                  <a:pt x="2389" y="13026"/>
                </a:cubicBezTo>
                <a:cubicBezTo>
                  <a:pt x="2332" y="14603"/>
                  <a:pt x="3990" y="15551"/>
                  <a:pt x="5211" y="15551"/>
                </a:cubicBezTo>
                <a:cubicBezTo>
                  <a:pt x="5662" y="15551"/>
                  <a:pt x="6053" y="15422"/>
                  <a:pt x="6275" y="15146"/>
                </a:cubicBezTo>
                <a:cubicBezTo>
                  <a:pt x="6688" y="14636"/>
                  <a:pt x="7110" y="14508"/>
                  <a:pt x="7428" y="14508"/>
                </a:cubicBezTo>
                <a:cubicBezTo>
                  <a:pt x="7747" y="14508"/>
                  <a:pt x="7963" y="14636"/>
                  <a:pt x="7963" y="14636"/>
                </a:cubicBezTo>
                <a:cubicBezTo>
                  <a:pt x="10594" y="16285"/>
                  <a:pt x="8945" y="23822"/>
                  <a:pt x="8945" y="23822"/>
                </a:cubicBezTo>
                <a:lnTo>
                  <a:pt x="10986" y="23822"/>
                </a:lnTo>
                <a:cubicBezTo>
                  <a:pt x="9887" y="17266"/>
                  <a:pt x="11732" y="15029"/>
                  <a:pt x="11732" y="15029"/>
                </a:cubicBezTo>
                <a:cubicBezTo>
                  <a:pt x="11877" y="14925"/>
                  <a:pt x="12029" y="14883"/>
                  <a:pt x="12185" y="14883"/>
                </a:cubicBezTo>
                <a:cubicBezTo>
                  <a:pt x="12894" y="14883"/>
                  <a:pt x="13715" y="15748"/>
                  <a:pt x="14634" y="15748"/>
                </a:cubicBezTo>
                <a:cubicBezTo>
                  <a:pt x="14827" y="15748"/>
                  <a:pt x="15024" y="15710"/>
                  <a:pt x="15226" y="15617"/>
                </a:cubicBezTo>
                <a:cubicBezTo>
                  <a:pt x="16599" y="14950"/>
                  <a:pt x="15383" y="13381"/>
                  <a:pt x="15383" y="13380"/>
                </a:cubicBezTo>
                <a:lnTo>
                  <a:pt x="15383" y="13380"/>
                </a:lnTo>
                <a:cubicBezTo>
                  <a:pt x="16056" y="14153"/>
                  <a:pt x="16787" y="14399"/>
                  <a:pt x="17443" y="14399"/>
                </a:cubicBezTo>
                <a:cubicBezTo>
                  <a:pt x="18586" y="14399"/>
                  <a:pt x="19505" y="13655"/>
                  <a:pt x="19505" y="13655"/>
                </a:cubicBezTo>
                <a:cubicBezTo>
                  <a:pt x="21455" y="11101"/>
                  <a:pt x="17703" y="9573"/>
                  <a:pt x="16960" y="9302"/>
                </a:cubicBezTo>
                <a:lnTo>
                  <a:pt x="16960" y="9302"/>
                </a:lnTo>
                <a:cubicBezTo>
                  <a:pt x="17243" y="9396"/>
                  <a:pt x="17966" y="9611"/>
                  <a:pt x="18680" y="9611"/>
                </a:cubicBezTo>
                <a:cubicBezTo>
                  <a:pt x="19570" y="9611"/>
                  <a:pt x="20447" y="9278"/>
                  <a:pt x="20447" y="7962"/>
                </a:cubicBezTo>
                <a:cubicBezTo>
                  <a:pt x="20447" y="5293"/>
                  <a:pt x="16364" y="4822"/>
                  <a:pt x="16364" y="4822"/>
                </a:cubicBezTo>
                <a:cubicBezTo>
                  <a:pt x="18955" y="4547"/>
                  <a:pt x="18052" y="1760"/>
                  <a:pt x="14441" y="543"/>
                </a:cubicBezTo>
                <a:cubicBezTo>
                  <a:pt x="13306" y="154"/>
                  <a:pt x="12367" y="0"/>
                  <a:pt x="11591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34"/>
          <p:cNvSpPr/>
          <p:nvPr/>
        </p:nvSpPr>
        <p:spPr>
          <a:xfrm>
            <a:off x="5269617" y="3530694"/>
            <a:ext cx="638694" cy="842748"/>
          </a:xfrm>
          <a:custGeom>
            <a:avLst/>
            <a:gdLst/>
            <a:ahLst/>
            <a:cxnLst/>
            <a:rect l="l" t="t" r="r" b="b"/>
            <a:pathLst>
              <a:path w="14251" h="18804" extrusionOk="0">
                <a:moveTo>
                  <a:pt x="7106" y="0"/>
                </a:moveTo>
                <a:cubicBezTo>
                  <a:pt x="4593" y="0"/>
                  <a:pt x="2513" y="1335"/>
                  <a:pt x="2513" y="2944"/>
                </a:cubicBezTo>
                <a:cubicBezTo>
                  <a:pt x="2513" y="3141"/>
                  <a:pt x="2552" y="3298"/>
                  <a:pt x="2591" y="3455"/>
                </a:cubicBezTo>
                <a:cubicBezTo>
                  <a:pt x="1727" y="3887"/>
                  <a:pt x="1178" y="4554"/>
                  <a:pt x="1178" y="5300"/>
                </a:cubicBezTo>
                <a:cubicBezTo>
                  <a:pt x="1217" y="5889"/>
                  <a:pt x="1531" y="6477"/>
                  <a:pt x="2042" y="6792"/>
                </a:cubicBezTo>
                <a:cubicBezTo>
                  <a:pt x="1178" y="7223"/>
                  <a:pt x="628" y="7891"/>
                  <a:pt x="628" y="8637"/>
                </a:cubicBezTo>
                <a:cubicBezTo>
                  <a:pt x="668" y="9382"/>
                  <a:pt x="1099" y="10011"/>
                  <a:pt x="1767" y="10325"/>
                </a:cubicBezTo>
                <a:cubicBezTo>
                  <a:pt x="1060" y="10639"/>
                  <a:pt x="589" y="11306"/>
                  <a:pt x="550" y="12091"/>
                </a:cubicBezTo>
                <a:cubicBezTo>
                  <a:pt x="550" y="12680"/>
                  <a:pt x="903" y="13230"/>
                  <a:pt x="1413" y="13583"/>
                </a:cubicBezTo>
                <a:cubicBezTo>
                  <a:pt x="550" y="14015"/>
                  <a:pt x="0" y="14682"/>
                  <a:pt x="0" y="15428"/>
                </a:cubicBezTo>
                <a:cubicBezTo>
                  <a:pt x="0" y="16684"/>
                  <a:pt x="1610" y="17744"/>
                  <a:pt x="3573" y="17744"/>
                </a:cubicBezTo>
                <a:lnTo>
                  <a:pt x="3926" y="17744"/>
                </a:lnTo>
                <a:cubicBezTo>
                  <a:pt x="4515" y="18372"/>
                  <a:pt x="5732" y="18804"/>
                  <a:pt x="7106" y="18804"/>
                </a:cubicBezTo>
                <a:cubicBezTo>
                  <a:pt x="8519" y="18804"/>
                  <a:pt x="9696" y="18372"/>
                  <a:pt x="10285" y="17744"/>
                </a:cubicBezTo>
                <a:lnTo>
                  <a:pt x="10639" y="17744"/>
                </a:lnTo>
                <a:cubicBezTo>
                  <a:pt x="12641" y="17744"/>
                  <a:pt x="14250" y="16723"/>
                  <a:pt x="14250" y="15428"/>
                </a:cubicBezTo>
                <a:cubicBezTo>
                  <a:pt x="14250" y="14682"/>
                  <a:pt x="13701" y="14015"/>
                  <a:pt x="12798" y="13583"/>
                </a:cubicBezTo>
                <a:cubicBezTo>
                  <a:pt x="13347" y="13230"/>
                  <a:pt x="13661" y="12680"/>
                  <a:pt x="13701" y="12091"/>
                </a:cubicBezTo>
                <a:cubicBezTo>
                  <a:pt x="13622" y="11306"/>
                  <a:pt x="13151" y="10639"/>
                  <a:pt x="12444" y="10325"/>
                </a:cubicBezTo>
                <a:cubicBezTo>
                  <a:pt x="13112" y="10011"/>
                  <a:pt x="13544" y="9382"/>
                  <a:pt x="13583" y="8637"/>
                </a:cubicBezTo>
                <a:cubicBezTo>
                  <a:pt x="13583" y="7891"/>
                  <a:pt x="13033" y="7223"/>
                  <a:pt x="12170" y="6792"/>
                </a:cubicBezTo>
                <a:cubicBezTo>
                  <a:pt x="12680" y="6477"/>
                  <a:pt x="12994" y="5889"/>
                  <a:pt x="13033" y="5300"/>
                </a:cubicBezTo>
                <a:cubicBezTo>
                  <a:pt x="13033" y="4554"/>
                  <a:pt x="12484" y="3887"/>
                  <a:pt x="11620" y="3455"/>
                </a:cubicBezTo>
                <a:cubicBezTo>
                  <a:pt x="11659" y="3298"/>
                  <a:pt x="11699" y="3141"/>
                  <a:pt x="11699" y="2944"/>
                </a:cubicBezTo>
                <a:cubicBezTo>
                  <a:pt x="11699" y="1335"/>
                  <a:pt x="9657" y="0"/>
                  <a:pt x="7106" y="0"/>
                </a:cubicBezTo>
                <a:close/>
              </a:path>
            </a:pathLst>
          </a:custGeom>
          <a:solidFill>
            <a:srgbClr val="A0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34"/>
          <p:cNvSpPr/>
          <p:nvPr/>
        </p:nvSpPr>
        <p:spPr>
          <a:xfrm>
            <a:off x="5552866" y="4336474"/>
            <a:ext cx="70408" cy="357195"/>
          </a:xfrm>
          <a:custGeom>
            <a:avLst/>
            <a:gdLst/>
            <a:ahLst/>
            <a:cxnLst/>
            <a:rect l="l" t="t" r="r" b="b"/>
            <a:pathLst>
              <a:path w="1571" h="7970" extrusionOk="0">
                <a:moveTo>
                  <a:pt x="0" y="1"/>
                </a:moveTo>
                <a:lnTo>
                  <a:pt x="0" y="7970"/>
                </a:lnTo>
                <a:lnTo>
                  <a:pt x="1571" y="7970"/>
                </a:lnTo>
                <a:lnTo>
                  <a:pt x="1571" y="1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34"/>
          <p:cNvSpPr/>
          <p:nvPr/>
        </p:nvSpPr>
        <p:spPr>
          <a:xfrm>
            <a:off x="423732" y="3690873"/>
            <a:ext cx="603064" cy="670291"/>
          </a:xfrm>
          <a:custGeom>
            <a:avLst/>
            <a:gdLst/>
            <a:ahLst/>
            <a:cxnLst/>
            <a:rect l="l" t="t" r="r" b="b"/>
            <a:pathLst>
              <a:path w="13456" h="14956" extrusionOk="0">
                <a:moveTo>
                  <a:pt x="7233" y="0"/>
                </a:moveTo>
                <a:cubicBezTo>
                  <a:pt x="5438" y="0"/>
                  <a:pt x="5068" y="1333"/>
                  <a:pt x="5037" y="1333"/>
                </a:cubicBezTo>
                <a:cubicBezTo>
                  <a:pt x="4743" y="1012"/>
                  <a:pt x="3940" y="728"/>
                  <a:pt x="3345" y="728"/>
                </a:cubicBezTo>
                <a:cubicBezTo>
                  <a:pt x="3067" y="728"/>
                  <a:pt x="2834" y="790"/>
                  <a:pt x="2721" y="941"/>
                </a:cubicBezTo>
                <a:cubicBezTo>
                  <a:pt x="2407" y="1372"/>
                  <a:pt x="3389" y="2315"/>
                  <a:pt x="3389" y="2315"/>
                </a:cubicBezTo>
                <a:cubicBezTo>
                  <a:pt x="3389" y="2315"/>
                  <a:pt x="2863" y="1828"/>
                  <a:pt x="2251" y="1828"/>
                </a:cubicBezTo>
                <a:cubicBezTo>
                  <a:pt x="1993" y="1828"/>
                  <a:pt x="1721" y="1914"/>
                  <a:pt x="1465" y="2158"/>
                </a:cubicBezTo>
                <a:cubicBezTo>
                  <a:pt x="602" y="3021"/>
                  <a:pt x="2643" y="3885"/>
                  <a:pt x="2643" y="3885"/>
                </a:cubicBezTo>
                <a:cubicBezTo>
                  <a:pt x="2643" y="3885"/>
                  <a:pt x="2047" y="3654"/>
                  <a:pt x="1430" y="3654"/>
                </a:cubicBezTo>
                <a:cubicBezTo>
                  <a:pt x="801" y="3654"/>
                  <a:pt x="151" y="3895"/>
                  <a:pt x="91" y="4866"/>
                </a:cubicBezTo>
                <a:cubicBezTo>
                  <a:pt x="1" y="6376"/>
                  <a:pt x="1512" y="7026"/>
                  <a:pt x="2215" y="7246"/>
                </a:cubicBezTo>
                <a:lnTo>
                  <a:pt x="2215" y="7246"/>
                </a:lnTo>
                <a:cubicBezTo>
                  <a:pt x="2194" y="7245"/>
                  <a:pt x="2173" y="7244"/>
                  <a:pt x="2152" y="7244"/>
                </a:cubicBezTo>
                <a:cubicBezTo>
                  <a:pt x="1864" y="7244"/>
                  <a:pt x="1527" y="7407"/>
                  <a:pt x="1504" y="8164"/>
                </a:cubicBezTo>
                <a:cubicBezTo>
                  <a:pt x="1447" y="9165"/>
                  <a:pt x="2495" y="9750"/>
                  <a:pt x="3266" y="9750"/>
                </a:cubicBezTo>
                <a:cubicBezTo>
                  <a:pt x="3552" y="9750"/>
                  <a:pt x="3800" y="9669"/>
                  <a:pt x="3938" y="9499"/>
                </a:cubicBezTo>
                <a:cubicBezTo>
                  <a:pt x="4076" y="9250"/>
                  <a:pt x="4350" y="9099"/>
                  <a:pt x="4636" y="9099"/>
                </a:cubicBezTo>
                <a:cubicBezTo>
                  <a:pt x="4758" y="9099"/>
                  <a:pt x="4881" y="9126"/>
                  <a:pt x="4998" y="9184"/>
                </a:cubicBezTo>
                <a:cubicBezTo>
                  <a:pt x="6647" y="10205"/>
                  <a:pt x="5626" y="14955"/>
                  <a:pt x="5626" y="14955"/>
                </a:cubicBezTo>
                <a:lnTo>
                  <a:pt x="6883" y="14955"/>
                </a:lnTo>
                <a:cubicBezTo>
                  <a:pt x="6176" y="10833"/>
                  <a:pt x="7354" y="9420"/>
                  <a:pt x="7354" y="9420"/>
                </a:cubicBezTo>
                <a:cubicBezTo>
                  <a:pt x="7440" y="9362"/>
                  <a:pt x="7529" y="9339"/>
                  <a:pt x="7621" y="9339"/>
                </a:cubicBezTo>
                <a:cubicBezTo>
                  <a:pt x="8055" y="9339"/>
                  <a:pt x="8551" y="9870"/>
                  <a:pt x="9135" y="9870"/>
                </a:cubicBezTo>
                <a:cubicBezTo>
                  <a:pt x="9269" y="9870"/>
                  <a:pt x="9408" y="9842"/>
                  <a:pt x="9552" y="9773"/>
                </a:cubicBezTo>
                <a:cubicBezTo>
                  <a:pt x="10415" y="9381"/>
                  <a:pt x="9631" y="8400"/>
                  <a:pt x="9630" y="8399"/>
                </a:cubicBezTo>
                <a:lnTo>
                  <a:pt x="9630" y="8399"/>
                </a:lnTo>
                <a:cubicBezTo>
                  <a:pt x="10051" y="8893"/>
                  <a:pt x="10515" y="9048"/>
                  <a:pt x="10932" y="9048"/>
                </a:cubicBezTo>
                <a:cubicBezTo>
                  <a:pt x="11644" y="9048"/>
                  <a:pt x="12221" y="8596"/>
                  <a:pt x="12221" y="8596"/>
                </a:cubicBezTo>
                <a:cubicBezTo>
                  <a:pt x="13455" y="6974"/>
                  <a:pt x="11111" y="6017"/>
                  <a:pt x="10621" y="5839"/>
                </a:cubicBezTo>
                <a:lnTo>
                  <a:pt x="10621" y="5839"/>
                </a:lnTo>
                <a:cubicBezTo>
                  <a:pt x="10804" y="5899"/>
                  <a:pt x="11250" y="6029"/>
                  <a:pt x="11691" y="6029"/>
                </a:cubicBezTo>
                <a:cubicBezTo>
                  <a:pt x="12254" y="6029"/>
                  <a:pt x="12810" y="5818"/>
                  <a:pt x="12810" y="4984"/>
                </a:cubicBezTo>
                <a:cubicBezTo>
                  <a:pt x="12810" y="3335"/>
                  <a:pt x="10259" y="3021"/>
                  <a:pt x="10259" y="3021"/>
                </a:cubicBezTo>
                <a:cubicBezTo>
                  <a:pt x="11868" y="2864"/>
                  <a:pt x="11318" y="1098"/>
                  <a:pt x="9042" y="352"/>
                </a:cubicBezTo>
                <a:cubicBezTo>
                  <a:pt x="8318" y="99"/>
                  <a:pt x="7723" y="0"/>
                  <a:pt x="7233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4"/>
          <p:cNvSpPr txBox="1"/>
          <p:nvPr/>
        </p:nvSpPr>
        <p:spPr>
          <a:xfrm>
            <a:off x="788300" y="1107063"/>
            <a:ext cx="3170100" cy="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B3B3B"/>
                </a:solidFill>
                <a:latin typeface="Catamaran"/>
                <a:ea typeface="Catamaran"/>
                <a:cs typeface="Catamaran"/>
                <a:sym typeface="Catamaran"/>
              </a:rPr>
              <a:t>CREDITS: </a:t>
            </a:r>
            <a:r>
              <a:rPr lang="en" sz="1200">
                <a:solidFill>
                  <a:srgbClr val="3B3B3B"/>
                </a:solidFill>
                <a:latin typeface="Catamaran"/>
                <a:ea typeface="Catamaran"/>
                <a:cs typeface="Catamaran"/>
                <a:sym typeface="Catamaran"/>
              </a:rPr>
              <a:t>This presentation template was created by </a:t>
            </a:r>
            <a:r>
              <a:rPr lang="en" sz="1200" b="1">
                <a:solidFill>
                  <a:srgbClr val="3B3B3B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rgbClr val="3B3B3B"/>
                </a:solidFill>
                <a:latin typeface="Catamaran"/>
                <a:ea typeface="Catamaran"/>
                <a:cs typeface="Catamaran"/>
                <a:sym typeface="Catamaran"/>
              </a:rPr>
              <a:t>,  </a:t>
            </a:r>
            <a:r>
              <a:rPr lang="en" sz="1200">
                <a:solidFill>
                  <a:srgbClr val="3B3B3B"/>
                </a:solidFill>
                <a:latin typeface="Catamaran"/>
                <a:ea typeface="Catamaran"/>
                <a:cs typeface="Catamaran"/>
                <a:sym typeface="Catamaran"/>
              </a:rPr>
              <a:t>including icons from </a:t>
            </a:r>
            <a:r>
              <a:rPr lang="en" sz="1200" b="1">
                <a:solidFill>
                  <a:srgbClr val="3B3B3B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rgbClr val="3B3B3B"/>
                </a:solidFill>
                <a:latin typeface="Catamaran"/>
                <a:ea typeface="Catamaran"/>
                <a:cs typeface="Catamaran"/>
                <a:sym typeface="Catamaran"/>
              </a:rPr>
              <a:t>, </a:t>
            </a:r>
            <a:r>
              <a:rPr lang="en" sz="1200">
                <a:solidFill>
                  <a:srgbClr val="3B3B3B"/>
                </a:solidFill>
                <a:latin typeface="Catamaran"/>
                <a:ea typeface="Catamaran"/>
                <a:cs typeface="Catamaran"/>
                <a:sym typeface="Catamaran"/>
              </a:rPr>
              <a:t>infographics &amp; images by </a:t>
            </a:r>
            <a:r>
              <a:rPr lang="en" sz="1200" b="1">
                <a:solidFill>
                  <a:srgbClr val="3B3B3B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rgbClr val="3B3B3B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200" b="1">
              <a:solidFill>
                <a:srgbClr val="3B3B3B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grpSp>
        <p:nvGrpSpPr>
          <p:cNvPr id="708" name="Google Shape;708;p34"/>
          <p:cNvGrpSpPr/>
          <p:nvPr/>
        </p:nvGrpSpPr>
        <p:grpSpPr>
          <a:xfrm>
            <a:off x="894470" y="2046690"/>
            <a:ext cx="2941877" cy="1879976"/>
            <a:chOff x="603720" y="1681555"/>
            <a:chExt cx="3513528" cy="2245015"/>
          </a:xfrm>
        </p:grpSpPr>
        <p:sp>
          <p:nvSpPr>
            <p:cNvPr id="709" name="Google Shape;709;p34"/>
            <p:cNvSpPr/>
            <p:nvPr/>
          </p:nvSpPr>
          <p:spPr>
            <a:xfrm>
              <a:off x="1267025" y="2584141"/>
              <a:ext cx="1915993" cy="826928"/>
            </a:xfrm>
            <a:custGeom>
              <a:avLst/>
              <a:gdLst/>
              <a:ahLst/>
              <a:cxnLst/>
              <a:rect l="l" t="t" r="r" b="b"/>
              <a:pathLst>
                <a:path w="42751" h="18451" extrusionOk="0">
                  <a:moveTo>
                    <a:pt x="25870" y="0"/>
                  </a:moveTo>
                  <a:cubicBezTo>
                    <a:pt x="21513" y="0"/>
                    <a:pt x="17901" y="1688"/>
                    <a:pt x="17352" y="3887"/>
                  </a:cubicBezTo>
                  <a:cubicBezTo>
                    <a:pt x="16763" y="3808"/>
                    <a:pt x="16174" y="3808"/>
                    <a:pt x="15585" y="3808"/>
                  </a:cubicBezTo>
                  <a:cubicBezTo>
                    <a:pt x="10678" y="3808"/>
                    <a:pt x="6674" y="5496"/>
                    <a:pt x="6674" y="7616"/>
                  </a:cubicBezTo>
                  <a:cubicBezTo>
                    <a:pt x="6674" y="7773"/>
                    <a:pt x="6713" y="7930"/>
                    <a:pt x="6752" y="8087"/>
                  </a:cubicBezTo>
                  <a:cubicBezTo>
                    <a:pt x="2748" y="8990"/>
                    <a:pt x="0" y="10835"/>
                    <a:pt x="0" y="12955"/>
                  </a:cubicBezTo>
                  <a:cubicBezTo>
                    <a:pt x="0" y="15978"/>
                    <a:pt x="5496" y="18451"/>
                    <a:pt x="12248" y="18451"/>
                  </a:cubicBezTo>
                  <a:cubicBezTo>
                    <a:pt x="16527" y="18451"/>
                    <a:pt x="20257" y="17469"/>
                    <a:pt x="22455" y="15978"/>
                  </a:cubicBezTo>
                  <a:cubicBezTo>
                    <a:pt x="24575" y="17509"/>
                    <a:pt x="27715" y="18451"/>
                    <a:pt x="31209" y="18451"/>
                  </a:cubicBezTo>
                  <a:cubicBezTo>
                    <a:pt x="37608" y="18451"/>
                    <a:pt x="42750" y="15310"/>
                    <a:pt x="42750" y="11463"/>
                  </a:cubicBezTo>
                  <a:cubicBezTo>
                    <a:pt x="42750" y="8283"/>
                    <a:pt x="39257" y="5614"/>
                    <a:pt x="34507" y="4790"/>
                  </a:cubicBezTo>
                  <a:cubicBezTo>
                    <a:pt x="34507" y="4672"/>
                    <a:pt x="34507" y="4593"/>
                    <a:pt x="34507" y="4476"/>
                  </a:cubicBezTo>
                  <a:cubicBezTo>
                    <a:pt x="34507" y="2002"/>
                    <a:pt x="30620" y="0"/>
                    <a:pt x="258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2324412" y="3905416"/>
              <a:ext cx="98554" cy="21154"/>
            </a:xfrm>
            <a:custGeom>
              <a:avLst/>
              <a:gdLst/>
              <a:ahLst/>
              <a:cxnLst/>
              <a:rect l="l" t="t" r="r" b="b"/>
              <a:pathLst>
                <a:path w="2199" h="472" fill="none" extrusionOk="0">
                  <a:moveTo>
                    <a:pt x="0" y="472"/>
                  </a:moveTo>
                  <a:cubicBezTo>
                    <a:pt x="1335" y="158"/>
                    <a:pt x="2199" y="1"/>
                    <a:pt x="2199" y="1"/>
                  </a:cubicBezTo>
                </a:path>
              </a:pathLst>
            </a:custGeom>
            <a:noFill/>
            <a:ln w="88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2213578" y="1792434"/>
              <a:ext cx="82733" cy="40470"/>
            </a:xfrm>
            <a:custGeom>
              <a:avLst/>
              <a:gdLst/>
              <a:ahLst/>
              <a:cxnLst/>
              <a:rect l="l" t="t" r="r" b="b"/>
              <a:pathLst>
                <a:path w="1846" h="903" extrusionOk="0">
                  <a:moveTo>
                    <a:pt x="471" y="0"/>
                  </a:moveTo>
                  <a:lnTo>
                    <a:pt x="0" y="314"/>
                  </a:lnTo>
                  <a:lnTo>
                    <a:pt x="393" y="471"/>
                  </a:lnTo>
                  <a:cubicBezTo>
                    <a:pt x="825" y="667"/>
                    <a:pt x="1335" y="824"/>
                    <a:pt x="1845" y="903"/>
                  </a:cubicBezTo>
                  <a:lnTo>
                    <a:pt x="1845" y="196"/>
                  </a:lnTo>
                  <a:cubicBezTo>
                    <a:pt x="1374" y="196"/>
                    <a:pt x="903" y="118"/>
                    <a:pt x="471" y="0"/>
                  </a:cubicBezTo>
                  <a:close/>
                </a:path>
              </a:pathLst>
            </a:custGeom>
            <a:solidFill>
              <a:srgbClr val="FE2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2051696" y="1690384"/>
              <a:ext cx="309689" cy="205892"/>
            </a:xfrm>
            <a:custGeom>
              <a:avLst/>
              <a:gdLst/>
              <a:ahLst/>
              <a:cxnLst/>
              <a:rect l="l" t="t" r="r" b="b"/>
              <a:pathLst>
                <a:path w="6910" h="4594" extrusionOk="0">
                  <a:moveTo>
                    <a:pt x="1453" y="0"/>
                  </a:moveTo>
                  <a:cubicBezTo>
                    <a:pt x="943" y="0"/>
                    <a:pt x="393" y="157"/>
                    <a:pt x="1" y="510"/>
                  </a:cubicBezTo>
                  <a:cubicBezTo>
                    <a:pt x="707" y="550"/>
                    <a:pt x="1375" y="1099"/>
                    <a:pt x="2081" y="1845"/>
                  </a:cubicBezTo>
                  <a:cubicBezTo>
                    <a:pt x="1218" y="2434"/>
                    <a:pt x="511" y="3180"/>
                    <a:pt x="1" y="4083"/>
                  </a:cubicBezTo>
                  <a:cubicBezTo>
                    <a:pt x="393" y="3729"/>
                    <a:pt x="943" y="3572"/>
                    <a:pt x="1453" y="3572"/>
                  </a:cubicBezTo>
                  <a:cubicBezTo>
                    <a:pt x="2788" y="3572"/>
                    <a:pt x="4123" y="4593"/>
                    <a:pt x="5457" y="4593"/>
                  </a:cubicBezTo>
                  <a:cubicBezTo>
                    <a:pt x="5968" y="4593"/>
                    <a:pt x="6517" y="4436"/>
                    <a:pt x="6910" y="4083"/>
                  </a:cubicBezTo>
                  <a:lnTo>
                    <a:pt x="6910" y="510"/>
                  </a:lnTo>
                  <a:cubicBezTo>
                    <a:pt x="6517" y="864"/>
                    <a:pt x="5968" y="1021"/>
                    <a:pt x="5457" y="1021"/>
                  </a:cubicBezTo>
                  <a:cubicBezTo>
                    <a:pt x="4123" y="1021"/>
                    <a:pt x="2788" y="0"/>
                    <a:pt x="1453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2361342" y="1713241"/>
              <a:ext cx="45" cy="360691"/>
            </a:xfrm>
            <a:custGeom>
              <a:avLst/>
              <a:gdLst/>
              <a:ahLst/>
              <a:cxnLst/>
              <a:rect l="l" t="t" r="r" b="b"/>
              <a:pathLst>
                <a:path w="1" h="8048" fill="none" extrusionOk="0">
                  <a:moveTo>
                    <a:pt x="1" y="0"/>
                  </a:moveTo>
                  <a:lnTo>
                    <a:pt x="1" y="8048"/>
                  </a:lnTo>
                </a:path>
              </a:pathLst>
            </a:custGeom>
            <a:noFill/>
            <a:ln w="9825" cap="rnd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2341981" y="1681555"/>
              <a:ext cx="37019" cy="37019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433" y="1"/>
                  </a:moveTo>
                  <a:cubicBezTo>
                    <a:pt x="197" y="1"/>
                    <a:pt x="1" y="197"/>
                    <a:pt x="1" y="433"/>
                  </a:cubicBezTo>
                  <a:cubicBezTo>
                    <a:pt x="1" y="629"/>
                    <a:pt x="197" y="825"/>
                    <a:pt x="433" y="825"/>
                  </a:cubicBezTo>
                  <a:cubicBezTo>
                    <a:pt x="668" y="825"/>
                    <a:pt x="825" y="629"/>
                    <a:pt x="825" y="433"/>
                  </a:cubicBezTo>
                  <a:cubicBezTo>
                    <a:pt x="825" y="197"/>
                    <a:pt x="668" y="1"/>
                    <a:pt x="433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603720" y="2596466"/>
              <a:ext cx="1509588" cy="418775"/>
            </a:xfrm>
            <a:custGeom>
              <a:avLst/>
              <a:gdLst/>
              <a:ahLst/>
              <a:cxnLst/>
              <a:rect l="l" t="t" r="r" b="b"/>
              <a:pathLst>
                <a:path w="33683" h="9344" extrusionOk="0">
                  <a:moveTo>
                    <a:pt x="3220" y="0"/>
                  </a:moveTo>
                  <a:lnTo>
                    <a:pt x="1" y="9343"/>
                  </a:lnTo>
                  <a:lnTo>
                    <a:pt x="30267" y="9343"/>
                  </a:lnTo>
                  <a:lnTo>
                    <a:pt x="33683" y="0"/>
                  </a:lnTo>
                  <a:close/>
                </a:path>
              </a:pathLst>
            </a:custGeom>
            <a:solidFill>
              <a:srgbClr val="D485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2607661" y="2596466"/>
              <a:ext cx="1509588" cy="418775"/>
            </a:xfrm>
            <a:custGeom>
              <a:avLst/>
              <a:gdLst/>
              <a:ahLst/>
              <a:cxnLst/>
              <a:rect l="l" t="t" r="r" b="b"/>
              <a:pathLst>
                <a:path w="33683" h="9344" extrusionOk="0">
                  <a:moveTo>
                    <a:pt x="1" y="0"/>
                  </a:moveTo>
                  <a:lnTo>
                    <a:pt x="3416" y="9343"/>
                  </a:lnTo>
                  <a:lnTo>
                    <a:pt x="33682" y="9343"/>
                  </a:lnTo>
                  <a:lnTo>
                    <a:pt x="30463" y="0"/>
                  </a:lnTo>
                  <a:close/>
                </a:path>
              </a:pathLst>
            </a:custGeom>
            <a:solidFill>
              <a:srgbClr val="D485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1852884" y="2830460"/>
              <a:ext cx="100346" cy="184783"/>
            </a:xfrm>
            <a:custGeom>
              <a:avLst/>
              <a:gdLst/>
              <a:ahLst/>
              <a:cxnLst/>
              <a:rect l="l" t="t" r="r" b="b"/>
              <a:pathLst>
                <a:path w="2239" h="4123" extrusionOk="0">
                  <a:moveTo>
                    <a:pt x="2238" y="0"/>
                  </a:moveTo>
                  <a:lnTo>
                    <a:pt x="2238" y="4122"/>
                  </a:lnTo>
                  <a:lnTo>
                    <a:pt x="1" y="4122"/>
                  </a:lnTo>
                  <a:lnTo>
                    <a:pt x="1" y="550"/>
                  </a:lnTo>
                  <a:close/>
                </a:path>
              </a:pathLst>
            </a:custGeom>
            <a:solidFill>
              <a:srgbClr val="D485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2760714" y="2830460"/>
              <a:ext cx="98599" cy="184783"/>
            </a:xfrm>
            <a:custGeom>
              <a:avLst/>
              <a:gdLst/>
              <a:ahLst/>
              <a:cxnLst/>
              <a:rect l="l" t="t" r="r" b="b"/>
              <a:pathLst>
                <a:path w="2200" h="4123" extrusionOk="0">
                  <a:moveTo>
                    <a:pt x="1" y="0"/>
                  </a:moveTo>
                  <a:lnTo>
                    <a:pt x="1" y="4122"/>
                  </a:lnTo>
                  <a:lnTo>
                    <a:pt x="2199" y="4122"/>
                  </a:lnTo>
                  <a:lnTo>
                    <a:pt x="2199" y="550"/>
                  </a:lnTo>
                  <a:close/>
                </a:path>
              </a:pathLst>
            </a:custGeom>
            <a:solidFill>
              <a:srgbClr val="D485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769098" y="3076779"/>
              <a:ext cx="1122544" cy="767096"/>
            </a:xfrm>
            <a:custGeom>
              <a:avLst/>
              <a:gdLst/>
              <a:ahLst/>
              <a:cxnLst/>
              <a:rect l="l" t="t" r="r" b="b"/>
              <a:pathLst>
                <a:path w="25047" h="17116" extrusionOk="0">
                  <a:moveTo>
                    <a:pt x="1" y="0"/>
                  </a:moveTo>
                  <a:lnTo>
                    <a:pt x="1" y="17116"/>
                  </a:lnTo>
                  <a:lnTo>
                    <a:pt x="25046" y="17116"/>
                  </a:lnTo>
                  <a:lnTo>
                    <a:pt x="25046" y="0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709311" y="3015199"/>
              <a:ext cx="1243910" cy="890255"/>
            </a:xfrm>
            <a:custGeom>
              <a:avLst/>
              <a:gdLst/>
              <a:ahLst/>
              <a:cxnLst/>
              <a:rect l="l" t="t" r="r" b="b"/>
              <a:pathLst>
                <a:path w="27755" h="19864" extrusionOk="0">
                  <a:moveTo>
                    <a:pt x="25006" y="2748"/>
                  </a:moveTo>
                  <a:lnTo>
                    <a:pt x="25006" y="17116"/>
                  </a:lnTo>
                  <a:lnTo>
                    <a:pt x="2709" y="17116"/>
                  </a:lnTo>
                  <a:lnTo>
                    <a:pt x="2709" y="2748"/>
                  </a:lnTo>
                  <a:close/>
                  <a:moveTo>
                    <a:pt x="0" y="0"/>
                  </a:moveTo>
                  <a:lnTo>
                    <a:pt x="0" y="19864"/>
                  </a:lnTo>
                  <a:lnTo>
                    <a:pt x="27754" y="19864"/>
                  </a:lnTo>
                  <a:lnTo>
                    <a:pt x="27754" y="0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1562598" y="314360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1585457" y="3125771"/>
              <a:ext cx="153141" cy="197324"/>
            </a:xfrm>
            <a:custGeom>
              <a:avLst/>
              <a:gdLst/>
              <a:ahLst/>
              <a:cxnLst/>
              <a:rect l="l" t="t" r="r" b="b"/>
              <a:pathLst>
                <a:path w="3417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982" y="4790"/>
                  </a:lnTo>
                  <a:lnTo>
                    <a:pt x="3416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1643543" y="3125771"/>
              <a:ext cx="119663" cy="197324"/>
            </a:xfrm>
            <a:custGeom>
              <a:avLst/>
              <a:gdLst/>
              <a:ahLst/>
              <a:cxnLst/>
              <a:rect l="l" t="t" r="r" b="b"/>
              <a:pathLst>
                <a:path w="2670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67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1527416" y="3118997"/>
              <a:ext cx="304400" cy="24650"/>
            </a:xfrm>
            <a:custGeom>
              <a:avLst/>
              <a:gdLst/>
              <a:ahLst/>
              <a:cxnLst/>
              <a:rect l="l" t="t" r="r" b="b"/>
              <a:pathLst>
                <a:path w="6792" h="550" extrusionOk="0">
                  <a:moveTo>
                    <a:pt x="118" y="0"/>
                  </a:moveTo>
                  <a:cubicBezTo>
                    <a:pt x="79" y="0"/>
                    <a:pt x="0" y="39"/>
                    <a:pt x="0" y="79"/>
                  </a:cubicBezTo>
                  <a:lnTo>
                    <a:pt x="0" y="471"/>
                  </a:lnTo>
                  <a:cubicBezTo>
                    <a:pt x="0" y="511"/>
                    <a:pt x="79" y="550"/>
                    <a:pt x="118" y="550"/>
                  </a:cubicBezTo>
                  <a:lnTo>
                    <a:pt x="6674" y="550"/>
                  </a:lnTo>
                  <a:cubicBezTo>
                    <a:pt x="6752" y="550"/>
                    <a:pt x="6792" y="511"/>
                    <a:pt x="6792" y="471"/>
                  </a:cubicBezTo>
                  <a:lnTo>
                    <a:pt x="6792" y="79"/>
                  </a:lnTo>
                  <a:cubicBezTo>
                    <a:pt x="6792" y="39"/>
                    <a:pt x="6752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1527416" y="3300196"/>
              <a:ext cx="304400" cy="24694"/>
            </a:xfrm>
            <a:custGeom>
              <a:avLst/>
              <a:gdLst/>
              <a:ahLst/>
              <a:cxnLst/>
              <a:rect l="l" t="t" r="r" b="b"/>
              <a:pathLst>
                <a:path w="6792" h="551" extrusionOk="0">
                  <a:moveTo>
                    <a:pt x="118" y="1"/>
                  </a:moveTo>
                  <a:cubicBezTo>
                    <a:pt x="79" y="1"/>
                    <a:pt x="0" y="40"/>
                    <a:pt x="0" y="79"/>
                  </a:cubicBezTo>
                  <a:lnTo>
                    <a:pt x="0" y="472"/>
                  </a:lnTo>
                  <a:cubicBezTo>
                    <a:pt x="0" y="511"/>
                    <a:pt x="79" y="550"/>
                    <a:pt x="118" y="550"/>
                  </a:cubicBezTo>
                  <a:lnTo>
                    <a:pt x="6674" y="550"/>
                  </a:lnTo>
                  <a:cubicBezTo>
                    <a:pt x="6752" y="550"/>
                    <a:pt x="6792" y="511"/>
                    <a:pt x="6792" y="472"/>
                  </a:cubicBezTo>
                  <a:lnTo>
                    <a:pt x="6792" y="79"/>
                  </a:lnTo>
                  <a:cubicBezTo>
                    <a:pt x="6792" y="40"/>
                    <a:pt x="6752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1212481" y="3143602"/>
              <a:ext cx="235785" cy="156637"/>
            </a:xfrm>
            <a:custGeom>
              <a:avLst/>
              <a:gdLst/>
              <a:ahLst/>
              <a:cxnLst/>
              <a:rect l="l" t="t" r="r" b="b"/>
              <a:pathLst>
                <a:path w="5261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61" y="3495"/>
                  </a:lnTo>
                  <a:lnTo>
                    <a:pt x="5261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1237126" y="3125771"/>
              <a:ext cx="153097" cy="197324"/>
            </a:xfrm>
            <a:custGeom>
              <a:avLst/>
              <a:gdLst/>
              <a:ahLst/>
              <a:cxnLst/>
              <a:rect l="l" t="t" r="r" b="b"/>
              <a:pathLst>
                <a:path w="3416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942" y="4790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1293419" y="3125771"/>
              <a:ext cx="121411" cy="197324"/>
            </a:xfrm>
            <a:custGeom>
              <a:avLst/>
              <a:gdLst/>
              <a:ahLst/>
              <a:cxnLst/>
              <a:rect l="l" t="t" r="r" b="b"/>
              <a:pathLst>
                <a:path w="2709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1179047" y="311899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1179047" y="330019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864112" y="314360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1" y="1"/>
                  </a:moveTo>
                  <a:lnTo>
                    <a:pt x="1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887002" y="3125771"/>
              <a:ext cx="153097" cy="197324"/>
            </a:xfrm>
            <a:custGeom>
              <a:avLst/>
              <a:gdLst/>
              <a:ahLst/>
              <a:cxnLst/>
              <a:rect l="l" t="t" r="r" b="b"/>
              <a:pathLst>
                <a:path w="3416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981" y="4790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943295" y="3125771"/>
              <a:ext cx="121411" cy="197324"/>
            </a:xfrm>
            <a:custGeom>
              <a:avLst/>
              <a:gdLst/>
              <a:ahLst/>
              <a:cxnLst/>
              <a:rect l="l" t="t" r="r" b="b"/>
              <a:pathLst>
                <a:path w="2709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828930" y="311899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118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1"/>
                    <a:pt x="40" y="550"/>
                    <a:pt x="118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828930" y="330019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118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118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1562598" y="3375848"/>
              <a:ext cx="234037" cy="158385"/>
            </a:xfrm>
            <a:custGeom>
              <a:avLst/>
              <a:gdLst/>
              <a:ahLst/>
              <a:cxnLst/>
              <a:rect l="l" t="t" r="r" b="b"/>
              <a:pathLst>
                <a:path w="5222" h="3534" extrusionOk="0">
                  <a:moveTo>
                    <a:pt x="0" y="1"/>
                  </a:moveTo>
                  <a:lnTo>
                    <a:pt x="0" y="3534"/>
                  </a:lnTo>
                  <a:lnTo>
                    <a:pt x="5222" y="3534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1585457" y="3358012"/>
              <a:ext cx="153141" cy="197333"/>
            </a:xfrm>
            <a:custGeom>
              <a:avLst/>
              <a:gdLst/>
              <a:ahLst/>
              <a:cxnLst/>
              <a:rect l="l" t="t" r="r" b="b"/>
              <a:pathLst>
                <a:path w="3417" h="4751" extrusionOk="0">
                  <a:moveTo>
                    <a:pt x="2474" y="1"/>
                  </a:moveTo>
                  <a:lnTo>
                    <a:pt x="1" y="4751"/>
                  </a:lnTo>
                  <a:lnTo>
                    <a:pt x="982" y="4751"/>
                  </a:lnTo>
                  <a:lnTo>
                    <a:pt x="3416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1643543" y="3358012"/>
              <a:ext cx="119663" cy="197333"/>
            </a:xfrm>
            <a:custGeom>
              <a:avLst/>
              <a:gdLst/>
              <a:ahLst/>
              <a:cxnLst/>
              <a:rect l="l" t="t" r="r" b="b"/>
              <a:pathLst>
                <a:path w="2670" h="4751" extrusionOk="0">
                  <a:moveTo>
                    <a:pt x="2434" y="1"/>
                  </a:moveTo>
                  <a:lnTo>
                    <a:pt x="0" y="4751"/>
                  </a:lnTo>
                  <a:lnTo>
                    <a:pt x="236" y="4751"/>
                  </a:lnTo>
                  <a:lnTo>
                    <a:pt x="267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1527416" y="3351243"/>
              <a:ext cx="304400" cy="24650"/>
            </a:xfrm>
            <a:custGeom>
              <a:avLst/>
              <a:gdLst/>
              <a:ahLst/>
              <a:cxnLst/>
              <a:rect l="l" t="t" r="r" b="b"/>
              <a:pathLst>
                <a:path w="6792" h="550" extrusionOk="0">
                  <a:moveTo>
                    <a:pt x="118" y="0"/>
                  </a:moveTo>
                  <a:cubicBezTo>
                    <a:pt x="79" y="0"/>
                    <a:pt x="0" y="39"/>
                    <a:pt x="0" y="79"/>
                  </a:cubicBezTo>
                  <a:lnTo>
                    <a:pt x="0" y="471"/>
                  </a:lnTo>
                  <a:cubicBezTo>
                    <a:pt x="0" y="510"/>
                    <a:pt x="79" y="550"/>
                    <a:pt x="118" y="550"/>
                  </a:cubicBezTo>
                  <a:lnTo>
                    <a:pt x="6674" y="550"/>
                  </a:lnTo>
                  <a:cubicBezTo>
                    <a:pt x="6752" y="550"/>
                    <a:pt x="6792" y="510"/>
                    <a:pt x="6792" y="471"/>
                  </a:cubicBezTo>
                  <a:lnTo>
                    <a:pt x="6792" y="79"/>
                  </a:lnTo>
                  <a:cubicBezTo>
                    <a:pt x="6792" y="39"/>
                    <a:pt x="6752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1527416" y="3534190"/>
              <a:ext cx="304400" cy="24694"/>
            </a:xfrm>
            <a:custGeom>
              <a:avLst/>
              <a:gdLst/>
              <a:ahLst/>
              <a:cxnLst/>
              <a:rect l="l" t="t" r="r" b="b"/>
              <a:pathLst>
                <a:path w="6792" h="551" extrusionOk="0">
                  <a:moveTo>
                    <a:pt x="118" y="1"/>
                  </a:moveTo>
                  <a:cubicBezTo>
                    <a:pt x="79" y="1"/>
                    <a:pt x="0" y="40"/>
                    <a:pt x="0" y="79"/>
                  </a:cubicBezTo>
                  <a:lnTo>
                    <a:pt x="0" y="472"/>
                  </a:lnTo>
                  <a:cubicBezTo>
                    <a:pt x="0" y="511"/>
                    <a:pt x="79" y="550"/>
                    <a:pt x="118" y="550"/>
                  </a:cubicBezTo>
                  <a:lnTo>
                    <a:pt x="6674" y="550"/>
                  </a:lnTo>
                  <a:cubicBezTo>
                    <a:pt x="6752" y="550"/>
                    <a:pt x="6792" y="511"/>
                    <a:pt x="6792" y="472"/>
                  </a:cubicBezTo>
                  <a:lnTo>
                    <a:pt x="6792" y="79"/>
                  </a:lnTo>
                  <a:cubicBezTo>
                    <a:pt x="6792" y="40"/>
                    <a:pt x="6752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1212481" y="3375848"/>
              <a:ext cx="235785" cy="158385"/>
            </a:xfrm>
            <a:custGeom>
              <a:avLst/>
              <a:gdLst/>
              <a:ahLst/>
              <a:cxnLst/>
              <a:rect l="l" t="t" r="r" b="b"/>
              <a:pathLst>
                <a:path w="5261" h="3534" extrusionOk="0">
                  <a:moveTo>
                    <a:pt x="0" y="1"/>
                  </a:moveTo>
                  <a:lnTo>
                    <a:pt x="0" y="3534"/>
                  </a:lnTo>
                  <a:lnTo>
                    <a:pt x="5261" y="3534"/>
                  </a:lnTo>
                  <a:lnTo>
                    <a:pt x="5261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1237126" y="3358012"/>
              <a:ext cx="153097" cy="197333"/>
            </a:xfrm>
            <a:custGeom>
              <a:avLst/>
              <a:gdLst/>
              <a:ahLst/>
              <a:cxnLst/>
              <a:rect l="l" t="t" r="r" b="b"/>
              <a:pathLst>
                <a:path w="3416" h="4751" extrusionOk="0">
                  <a:moveTo>
                    <a:pt x="2434" y="1"/>
                  </a:moveTo>
                  <a:lnTo>
                    <a:pt x="0" y="4751"/>
                  </a:lnTo>
                  <a:lnTo>
                    <a:pt x="942" y="475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1293419" y="3358012"/>
              <a:ext cx="121411" cy="197333"/>
            </a:xfrm>
            <a:custGeom>
              <a:avLst/>
              <a:gdLst/>
              <a:ahLst/>
              <a:cxnLst/>
              <a:rect l="l" t="t" r="r" b="b"/>
              <a:pathLst>
                <a:path w="2709" h="4751" extrusionOk="0">
                  <a:moveTo>
                    <a:pt x="2473" y="1"/>
                  </a:moveTo>
                  <a:lnTo>
                    <a:pt x="0" y="4751"/>
                  </a:lnTo>
                  <a:lnTo>
                    <a:pt x="236" y="4751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1179047" y="3351243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1179047" y="3534190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FF9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864112" y="3375848"/>
              <a:ext cx="234037" cy="158385"/>
            </a:xfrm>
            <a:custGeom>
              <a:avLst/>
              <a:gdLst/>
              <a:ahLst/>
              <a:cxnLst/>
              <a:rect l="l" t="t" r="r" b="b"/>
              <a:pathLst>
                <a:path w="5222" h="3534" extrusionOk="0">
                  <a:moveTo>
                    <a:pt x="1" y="1"/>
                  </a:moveTo>
                  <a:lnTo>
                    <a:pt x="1" y="3534"/>
                  </a:lnTo>
                  <a:lnTo>
                    <a:pt x="5222" y="3534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887002" y="3358012"/>
              <a:ext cx="153097" cy="197333"/>
            </a:xfrm>
            <a:custGeom>
              <a:avLst/>
              <a:gdLst/>
              <a:ahLst/>
              <a:cxnLst/>
              <a:rect l="l" t="t" r="r" b="b"/>
              <a:pathLst>
                <a:path w="3416" h="4751" extrusionOk="0">
                  <a:moveTo>
                    <a:pt x="2473" y="1"/>
                  </a:moveTo>
                  <a:lnTo>
                    <a:pt x="0" y="4751"/>
                  </a:lnTo>
                  <a:lnTo>
                    <a:pt x="981" y="475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943295" y="3358012"/>
              <a:ext cx="121411" cy="197333"/>
            </a:xfrm>
            <a:custGeom>
              <a:avLst/>
              <a:gdLst/>
              <a:ahLst/>
              <a:cxnLst/>
              <a:rect l="l" t="t" r="r" b="b"/>
              <a:pathLst>
                <a:path w="2709" h="4751" extrusionOk="0">
                  <a:moveTo>
                    <a:pt x="2473" y="1"/>
                  </a:moveTo>
                  <a:lnTo>
                    <a:pt x="0" y="4751"/>
                  </a:lnTo>
                  <a:lnTo>
                    <a:pt x="236" y="4751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828930" y="3351243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118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118" y="550"/>
                  </a:cubicBezTo>
                  <a:lnTo>
                    <a:pt x="6674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828930" y="3534190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118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118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FF9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1562598" y="360984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1585457" y="3591998"/>
              <a:ext cx="153141" cy="197324"/>
            </a:xfrm>
            <a:custGeom>
              <a:avLst/>
              <a:gdLst/>
              <a:ahLst/>
              <a:cxnLst/>
              <a:rect l="l" t="t" r="r" b="b"/>
              <a:pathLst>
                <a:path w="3417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982" y="4790"/>
                  </a:lnTo>
                  <a:lnTo>
                    <a:pt x="3416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1643543" y="3591998"/>
              <a:ext cx="119663" cy="197324"/>
            </a:xfrm>
            <a:custGeom>
              <a:avLst/>
              <a:gdLst/>
              <a:ahLst/>
              <a:cxnLst/>
              <a:rect l="l" t="t" r="r" b="b"/>
              <a:pathLst>
                <a:path w="2670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67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1527416" y="3585237"/>
              <a:ext cx="304400" cy="24650"/>
            </a:xfrm>
            <a:custGeom>
              <a:avLst/>
              <a:gdLst/>
              <a:ahLst/>
              <a:cxnLst/>
              <a:rect l="l" t="t" r="r" b="b"/>
              <a:pathLst>
                <a:path w="6792" h="550" extrusionOk="0">
                  <a:moveTo>
                    <a:pt x="118" y="0"/>
                  </a:moveTo>
                  <a:cubicBezTo>
                    <a:pt x="79" y="0"/>
                    <a:pt x="0" y="39"/>
                    <a:pt x="0" y="79"/>
                  </a:cubicBezTo>
                  <a:lnTo>
                    <a:pt x="0" y="471"/>
                  </a:lnTo>
                  <a:cubicBezTo>
                    <a:pt x="0" y="510"/>
                    <a:pt x="79" y="550"/>
                    <a:pt x="118" y="550"/>
                  </a:cubicBezTo>
                  <a:lnTo>
                    <a:pt x="6674" y="550"/>
                  </a:lnTo>
                  <a:cubicBezTo>
                    <a:pt x="6752" y="550"/>
                    <a:pt x="6792" y="510"/>
                    <a:pt x="6792" y="471"/>
                  </a:cubicBezTo>
                  <a:lnTo>
                    <a:pt x="6792" y="79"/>
                  </a:lnTo>
                  <a:cubicBezTo>
                    <a:pt x="6792" y="39"/>
                    <a:pt x="6752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1527416" y="3766436"/>
              <a:ext cx="304400" cy="24694"/>
            </a:xfrm>
            <a:custGeom>
              <a:avLst/>
              <a:gdLst/>
              <a:ahLst/>
              <a:cxnLst/>
              <a:rect l="l" t="t" r="r" b="b"/>
              <a:pathLst>
                <a:path w="6792" h="551" extrusionOk="0">
                  <a:moveTo>
                    <a:pt x="118" y="1"/>
                  </a:moveTo>
                  <a:cubicBezTo>
                    <a:pt x="79" y="1"/>
                    <a:pt x="0" y="40"/>
                    <a:pt x="0" y="79"/>
                  </a:cubicBezTo>
                  <a:lnTo>
                    <a:pt x="0" y="472"/>
                  </a:lnTo>
                  <a:cubicBezTo>
                    <a:pt x="0" y="511"/>
                    <a:pt x="79" y="550"/>
                    <a:pt x="118" y="550"/>
                  </a:cubicBezTo>
                  <a:lnTo>
                    <a:pt x="6674" y="550"/>
                  </a:lnTo>
                  <a:cubicBezTo>
                    <a:pt x="6752" y="550"/>
                    <a:pt x="6792" y="511"/>
                    <a:pt x="6792" y="472"/>
                  </a:cubicBezTo>
                  <a:lnTo>
                    <a:pt x="6792" y="79"/>
                  </a:lnTo>
                  <a:cubicBezTo>
                    <a:pt x="6792" y="40"/>
                    <a:pt x="6752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1212481" y="3609842"/>
              <a:ext cx="235785" cy="156637"/>
            </a:xfrm>
            <a:custGeom>
              <a:avLst/>
              <a:gdLst/>
              <a:ahLst/>
              <a:cxnLst/>
              <a:rect l="l" t="t" r="r" b="b"/>
              <a:pathLst>
                <a:path w="5261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61" y="3495"/>
                  </a:lnTo>
                  <a:lnTo>
                    <a:pt x="5261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1237126" y="3591998"/>
              <a:ext cx="153097" cy="197324"/>
            </a:xfrm>
            <a:custGeom>
              <a:avLst/>
              <a:gdLst/>
              <a:ahLst/>
              <a:cxnLst/>
              <a:rect l="l" t="t" r="r" b="b"/>
              <a:pathLst>
                <a:path w="3416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942" y="4790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1293419" y="3591998"/>
              <a:ext cx="121411" cy="197324"/>
            </a:xfrm>
            <a:custGeom>
              <a:avLst/>
              <a:gdLst/>
              <a:ahLst/>
              <a:cxnLst/>
              <a:rect l="l" t="t" r="r" b="b"/>
              <a:pathLst>
                <a:path w="2709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1179047" y="358523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1179047" y="376643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864112" y="360984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1" y="1"/>
                  </a:moveTo>
                  <a:lnTo>
                    <a:pt x="1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887002" y="3591998"/>
              <a:ext cx="153097" cy="197324"/>
            </a:xfrm>
            <a:custGeom>
              <a:avLst/>
              <a:gdLst/>
              <a:ahLst/>
              <a:cxnLst/>
              <a:rect l="l" t="t" r="r" b="b"/>
              <a:pathLst>
                <a:path w="3416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981" y="4790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943295" y="3591998"/>
              <a:ext cx="121411" cy="197324"/>
            </a:xfrm>
            <a:custGeom>
              <a:avLst/>
              <a:gdLst/>
              <a:ahLst/>
              <a:cxnLst/>
              <a:rect l="l" t="t" r="r" b="b"/>
              <a:pathLst>
                <a:path w="2709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828930" y="358523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118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118" y="550"/>
                  </a:cubicBezTo>
                  <a:lnTo>
                    <a:pt x="6674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828930" y="376643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118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118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2829330" y="3076779"/>
              <a:ext cx="1122544" cy="767096"/>
            </a:xfrm>
            <a:custGeom>
              <a:avLst/>
              <a:gdLst/>
              <a:ahLst/>
              <a:cxnLst/>
              <a:rect l="l" t="t" r="r" b="b"/>
              <a:pathLst>
                <a:path w="25047" h="17116" extrusionOk="0">
                  <a:moveTo>
                    <a:pt x="1" y="0"/>
                  </a:moveTo>
                  <a:lnTo>
                    <a:pt x="1" y="17116"/>
                  </a:lnTo>
                  <a:lnTo>
                    <a:pt x="25046" y="17116"/>
                  </a:lnTo>
                  <a:lnTo>
                    <a:pt x="25046" y="0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2767750" y="3015199"/>
              <a:ext cx="1243955" cy="890255"/>
            </a:xfrm>
            <a:custGeom>
              <a:avLst/>
              <a:gdLst/>
              <a:ahLst/>
              <a:cxnLst/>
              <a:rect l="l" t="t" r="r" b="b"/>
              <a:pathLst>
                <a:path w="27756" h="19864" extrusionOk="0">
                  <a:moveTo>
                    <a:pt x="25046" y="2748"/>
                  </a:moveTo>
                  <a:lnTo>
                    <a:pt x="25046" y="17116"/>
                  </a:lnTo>
                  <a:lnTo>
                    <a:pt x="2749" y="17116"/>
                  </a:lnTo>
                  <a:lnTo>
                    <a:pt x="2749" y="2748"/>
                  </a:lnTo>
                  <a:close/>
                  <a:moveTo>
                    <a:pt x="1" y="0"/>
                  </a:moveTo>
                  <a:lnTo>
                    <a:pt x="1" y="19864"/>
                  </a:lnTo>
                  <a:lnTo>
                    <a:pt x="27755" y="19864"/>
                  </a:lnTo>
                  <a:lnTo>
                    <a:pt x="27755" y="0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3622830" y="314360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3645693" y="3125772"/>
              <a:ext cx="153141" cy="197324"/>
            </a:xfrm>
            <a:custGeom>
              <a:avLst/>
              <a:gdLst/>
              <a:ahLst/>
              <a:cxnLst/>
              <a:rect l="l" t="t" r="r" b="b"/>
              <a:pathLst>
                <a:path w="3417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943" y="4790"/>
                  </a:lnTo>
                  <a:lnTo>
                    <a:pt x="3416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3701985" y="3125772"/>
              <a:ext cx="121455" cy="197324"/>
            </a:xfrm>
            <a:custGeom>
              <a:avLst/>
              <a:gdLst/>
              <a:ahLst/>
              <a:cxnLst/>
              <a:rect l="l" t="t" r="r" b="b"/>
              <a:pathLst>
                <a:path w="2710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237" y="4790"/>
                  </a:lnTo>
                  <a:lnTo>
                    <a:pt x="271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3587648" y="311899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0" y="39"/>
                    <a:pt x="0" y="79"/>
                  </a:cubicBezTo>
                  <a:lnTo>
                    <a:pt x="0" y="471"/>
                  </a:lnTo>
                  <a:cubicBezTo>
                    <a:pt x="0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2" y="511"/>
                    <a:pt x="6752" y="471"/>
                  </a:cubicBezTo>
                  <a:lnTo>
                    <a:pt x="6752" y="79"/>
                  </a:lnTo>
                  <a:cubicBezTo>
                    <a:pt x="6752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3587648" y="330019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0" y="40"/>
                    <a:pt x="0" y="79"/>
                  </a:cubicBezTo>
                  <a:lnTo>
                    <a:pt x="0" y="472"/>
                  </a:lnTo>
                  <a:cubicBezTo>
                    <a:pt x="0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2" y="511"/>
                    <a:pt x="6752" y="472"/>
                  </a:cubicBezTo>
                  <a:lnTo>
                    <a:pt x="6752" y="79"/>
                  </a:lnTo>
                  <a:cubicBezTo>
                    <a:pt x="6752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3272713" y="314360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3295569" y="3125772"/>
              <a:ext cx="154889" cy="197324"/>
            </a:xfrm>
            <a:custGeom>
              <a:avLst/>
              <a:gdLst/>
              <a:ahLst/>
              <a:cxnLst/>
              <a:rect l="l" t="t" r="r" b="b"/>
              <a:pathLst>
                <a:path w="3456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982" y="4790"/>
                  </a:lnTo>
                  <a:lnTo>
                    <a:pt x="345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3353654" y="3125772"/>
              <a:ext cx="119663" cy="197324"/>
            </a:xfrm>
            <a:custGeom>
              <a:avLst/>
              <a:gdLst/>
              <a:ahLst/>
              <a:cxnLst/>
              <a:rect l="l" t="t" r="r" b="b"/>
              <a:pathLst>
                <a:path w="2670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67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3239279" y="311899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35" y="550"/>
                  </a:lnTo>
                  <a:cubicBezTo>
                    <a:pt x="6713" y="550"/>
                    <a:pt x="6753" y="511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35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3239279" y="330019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35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35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2924344" y="314360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1" y="1"/>
                  </a:moveTo>
                  <a:lnTo>
                    <a:pt x="1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2947237" y="3125771"/>
              <a:ext cx="153105" cy="197324"/>
            </a:xfrm>
            <a:custGeom>
              <a:avLst/>
              <a:gdLst/>
              <a:ahLst/>
              <a:cxnLst/>
              <a:rect l="l" t="t" r="r" b="b"/>
              <a:pathLst>
                <a:path w="3416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942" y="4790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3003532" y="3125771"/>
              <a:ext cx="121417" cy="197324"/>
            </a:xfrm>
            <a:custGeom>
              <a:avLst/>
              <a:gdLst/>
              <a:ahLst/>
              <a:cxnLst/>
              <a:rect l="l" t="t" r="r" b="b"/>
              <a:pathLst>
                <a:path w="2709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2889162" y="311899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2889162" y="330019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3622830" y="3375848"/>
              <a:ext cx="234037" cy="158385"/>
            </a:xfrm>
            <a:custGeom>
              <a:avLst/>
              <a:gdLst/>
              <a:ahLst/>
              <a:cxnLst/>
              <a:rect l="l" t="t" r="r" b="b"/>
              <a:pathLst>
                <a:path w="5222" h="3534" extrusionOk="0">
                  <a:moveTo>
                    <a:pt x="0" y="1"/>
                  </a:moveTo>
                  <a:lnTo>
                    <a:pt x="0" y="3534"/>
                  </a:lnTo>
                  <a:lnTo>
                    <a:pt x="5222" y="3534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3645692" y="3358012"/>
              <a:ext cx="153141" cy="197333"/>
            </a:xfrm>
            <a:custGeom>
              <a:avLst/>
              <a:gdLst/>
              <a:ahLst/>
              <a:cxnLst/>
              <a:rect l="l" t="t" r="r" b="b"/>
              <a:pathLst>
                <a:path w="3417" h="4751" extrusionOk="0">
                  <a:moveTo>
                    <a:pt x="2474" y="1"/>
                  </a:moveTo>
                  <a:lnTo>
                    <a:pt x="1" y="4751"/>
                  </a:lnTo>
                  <a:lnTo>
                    <a:pt x="943" y="4751"/>
                  </a:lnTo>
                  <a:lnTo>
                    <a:pt x="3416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3701985" y="3358012"/>
              <a:ext cx="121455" cy="197333"/>
            </a:xfrm>
            <a:custGeom>
              <a:avLst/>
              <a:gdLst/>
              <a:ahLst/>
              <a:cxnLst/>
              <a:rect l="l" t="t" r="r" b="b"/>
              <a:pathLst>
                <a:path w="2710" h="4751" extrusionOk="0">
                  <a:moveTo>
                    <a:pt x="2474" y="1"/>
                  </a:moveTo>
                  <a:lnTo>
                    <a:pt x="1" y="4751"/>
                  </a:lnTo>
                  <a:lnTo>
                    <a:pt x="237" y="4751"/>
                  </a:lnTo>
                  <a:lnTo>
                    <a:pt x="271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3587648" y="3351243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0" y="39"/>
                    <a:pt x="0" y="79"/>
                  </a:cubicBezTo>
                  <a:lnTo>
                    <a:pt x="0" y="471"/>
                  </a:lnTo>
                  <a:cubicBezTo>
                    <a:pt x="0" y="510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2" y="510"/>
                    <a:pt x="6752" y="471"/>
                  </a:cubicBezTo>
                  <a:lnTo>
                    <a:pt x="6752" y="79"/>
                  </a:lnTo>
                  <a:cubicBezTo>
                    <a:pt x="6752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3587648" y="3534190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0" y="40"/>
                    <a:pt x="0" y="79"/>
                  </a:cubicBezTo>
                  <a:lnTo>
                    <a:pt x="0" y="472"/>
                  </a:lnTo>
                  <a:cubicBezTo>
                    <a:pt x="0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2" y="511"/>
                    <a:pt x="6752" y="472"/>
                  </a:cubicBezTo>
                  <a:lnTo>
                    <a:pt x="6752" y="79"/>
                  </a:lnTo>
                  <a:cubicBezTo>
                    <a:pt x="6752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3272713" y="3375848"/>
              <a:ext cx="234037" cy="158385"/>
            </a:xfrm>
            <a:custGeom>
              <a:avLst/>
              <a:gdLst/>
              <a:ahLst/>
              <a:cxnLst/>
              <a:rect l="l" t="t" r="r" b="b"/>
              <a:pathLst>
                <a:path w="5222" h="3534" extrusionOk="0">
                  <a:moveTo>
                    <a:pt x="0" y="1"/>
                  </a:moveTo>
                  <a:lnTo>
                    <a:pt x="0" y="3534"/>
                  </a:lnTo>
                  <a:lnTo>
                    <a:pt x="5222" y="3534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3295568" y="3358012"/>
              <a:ext cx="154889" cy="197333"/>
            </a:xfrm>
            <a:custGeom>
              <a:avLst/>
              <a:gdLst/>
              <a:ahLst/>
              <a:cxnLst/>
              <a:rect l="l" t="t" r="r" b="b"/>
              <a:pathLst>
                <a:path w="3456" h="4751" extrusionOk="0">
                  <a:moveTo>
                    <a:pt x="2474" y="1"/>
                  </a:moveTo>
                  <a:lnTo>
                    <a:pt x="1" y="4751"/>
                  </a:lnTo>
                  <a:lnTo>
                    <a:pt x="982" y="4751"/>
                  </a:lnTo>
                  <a:lnTo>
                    <a:pt x="345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3353654" y="3358012"/>
              <a:ext cx="119663" cy="197333"/>
            </a:xfrm>
            <a:custGeom>
              <a:avLst/>
              <a:gdLst/>
              <a:ahLst/>
              <a:cxnLst/>
              <a:rect l="l" t="t" r="r" b="b"/>
              <a:pathLst>
                <a:path w="2670" h="4751" extrusionOk="0">
                  <a:moveTo>
                    <a:pt x="2434" y="1"/>
                  </a:moveTo>
                  <a:lnTo>
                    <a:pt x="0" y="4751"/>
                  </a:lnTo>
                  <a:lnTo>
                    <a:pt x="236" y="4751"/>
                  </a:lnTo>
                  <a:lnTo>
                    <a:pt x="267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3239279" y="3351243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79" y="550"/>
                  </a:cubicBezTo>
                  <a:lnTo>
                    <a:pt x="6635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35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239279" y="3534190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35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35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2924344" y="3375848"/>
              <a:ext cx="234037" cy="158385"/>
            </a:xfrm>
            <a:custGeom>
              <a:avLst/>
              <a:gdLst/>
              <a:ahLst/>
              <a:cxnLst/>
              <a:rect l="l" t="t" r="r" b="b"/>
              <a:pathLst>
                <a:path w="5222" h="3534" extrusionOk="0">
                  <a:moveTo>
                    <a:pt x="1" y="1"/>
                  </a:moveTo>
                  <a:lnTo>
                    <a:pt x="1" y="3534"/>
                  </a:lnTo>
                  <a:lnTo>
                    <a:pt x="5222" y="3534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2947237" y="3358012"/>
              <a:ext cx="153097" cy="197333"/>
            </a:xfrm>
            <a:custGeom>
              <a:avLst/>
              <a:gdLst/>
              <a:ahLst/>
              <a:cxnLst/>
              <a:rect l="l" t="t" r="r" b="b"/>
              <a:pathLst>
                <a:path w="3416" h="4751" extrusionOk="0">
                  <a:moveTo>
                    <a:pt x="2434" y="1"/>
                  </a:moveTo>
                  <a:lnTo>
                    <a:pt x="0" y="4751"/>
                  </a:lnTo>
                  <a:lnTo>
                    <a:pt x="942" y="475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3003530" y="3358012"/>
              <a:ext cx="121411" cy="197333"/>
            </a:xfrm>
            <a:custGeom>
              <a:avLst/>
              <a:gdLst/>
              <a:ahLst/>
              <a:cxnLst/>
              <a:rect l="l" t="t" r="r" b="b"/>
              <a:pathLst>
                <a:path w="2709" h="4751" extrusionOk="0">
                  <a:moveTo>
                    <a:pt x="2473" y="1"/>
                  </a:moveTo>
                  <a:lnTo>
                    <a:pt x="0" y="4751"/>
                  </a:lnTo>
                  <a:lnTo>
                    <a:pt x="236" y="4751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4"/>
            <p:cNvSpPr/>
            <p:nvPr/>
          </p:nvSpPr>
          <p:spPr>
            <a:xfrm>
              <a:off x="2889162" y="3351243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4"/>
            <p:cNvSpPr/>
            <p:nvPr/>
          </p:nvSpPr>
          <p:spPr>
            <a:xfrm>
              <a:off x="2889162" y="3534190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3622830" y="360984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3645692" y="3591998"/>
              <a:ext cx="153141" cy="197324"/>
            </a:xfrm>
            <a:custGeom>
              <a:avLst/>
              <a:gdLst/>
              <a:ahLst/>
              <a:cxnLst/>
              <a:rect l="l" t="t" r="r" b="b"/>
              <a:pathLst>
                <a:path w="3417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943" y="4790"/>
                  </a:lnTo>
                  <a:lnTo>
                    <a:pt x="3416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4"/>
            <p:cNvSpPr/>
            <p:nvPr/>
          </p:nvSpPr>
          <p:spPr>
            <a:xfrm>
              <a:off x="3701985" y="3591998"/>
              <a:ext cx="121455" cy="197324"/>
            </a:xfrm>
            <a:custGeom>
              <a:avLst/>
              <a:gdLst/>
              <a:ahLst/>
              <a:cxnLst/>
              <a:rect l="l" t="t" r="r" b="b"/>
              <a:pathLst>
                <a:path w="2710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237" y="4790"/>
                  </a:lnTo>
                  <a:lnTo>
                    <a:pt x="271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4"/>
            <p:cNvSpPr/>
            <p:nvPr/>
          </p:nvSpPr>
          <p:spPr>
            <a:xfrm>
              <a:off x="3587648" y="358523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0" y="39"/>
                    <a:pt x="0" y="79"/>
                  </a:cubicBezTo>
                  <a:lnTo>
                    <a:pt x="0" y="471"/>
                  </a:lnTo>
                  <a:cubicBezTo>
                    <a:pt x="0" y="510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2" y="510"/>
                    <a:pt x="6752" y="471"/>
                  </a:cubicBezTo>
                  <a:lnTo>
                    <a:pt x="6752" y="79"/>
                  </a:lnTo>
                  <a:cubicBezTo>
                    <a:pt x="6752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4"/>
            <p:cNvSpPr/>
            <p:nvPr/>
          </p:nvSpPr>
          <p:spPr>
            <a:xfrm>
              <a:off x="3587648" y="376643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0" y="40"/>
                    <a:pt x="0" y="79"/>
                  </a:cubicBezTo>
                  <a:lnTo>
                    <a:pt x="0" y="472"/>
                  </a:lnTo>
                  <a:cubicBezTo>
                    <a:pt x="0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2" y="511"/>
                    <a:pt x="6752" y="472"/>
                  </a:cubicBezTo>
                  <a:lnTo>
                    <a:pt x="6752" y="79"/>
                  </a:lnTo>
                  <a:cubicBezTo>
                    <a:pt x="6752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4"/>
            <p:cNvSpPr/>
            <p:nvPr/>
          </p:nvSpPr>
          <p:spPr>
            <a:xfrm>
              <a:off x="3272713" y="360984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0" y="1"/>
                  </a:moveTo>
                  <a:lnTo>
                    <a:pt x="0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3295568" y="3591998"/>
              <a:ext cx="154889" cy="197324"/>
            </a:xfrm>
            <a:custGeom>
              <a:avLst/>
              <a:gdLst/>
              <a:ahLst/>
              <a:cxnLst/>
              <a:rect l="l" t="t" r="r" b="b"/>
              <a:pathLst>
                <a:path w="3456" h="4790" extrusionOk="0">
                  <a:moveTo>
                    <a:pt x="2474" y="1"/>
                  </a:moveTo>
                  <a:lnTo>
                    <a:pt x="1" y="4790"/>
                  </a:lnTo>
                  <a:lnTo>
                    <a:pt x="982" y="4790"/>
                  </a:lnTo>
                  <a:lnTo>
                    <a:pt x="345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4"/>
            <p:cNvSpPr/>
            <p:nvPr/>
          </p:nvSpPr>
          <p:spPr>
            <a:xfrm>
              <a:off x="3353654" y="3591998"/>
              <a:ext cx="119663" cy="197324"/>
            </a:xfrm>
            <a:custGeom>
              <a:avLst/>
              <a:gdLst/>
              <a:ahLst/>
              <a:cxnLst/>
              <a:rect l="l" t="t" r="r" b="b"/>
              <a:pathLst>
                <a:path w="2670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670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4"/>
            <p:cNvSpPr/>
            <p:nvPr/>
          </p:nvSpPr>
          <p:spPr>
            <a:xfrm>
              <a:off x="3239279" y="358523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79" y="550"/>
                  </a:cubicBezTo>
                  <a:lnTo>
                    <a:pt x="6635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35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4"/>
            <p:cNvSpPr/>
            <p:nvPr/>
          </p:nvSpPr>
          <p:spPr>
            <a:xfrm>
              <a:off x="3239279" y="376643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35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35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4"/>
            <p:cNvSpPr/>
            <p:nvPr/>
          </p:nvSpPr>
          <p:spPr>
            <a:xfrm>
              <a:off x="2924344" y="3609842"/>
              <a:ext cx="234037" cy="156637"/>
            </a:xfrm>
            <a:custGeom>
              <a:avLst/>
              <a:gdLst/>
              <a:ahLst/>
              <a:cxnLst/>
              <a:rect l="l" t="t" r="r" b="b"/>
              <a:pathLst>
                <a:path w="5222" h="3495" extrusionOk="0">
                  <a:moveTo>
                    <a:pt x="1" y="1"/>
                  </a:moveTo>
                  <a:lnTo>
                    <a:pt x="1" y="3495"/>
                  </a:lnTo>
                  <a:lnTo>
                    <a:pt x="5222" y="3495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C8F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4"/>
            <p:cNvSpPr/>
            <p:nvPr/>
          </p:nvSpPr>
          <p:spPr>
            <a:xfrm>
              <a:off x="2947237" y="3591998"/>
              <a:ext cx="153097" cy="197324"/>
            </a:xfrm>
            <a:custGeom>
              <a:avLst/>
              <a:gdLst/>
              <a:ahLst/>
              <a:cxnLst/>
              <a:rect l="l" t="t" r="r" b="b"/>
              <a:pathLst>
                <a:path w="3416" h="4790" extrusionOk="0">
                  <a:moveTo>
                    <a:pt x="2434" y="1"/>
                  </a:moveTo>
                  <a:lnTo>
                    <a:pt x="0" y="4790"/>
                  </a:lnTo>
                  <a:lnTo>
                    <a:pt x="942" y="4790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4"/>
            <p:cNvSpPr/>
            <p:nvPr/>
          </p:nvSpPr>
          <p:spPr>
            <a:xfrm>
              <a:off x="3003530" y="3591998"/>
              <a:ext cx="121411" cy="197324"/>
            </a:xfrm>
            <a:custGeom>
              <a:avLst/>
              <a:gdLst/>
              <a:ahLst/>
              <a:cxnLst/>
              <a:rect l="l" t="t" r="r" b="b"/>
              <a:pathLst>
                <a:path w="2709" h="4790" extrusionOk="0">
                  <a:moveTo>
                    <a:pt x="2473" y="1"/>
                  </a:moveTo>
                  <a:lnTo>
                    <a:pt x="0" y="4790"/>
                  </a:lnTo>
                  <a:lnTo>
                    <a:pt x="236" y="4790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D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4"/>
            <p:cNvSpPr/>
            <p:nvPr/>
          </p:nvSpPr>
          <p:spPr>
            <a:xfrm>
              <a:off x="2889162" y="3585237"/>
              <a:ext cx="302653" cy="24650"/>
            </a:xfrm>
            <a:custGeom>
              <a:avLst/>
              <a:gdLst/>
              <a:ahLst/>
              <a:cxnLst/>
              <a:rect l="l" t="t" r="r" b="b"/>
              <a:pathLst>
                <a:path w="6753" h="550" extrusionOk="0"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471"/>
                  </a:lnTo>
                  <a:cubicBezTo>
                    <a:pt x="1" y="510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0"/>
                    <a:pt x="6753" y="471"/>
                  </a:cubicBezTo>
                  <a:lnTo>
                    <a:pt x="6753" y="79"/>
                  </a:lnTo>
                  <a:cubicBezTo>
                    <a:pt x="6753" y="39"/>
                    <a:pt x="6713" y="0"/>
                    <a:pt x="6674" y="0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4"/>
            <p:cNvSpPr/>
            <p:nvPr/>
          </p:nvSpPr>
          <p:spPr>
            <a:xfrm>
              <a:off x="2889162" y="3766436"/>
              <a:ext cx="302653" cy="24694"/>
            </a:xfrm>
            <a:custGeom>
              <a:avLst/>
              <a:gdLst/>
              <a:ahLst/>
              <a:cxnLst/>
              <a:rect l="l" t="t" r="r" b="b"/>
              <a:pathLst>
                <a:path w="6753" h="551" extrusionOk="0">
                  <a:moveTo>
                    <a:pt x="79" y="1"/>
                  </a:moveTo>
                  <a:cubicBezTo>
                    <a:pt x="40" y="1"/>
                    <a:pt x="1" y="40"/>
                    <a:pt x="1" y="79"/>
                  </a:cubicBezTo>
                  <a:lnTo>
                    <a:pt x="1" y="472"/>
                  </a:lnTo>
                  <a:cubicBezTo>
                    <a:pt x="1" y="511"/>
                    <a:pt x="40" y="550"/>
                    <a:pt x="79" y="550"/>
                  </a:cubicBezTo>
                  <a:lnTo>
                    <a:pt x="6674" y="550"/>
                  </a:lnTo>
                  <a:cubicBezTo>
                    <a:pt x="6713" y="550"/>
                    <a:pt x="6753" y="511"/>
                    <a:pt x="6753" y="472"/>
                  </a:cubicBezTo>
                  <a:lnTo>
                    <a:pt x="6753" y="79"/>
                  </a:lnTo>
                  <a:cubicBezTo>
                    <a:pt x="6753" y="40"/>
                    <a:pt x="6713" y="1"/>
                    <a:pt x="6674" y="1"/>
                  </a:cubicBezTo>
                  <a:close/>
                </a:path>
              </a:pathLst>
            </a:custGeom>
            <a:solidFill>
              <a:srgbClr val="E6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4"/>
            <p:cNvSpPr/>
            <p:nvPr/>
          </p:nvSpPr>
          <p:spPr>
            <a:xfrm>
              <a:off x="2016514" y="2204086"/>
              <a:ext cx="686201" cy="1636287"/>
            </a:xfrm>
            <a:custGeom>
              <a:avLst/>
              <a:gdLst/>
              <a:ahLst/>
              <a:cxnLst/>
              <a:rect l="l" t="t" r="r" b="b"/>
              <a:pathLst>
                <a:path w="15311" h="36510" extrusionOk="0">
                  <a:moveTo>
                    <a:pt x="7656" y="1"/>
                  </a:moveTo>
                  <a:lnTo>
                    <a:pt x="1" y="13230"/>
                  </a:lnTo>
                  <a:lnTo>
                    <a:pt x="1" y="36509"/>
                  </a:lnTo>
                  <a:lnTo>
                    <a:pt x="15310" y="36509"/>
                  </a:lnTo>
                  <a:lnTo>
                    <a:pt x="15310" y="13230"/>
                  </a:lnTo>
                  <a:lnTo>
                    <a:pt x="7656" y="1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4"/>
            <p:cNvSpPr/>
            <p:nvPr/>
          </p:nvSpPr>
          <p:spPr>
            <a:xfrm>
              <a:off x="1953186" y="2073935"/>
              <a:ext cx="814603" cy="1829764"/>
            </a:xfrm>
            <a:custGeom>
              <a:avLst/>
              <a:gdLst/>
              <a:ahLst/>
              <a:cxnLst/>
              <a:rect l="l" t="t" r="r" b="b"/>
              <a:pathLst>
                <a:path w="18176" h="40827" extrusionOk="0">
                  <a:moveTo>
                    <a:pt x="9069" y="5771"/>
                  </a:moveTo>
                  <a:lnTo>
                    <a:pt x="11149" y="9304"/>
                  </a:lnTo>
                  <a:lnTo>
                    <a:pt x="15310" y="16527"/>
                  </a:lnTo>
                  <a:lnTo>
                    <a:pt x="15310" y="37961"/>
                  </a:lnTo>
                  <a:lnTo>
                    <a:pt x="2866" y="37961"/>
                  </a:lnTo>
                  <a:lnTo>
                    <a:pt x="2866" y="16527"/>
                  </a:lnTo>
                  <a:lnTo>
                    <a:pt x="7027" y="9304"/>
                  </a:lnTo>
                  <a:lnTo>
                    <a:pt x="9069" y="5771"/>
                  </a:lnTo>
                  <a:close/>
                  <a:moveTo>
                    <a:pt x="9069" y="0"/>
                  </a:moveTo>
                  <a:lnTo>
                    <a:pt x="4554" y="7851"/>
                  </a:lnTo>
                  <a:lnTo>
                    <a:pt x="0" y="15703"/>
                  </a:lnTo>
                  <a:lnTo>
                    <a:pt x="0" y="40827"/>
                  </a:lnTo>
                  <a:lnTo>
                    <a:pt x="18176" y="40827"/>
                  </a:lnTo>
                  <a:lnTo>
                    <a:pt x="18176" y="15742"/>
                  </a:lnTo>
                  <a:lnTo>
                    <a:pt x="13622" y="7891"/>
                  </a:lnTo>
                  <a:lnTo>
                    <a:pt x="9069" y="39"/>
                  </a:lnTo>
                  <a:lnTo>
                    <a:pt x="9069" y="0"/>
                  </a:lnTo>
                  <a:close/>
                </a:path>
              </a:pathLst>
            </a:custGeom>
            <a:solidFill>
              <a:srgbClr val="E15561"/>
            </a:solidFill>
            <a:ln w="9525" cap="flat" cmpd="sng">
              <a:solidFill>
                <a:srgbClr val="E155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1898643" y="2073935"/>
              <a:ext cx="923689" cy="800530"/>
            </a:xfrm>
            <a:custGeom>
              <a:avLst/>
              <a:gdLst/>
              <a:ahLst/>
              <a:cxnLst/>
              <a:rect l="l" t="t" r="r" b="b"/>
              <a:pathLst>
                <a:path w="20610" h="17862" fill="none" extrusionOk="0">
                  <a:moveTo>
                    <a:pt x="20610" y="17862"/>
                  </a:moveTo>
                  <a:lnTo>
                    <a:pt x="10286" y="0"/>
                  </a:lnTo>
                  <a:lnTo>
                    <a:pt x="0" y="17862"/>
                  </a:lnTo>
                </a:path>
              </a:pathLst>
            </a:custGeom>
            <a:noFill/>
            <a:ln w="25525" cap="rnd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1852884" y="3015199"/>
              <a:ext cx="100346" cy="888507"/>
            </a:xfrm>
            <a:custGeom>
              <a:avLst/>
              <a:gdLst/>
              <a:ahLst/>
              <a:cxnLst/>
              <a:rect l="l" t="t" r="r" b="b"/>
              <a:pathLst>
                <a:path w="2239" h="19825" extrusionOk="0">
                  <a:moveTo>
                    <a:pt x="1" y="19825"/>
                  </a:moveTo>
                  <a:lnTo>
                    <a:pt x="1" y="0"/>
                  </a:lnTo>
                  <a:lnTo>
                    <a:pt x="2238" y="0"/>
                  </a:lnTo>
                  <a:lnTo>
                    <a:pt x="2238" y="19825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4"/>
            <p:cNvSpPr/>
            <p:nvPr/>
          </p:nvSpPr>
          <p:spPr>
            <a:xfrm>
              <a:off x="2767750" y="3015199"/>
              <a:ext cx="98599" cy="888507"/>
            </a:xfrm>
            <a:custGeom>
              <a:avLst/>
              <a:gdLst/>
              <a:ahLst/>
              <a:cxnLst/>
              <a:rect l="l" t="t" r="r" b="b"/>
              <a:pathLst>
                <a:path w="2200" h="19825" extrusionOk="0">
                  <a:moveTo>
                    <a:pt x="2199" y="19825"/>
                  </a:moveTo>
                  <a:lnTo>
                    <a:pt x="2199" y="0"/>
                  </a:lnTo>
                  <a:lnTo>
                    <a:pt x="1" y="0"/>
                  </a:lnTo>
                  <a:lnTo>
                    <a:pt x="1" y="19825"/>
                  </a:ln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4"/>
            <p:cNvSpPr/>
            <p:nvPr/>
          </p:nvSpPr>
          <p:spPr>
            <a:xfrm>
              <a:off x="2248760" y="2522562"/>
              <a:ext cx="221712" cy="221712"/>
            </a:xfrm>
            <a:custGeom>
              <a:avLst/>
              <a:gdLst/>
              <a:ahLst/>
              <a:cxnLst/>
              <a:rect l="l" t="t" r="r" b="b"/>
              <a:pathLst>
                <a:path w="4947" h="4947" extrusionOk="0">
                  <a:moveTo>
                    <a:pt x="2474" y="0"/>
                  </a:moveTo>
                  <a:cubicBezTo>
                    <a:pt x="1139" y="0"/>
                    <a:pt x="0" y="1100"/>
                    <a:pt x="0" y="2474"/>
                  </a:cubicBezTo>
                  <a:cubicBezTo>
                    <a:pt x="0" y="3847"/>
                    <a:pt x="1139" y="4947"/>
                    <a:pt x="2474" y="4947"/>
                  </a:cubicBezTo>
                  <a:cubicBezTo>
                    <a:pt x="3847" y="4947"/>
                    <a:pt x="4947" y="3847"/>
                    <a:pt x="4947" y="2474"/>
                  </a:cubicBezTo>
                  <a:cubicBezTo>
                    <a:pt x="4947" y="1100"/>
                    <a:pt x="3847" y="0"/>
                    <a:pt x="2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4"/>
            <p:cNvSpPr/>
            <p:nvPr/>
          </p:nvSpPr>
          <p:spPr>
            <a:xfrm>
              <a:off x="2201253" y="2513777"/>
              <a:ext cx="295616" cy="239729"/>
            </a:xfrm>
            <a:custGeom>
              <a:avLst/>
              <a:gdLst/>
              <a:ahLst/>
              <a:cxnLst/>
              <a:rect l="l" t="t" r="r" b="b"/>
              <a:pathLst>
                <a:path w="6596" h="5349" extrusionOk="0">
                  <a:moveTo>
                    <a:pt x="3534" y="393"/>
                  </a:moveTo>
                  <a:cubicBezTo>
                    <a:pt x="5575" y="393"/>
                    <a:pt x="6595" y="2827"/>
                    <a:pt x="5143" y="4279"/>
                  </a:cubicBezTo>
                  <a:cubicBezTo>
                    <a:pt x="4685" y="4737"/>
                    <a:pt x="4119" y="4944"/>
                    <a:pt x="3563" y="4944"/>
                  </a:cubicBezTo>
                  <a:cubicBezTo>
                    <a:pt x="2407" y="4944"/>
                    <a:pt x="1296" y="4049"/>
                    <a:pt x="1296" y="2670"/>
                  </a:cubicBezTo>
                  <a:cubicBezTo>
                    <a:pt x="1296" y="1413"/>
                    <a:pt x="2277" y="393"/>
                    <a:pt x="3534" y="393"/>
                  </a:cubicBezTo>
                  <a:close/>
                  <a:moveTo>
                    <a:pt x="3534" y="0"/>
                  </a:moveTo>
                  <a:cubicBezTo>
                    <a:pt x="1178" y="0"/>
                    <a:pt x="0" y="2866"/>
                    <a:pt x="1649" y="4554"/>
                  </a:cubicBezTo>
                  <a:cubicBezTo>
                    <a:pt x="2198" y="5102"/>
                    <a:pt x="2870" y="5348"/>
                    <a:pt x="3529" y="5348"/>
                  </a:cubicBezTo>
                  <a:cubicBezTo>
                    <a:pt x="4897" y="5348"/>
                    <a:pt x="6203" y="4286"/>
                    <a:pt x="6203" y="2670"/>
                  </a:cubicBezTo>
                  <a:cubicBezTo>
                    <a:pt x="6203" y="1217"/>
                    <a:pt x="5025" y="0"/>
                    <a:pt x="353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4"/>
            <p:cNvSpPr/>
            <p:nvPr/>
          </p:nvSpPr>
          <p:spPr>
            <a:xfrm>
              <a:off x="2359594" y="2545419"/>
              <a:ext cx="45" cy="17658"/>
            </a:xfrm>
            <a:custGeom>
              <a:avLst/>
              <a:gdLst/>
              <a:ahLst/>
              <a:cxnLst/>
              <a:rect l="l" t="t" r="r" b="b"/>
              <a:pathLst>
                <a:path w="1" h="394" fill="none" extrusionOk="0">
                  <a:moveTo>
                    <a:pt x="1" y="1"/>
                  </a:moveTo>
                  <a:lnTo>
                    <a:pt x="1" y="393"/>
                  </a:lnTo>
                </a:path>
              </a:pathLst>
            </a:custGeom>
            <a:solidFill>
              <a:srgbClr val="3B3B3B"/>
            </a:solidFill>
            <a:ln w="6875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4"/>
            <p:cNvSpPr/>
            <p:nvPr/>
          </p:nvSpPr>
          <p:spPr>
            <a:xfrm>
              <a:off x="2359594" y="2703760"/>
              <a:ext cx="45" cy="17658"/>
            </a:xfrm>
            <a:custGeom>
              <a:avLst/>
              <a:gdLst/>
              <a:ahLst/>
              <a:cxnLst/>
              <a:rect l="l" t="t" r="r" b="b"/>
              <a:pathLst>
                <a:path w="1" h="394" fill="none" extrusionOk="0">
                  <a:moveTo>
                    <a:pt x="1" y="393"/>
                  </a:moveTo>
                  <a:lnTo>
                    <a:pt x="1" y="1"/>
                  </a:lnTo>
                </a:path>
              </a:pathLst>
            </a:custGeom>
            <a:solidFill>
              <a:srgbClr val="3B3B3B"/>
            </a:solidFill>
            <a:ln w="6875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4"/>
            <p:cNvSpPr/>
            <p:nvPr/>
          </p:nvSpPr>
          <p:spPr>
            <a:xfrm>
              <a:off x="2271617" y="2633396"/>
              <a:ext cx="17658" cy="45"/>
            </a:xfrm>
            <a:custGeom>
              <a:avLst/>
              <a:gdLst/>
              <a:ahLst/>
              <a:cxnLst/>
              <a:rect l="l" t="t" r="r" b="b"/>
              <a:pathLst>
                <a:path w="394" h="1" fill="none" extrusionOk="0">
                  <a:moveTo>
                    <a:pt x="1" y="1"/>
                  </a:moveTo>
                  <a:lnTo>
                    <a:pt x="393" y="1"/>
                  </a:lnTo>
                </a:path>
              </a:pathLst>
            </a:custGeom>
            <a:solidFill>
              <a:srgbClr val="3B3B3B"/>
            </a:solidFill>
            <a:ln w="6875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2431751" y="2633396"/>
              <a:ext cx="17613" cy="45"/>
            </a:xfrm>
            <a:custGeom>
              <a:avLst/>
              <a:gdLst/>
              <a:ahLst/>
              <a:cxnLst/>
              <a:rect l="l" t="t" r="r" b="b"/>
              <a:pathLst>
                <a:path w="393" h="1" fill="none" extrusionOk="0">
                  <a:moveTo>
                    <a:pt x="393" y="1"/>
                  </a:moveTo>
                  <a:lnTo>
                    <a:pt x="0" y="1"/>
                  </a:lnTo>
                </a:path>
              </a:pathLst>
            </a:custGeom>
            <a:solidFill>
              <a:srgbClr val="3B3B3B"/>
            </a:solidFill>
            <a:ln w="6875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4"/>
            <p:cNvSpPr/>
            <p:nvPr/>
          </p:nvSpPr>
          <p:spPr>
            <a:xfrm>
              <a:off x="2347269" y="2619323"/>
              <a:ext cx="26442" cy="28190"/>
            </a:xfrm>
            <a:custGeom>
              <a:avLst/>
              <a:gdLst/>
              <a:ahLst/>
              <a:cxnLst/>
              <a:rect l="l" t="t" r="r" b="b"/>
              <a:pathLst>
                <a:path w="590" h="629" extrusionOk="0">
                  <a:moveTo>
                    <a:pt x="276" y="0"/>
                  </a:moveTo>
                  <a:cubicBezTo>
                    <a:pt x="118" y="0"/>
                    <a:pt x="1" y="157"/>
                    <a:pt x="1" y="315"/>
                  </a:cubicBezTo>
                  <a:cubicBezTo>
                    <a:pt x="1" y="472"/>
                    <a:pt x="118" y="629"/>
                    <a:pt x="276" y="629"/>
                  </a:cubicBezTo>
                  <a:cubicBezTo>
                    <a:pt x="472" y="629"/>
                    <a:pt x="590" y="472"/>
                    <a:pt x="590" y="315"/>
                  </a:cubicBezTo>
                  <a:cubicBezTo>
                    <a:pt x="590" y="157"/>
                    <a:pt x="472" y="0"/>
                    <a:pt x="276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4"/>
            <p:cNvSpPr/>
            <p:nvPr/>
          </p:nvSpPr>
          <p:spPr>
            <a:xfrm>
              <a:off x="2317376" y="2566528"/>
              <a:ext cx="38722" cy="63372"/>
            </a:xfrm>
            <a:custGeom>
              <a:avLst/>
              <a:gdLst/>
              <a:ahLst/>
              <a:cxnLst/>
              <a:rect l="l" t="t" r="r" b="b"/>
              <a:pathLst>
                <a:path w="864" h="1414" fill="none" extrusionOk="0">
                  <a:moveTo>
                    <a:pt x="864" y="1414"/>
                  </a:moveTo>
                  <a:lnTo>
                    <a:pt x="0" y="1"/>
                  </a:lnTo>
                </a:path>
              </a:pathLst>
            </a:custGeom>
            <a:solidFill>
              <a:srgbClr val="3B3B3B"/>
            </a:solidFill>
            <a:ln w="6875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4"/>
            <p:cNvSpPr/>
            <p:nvPr/>
          </p:nvSpPr>
          <p:spPr>
            <a:xfrm>
              <a:off x="2336737" y="2635144"/>
              <a:ext cx="19361" cy="35227"/>
            </a:xfrm>
            <a:custGeom>
              <a:avLst/>
              <a:gdLst/>
              <a:ahLst/>
              <a:cxnLst/>
              <a:rect l="l" t="t" r="r" b="b"/>
              <a:pathLst>
                <a:path w="432" h="786" fill="none" extrusionOk="0">
                  <a:moveTo>
                    <a:pt x="432" y="1"/>
                  </a:moveTo>
                  <a:lnTo>
                    <a:pt x="0" y="786"/>
                  </a:lnTo>
                </a:path>
              </a:pathLst>
            </a:custGeom>
            <a:solidFill>
              <a:srgbClr val="3B3B3B"/>
            </a:solidFill>
            <a:ln w="6875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4"/>
            <p:cNvSpPr/>
            <p:nvPr/>
          </p:nvSpPr>
          <p:spPr>
            <a:xfrm>
              <a:off x="2102743" y="3294907"/>
              <a:ext cx="515536" cy="580656"/>
            </a:xfrm>
            <a:custGeom>
              <a:avLst/>
              <a:gdLst/>
              <a:ahLst/>
              <a:cxnLst/>
              <a:rect l="l" t="t" r="r" b="b"/>
              <a:pathLst>
                <a:path w="11503" h="12956" fill="none" extrusionOk="0">
                  <a:moveTo>
                    <a:pt x="11502" y="12916"/>
                  </a:moveTo>
                  <a:lnTo>
                    <a:pt x="11502" y="5772"/>
                  </a:lnTo>
                  <a:cubicBezTo>
                    <a:pt x="11502" y="2592"/>
                    <a:pt x="8911" y="1"/>
                    <a:pt x="5732" y="1"/>
                  </a:cubicBezTo>
                  <a:lnTo>
                    <a:pt x="5732" y="1"/>
                  </a:lnTo>
                  <a:cubicBezTo>
                    <a:pt x="2552" y="1"/>
                    <a:pt x="0" y="2592"/>
                    <a:pt x="0" y="5772"/>
                  </a:cubicBezTo>
                  <a:lnTo>
                    <a:pt x="0" y="12955"/>
                  </a:lnTo>
                </a:path>
              </a:pathLst>
            </a:custGeom>
            <a:noFill/>
            <a:ln w="18650" cap="rnd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4"/>
            <p:cNvSpPr/>
            <p:nvPr/>
          </p:nvSpPr>
          <p:spPr>
            <a:xfrm>
              <a:off x="653020" y="3864913"/>
              <a:ext cx="3414959" cy="45759"/>
            </a:xfrm>
            <a:custGeom>
              <a:avLst/>
              <a:gdLst/>
              <a:ahLst/>
              <a:cxnLst/>
              <a:rect l="l" t="t" r="r" b="b"/>
              <a:pathLst>
                <a:path w="76197" h="1021" extrusionOk="0">
                  <a:moveTo>
                    <a:pt x="314" y="0"/>
                  </a:moveTo>
                  <a:cubicBezTo>
                    <a:pt x="118" y="0"/>
                    <a:pt x="0" y="157"/>
                    <a:pt x="0" y="314"/>
                  </a:cubicBezTo>
                  <a:lnTo>
                    <a:pt x="0" y="707"/>
                  </a:lnTo>
                  <a:cubicBezTo>
                    <a:pt x="0" y="864"/>
                    <a:pt x="118" y="1021"/>
                    <a:pt x="314" y="1021"/>
                  </a:cubicBezTo>
                  <a:lnTo>
                    <a:pt x="75882" y="1021"/>
                  </a:lnTo>
                  <a:cubicBezTo>
                    <a:pt x="76078" y="1021"/>
                    <a:pt x="76196" y="864"/>
                    <a:pt x="76196" y="707"/>
                  </a:cubicBezTo>
                  <a:lnTo>
                    <a:pt x="76196" y="314"/>
                  </a:lnTo>
                  <a:cubicBezTo>
                    <a:pt x="76196" y="157"/>
                    <a:pt x="76078" y="0"/>
                    <a:pt x="75882" y="0"/>
                  </a:cubicBezTo>
                  <a:close/>
                </a:path>
              </a:pathLst>
            </a:custGeom>
            <a:solidFill>
              <a:srgbClr val="D485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4"/>
            <p:cNvSpPr/>
            <p:nvPr/>
          </p:nvSpPr>
          <p:spPr>
            <a:xfrm>
              <a:off x="2359594" y="3312521"/>
              <a:ext cx="45" cy="547222"/>
            </a:xfrm>
            <a:custGeom>
              <a:avLst/>
              <a:gdLst/>
              <a:ahLst/>
              <a:cxnLst/>
              <a:rect l="l" t="t" r="r" b="b"/>
              <a:pathLst>
                <a:path w="1" h="12210" fill="none" extrusionOk="0">
                  <a:moveTo>
                    <a:pt x="1" y="0"/>
                  </a:moveTo>
                  <a:lnTo>
                    <a:pt x="1" y="12209"/>
                  </a:lnTo>
                </a:path>
              </a:pathLst>
            </a:custGeom>
            <a:noFill/>
            <a:ln w="12750" cap="flat" cmpd="sng">
              <a:solidFill>
                <a:srgbClr val="3B3B3B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4"/>
            <p:cNvSpPr/>
            <p:nvPr/>
          </p:nvSpPr>
          <p:spPr>
            <a:xfrm>
              <a:off x="2312087" y="3738290"/>
              <a:ext cx="21154" cy="21154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236" y="0"/>
                  </a:moveTo>
                  <a:cubicBezTo>
                    <a:pt x="118" y="0"/>
                    <a:pt x="1" y="118"/>
                    <a:pt x="1" y="236"/>
                  </a:cubicBezTo>
                  <a:cubicBezTo>
                    <a:pt x="1" y="393"/>
                    <a:pt x="118" y="472"/>
                    <a:pt x="236" y="472"/>
                  </a:cubicBezTo>
                  <a:cubicBezTo>
                    <a:pt x="393" y="472"/>
                    <a:pt x="472" y="393"/>
                    <a:pt x="472" y="236"/>
                  </a:cubicBezTo>
                  <a:cubicBezTo>
                    <a:pt x="472" y="118"/>
                    <a:pt x="393" y="0"/>
                    <a:pt x="236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4"/>
            <p:cNvSpPr/>
            <p:nvPr/>
          </p:nvSpPr>
          <p:spPr>
            <a:xfrm>
              <a:off x="2387740" y="3738290"/>
              <a:ext cx="21154" cy="21154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236" y="0"/>
                  </a:moveTo>
                  <a:cubicBezTo>
                    <a:pt x="118" y="0"/>
                    <a:pt x="1" y="118"/>
                    <a:pt x="1" y="236"/>
                  </a:cubicBezTo>
                  <a:cubicBezTo>
                    <a:pt x="1" y="393"/>
                    <a:pt x="118" y="472"/>
                    <a:pt x="236" y="472"/>
                  </a:cubicBezTo>
                  <a:cubicBezTo>
                    <a:pt x="354" y="472"/>
                    <a:pt x="472" y="393"/>
                    <a:pt x="472" y="236"/>
                  </a:cubicBezTo>
                  <a:cubicBezTo>
                    <a:pt x="472" y="118"/>
                    <a:pt x="354" y="0"/>
                    <a:pt x="236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" name="Google Shape;832;p34"/>
          <p:cNvGrpSpPr/>
          <p:nvPr/>
        </p:nvGrpSpPr>
        <p:grpSpPr>
          <a:xfrm>
            <a:off x="1103858" y="3817070"/>
            <a:ext cx="866405" cy="1067465"/>
            <a:chOff x="9273975" y="704300"/>
            <a:chExt cx="3136875" cy="3864825"/>
          </a:xfrm>
        </p:grpSpPr>
        <p:sp>
          <p:nvSpPr>
            <p:cNvPr id="833" name="Google Shape;833;p34"/>
            <p:cNvSpPr/>
            <p:nvPr/>
          </p:nvSpPr>
          <p:spPr>
            <a:xfrm>
              <a:off x="9658475" y="3894325"/>
              <a:ext cx="530450" cy="674800"/>
            </a:xfrm>
            <a:custGeom>
              <a:avLst/>
              <a:gdLst/>
              <a:ahLst/>
              <a:cxnLst/>
              <a:rect l="l" t="t" r="r" b="b"/>
              <a:pathLst>
                <a:path w="21218" h="26992" extrusionOk="0">
                  <a:moveTo>
                    <a:pt x="2828" y="0"/>
                  </a:moveTo>
                  <a:cubicBezTo>
                    <a:pt x="1277" y="31"/>
                    <a:pt x="31" y="1277"/>
                    <a:pt x="1" y="2827"/>
                  </a:cubicBezTo>
                  <a:lnTo>
                    <a:pt x="1" y="16505"/>
                  </a:lnTo>
                  <a:cubicBezTo>
                    <a:pt x="31" y="22311"/>
                    <a:pt x="4712" y="26961"/>
                    <a:pt x="10487" y="26992"/>
                  </a:cubicBezTo>
                  <a:cubicBezTo>
                    <a:pt x="16414" y="26961"/>
                    <a:pt x="21187" y="22189"/>
                    <a:pt x="21217" y="16262"/>
                  </a:cubicBezTo>
                  <a:lnTo>
                    <a:pt x="21217" y="2827"/>
                  </a:lnTo>
                  <a:cubicBezTo>
                    <a:pt x="21217" y="1277"/>
                    <a:pt x="19940" y="31"/>
                    <a:pt x="18390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4"/>
            <p:cNvSpPr/>
            <p:nvPr/>
          </p:nvSpPr>
          <p:spPr>
            <a:xfrm>
              <a:off x="11473100" y="3894325"/>
              <a:ext cx="529675" cy="674800"/>
            </a:xfrm>
            <a:custGeom>
              <a:avLst/>
              <a:gdLst/>
              <a:ahLst/>
              <a:cxnLst/>
              <a:rect l="l" t="t" r="r" b="b"/>
              <a:pathLst>
                <a:path w="21187" h="26992" extrusionOk="0">
                  <a:moveTo>
                    <a:pt x="2828" y="0"/>
                  </a:moveTo>
                  <a:cubicBezTo>
                    <a:pt x="1277" y="31"/>
                    <a:pt x="1" y="1277"/>
                    <a:pt x="1" y="2827"/>
                  </a:cubicBezTo>
                  <a:lnTo>
                    <a:pt x="1" y="16505"/>
                  </a:lnTo>
                  <a:cubicBezTo>
                    <a:pt x="1" y="22311"/>
                    <a:pt x="4682" y="26961"/>
                    <a:pt x="10457" y="26992"/>
                  </a:cubicBezTo>
                  <a:cubicBezTo>
                    <a:pt x="16384" y="26961"/>
                    <a:pt x="21187" y="22189"/>
                    <a:pt x="21187" y="16262"/>
                  </a:cubicBezTo>
                  <a:lnTo>
                    <a:pt x="21187" y="2827"/>
                  </a:lnTo>
                  <a:cubicBezTo>
                    <a:pt x="21187" y="1277"/>
                    <a:pt x="19940" y="31"/>
                    <a:pt x="18360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4"/>
            <p:cNvSpPr/>
            <p:nvPr/>
          </p:nvSpPr>
          <p:spPr>
            <a:xfrm>
              <a:off x="9273975" y="3747675"/>
              <a:ext cx="3136875" cy="319925"/>
            </a:xfrm>
            <a:custGeom>
              <a:avLst/>
              <a:gdLst/>
              <a:ahLst/>
              <a:cxnLst/>
              <a:rect l="l" t="t" r="r" b="b"/>
              <a:pathLst>
                <a:path w="125475" h="12797" extrusionOk="0">
                  <a:moveTo>
                    <a:pt x="2797" y="0"/>
                  </a:moveTo>
                  <a:cubicBezTo>
                    <a:pt x="1247" y="0"/>
                    <a:pt x="1" y="1246"/>
                    <a:pt x="1" y="2796"/>
                  </a:cubicBezTo>
                  <a:lnTo>
                    <a:pt x="1" y="10000"/>
                  </a:lnTo>
                  <a:cubicBezTo>
                    <a:pt x="1" y="11550"/>
                    <a:pt x="1247" y="12797"/>
                    <a:pt x="2797" y="12797"/>
                  </a:cubicBezTo>
                  <a:lnTo>
                    <a:pt x="122678" y="12797"/>
                  </a:lnTo>
                  <a:cubicBezTo>
                    <a:pt x="124228" y="12797"/>
                    <a:pt x="125474" y="11550"/>
                    <a:pt x="125474" y="10000"/>
                  </a:cubicBezTo>
                  <a:lnTo>
                    <a:pt x="125474" y="2796"/>
                  </a:lnTo>
                  <a:cubicBezTo>
                    <a:pt x="125474" y="1246"/>
                    <a:pt x="124228" y="0"/>
                    <a:pt x="12267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4"/>
            <p:cNvSpPr/>
            <p:nvPr/>
          </p:nvSpPr>
          <p:spPr>
            <a:xfrm>
              <a:off x="9292225" y="704300"/>
              <a:ext cx="3100375" cy="3043400"/>
            </a:xfrm>
            <a:custGeom>
              <a:avLst/>
              <a:gdLst/>
              <a:ahLst/>
              <a:cxnLst/>
              <a:rect l="l" t="t" r="r" b="b"/>
              <a:pathLst>
                <a:path w="124015" h="121736" extrusionOk="0">
                  <a:moveTo>
                    <a:pt x="61977" y="1"/>
                  </a:moveTo>
                  <a:lnTo>
                    <a:pt x="61217" y="31"/>
                  </a:lnTo>
                  <a:cubicBezTo>
                    <a:pt x="50822" y="457"/>
                    <a:pt x="40518" y="2159"/>
                    <a:pt x="30396" y="4408"/>
                  </a:cubicBezTo>
                  <a:cubicBezTo>
                    <a:pt x="21946" y="6293"/>
                    <a:pt x="12371" y="7873"/>
                    <a:pt x="6748" y="15138"/>
                  </a:cubicBezTo>
                  <a:cubicBezTo>
                    <a:pt x="2401" y="20700"/>
                    <a:pt x="1641" y="28147"/>
                    <a:pt x="1429" y="34925"/>
                  </a:cubicBezTo>
                  <a:cubicBezTo>
                    <a:pt x="517" y="60792"/>
                    <a:pt x="0" y="86567"/>
                    <a:pt x="851" y="112404"/>
                  </a:cubicBezTo>
                  <a:cubicBezTo>
                    <a:pt x="882" y="113285"/>
                    <a:pt x="730" y="121583"/>
                    <a:pt x="1246" y="121735"/>
                  </a:cubicBezTo>
                  <a:lnTo>
                    <a:pt x="122768" y="121735"/>
                  </a:lnTo>
                  <a:cubicBezTo>
                    <a:pt x="123285" y="121613"/>
                    <a:pt x="123133" y="113285"/>
                    <a:pt x="123163" y="112373"/>
                  </a:cubicBezTo>
                  <a:cubicBezTo>
                    <a:pt x="124015" y="86537"/>
                    <a:pt x="123498" y="60762"/>
                    <a:pt x="122616" y="34925"/>
                  </a:cubicBezTo>
                  <a:cubicBezTo>
                    <a:pt x="122373" y="28117"/>
                    <a:pt x="121583" y="20700"/>
                    <a:pt x="117297" y="15138"/>
                  </a:cubicBezTo>
                  <a:cubicBezTo>
                    <a:pt x="111644" y="7873"/>
                    <a:pt x="102099" y="6293"/>
                    <a:pt x="93649" y="4408"/>
                  </a:cubicBezTo>
                  <a:cubicBezTo>
                    <a:pt x="83467" y="2159"/>
                    <a:pt x="73163" y="457"/>
                    <a:pt x="62737" y="31"/>
                  </a:cubicBezTo>
                  <a:lnTo>
                    <a:pt x="61977" y="1"/>
                  </a:ln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4"/>
            <p:cNvSpPr/>
            <p:nvPr/>
          </p:nvSpPr>
          <p:spPr>
            <a:xfrm>
              <a:off x="9856825" y="1497625"/>
              <a:ext cx="1972700" cy="844275"/>
            </a:xfrm>
            <a:custGeom>
              <a:avLst/>
              <a:gdLst/>
              <a:ahLst/>
              <a:cxnLst/>
              <a:rect l="l" t="t" r="r" b="b"/>
              <a:pathLst>
                <a:path w="78908" h="33771" fill="none" extrusionOk="0">
                  <a:moveTo>
                    <a:pt x="0" y="1"/>
                  </a:moveTo>
                  <a:lnTo>
                    <a:pt x="78907" y="1"/>
                  </a:lnTo>
                  <a:lnTo>
                    <a:pt x="78907" y="33770"/>
                  </a:lnTo>
                  <a:lnTo>
                    <a:pt x="0" y="33770"/>
                  </a:lnTo>
                  <a:close/>
                </a:path>
              </a:pathLst>
            </a:custGeom>
            <a:noFill/>
            <a:ln w="9525" cap="flat" cmpd="sng">
              <a:solidFill>
                <a:srgbClr val="E69E1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4"/>
            <p:cNvSpPr/>
            <p:nvPr/>
          </p:nvSpPr>
          <p:spPr>
            <a:xfrm>
              <a:off x="9458625" y="1544750"/>
              <a:ext cx="301700" cy="710525"/>
            </a:xfrm>
            <a:custGeom>
              <a:avLst/>
              <a:gdLst/>
              <a:ahLst/>
              <a:cxnLst/>
              <a:rect l="l" t="t" r="r" b="b"/>
              <a:pathLst>
                <a:path w="12068" h="28421" extrusionOk="0">
                  <a:moveTo>
                    <a:pt x="6049" y="0"/>
                  </a:moveTo>
                  <a:cubicBezTo>
                    <a:pt x="2706" y="31"/>
                    <a:pt x="1" y="2706"/>
                    <a:pt x="1" y="6049"/>
                  </a:cubicBezTo>
                  <a:lnTo>
                    <a:pt x="1" y="22371"/>
                  </a:lnTo>
                  <a:cubicBezTo>
                    <a:pt x="1" y="25715"/>
                    <a:pt x="2706" y="28420"/>
                    <a:pt x="6049" y="28420"/>
                  </a:cubicBezTo>
                  <a:cubicBezTo>
                    <a:pt x="9363" y="28420"/>
                    <a:pt x="12068" y="25715"/>
                    <a:pt x="12068" y="22371"/>
                  </a:cubicBezTo>
                  <a:lnTo>
                    <a:pt x="12068" y="6049"/>
                  </a:lnTo>
                  <a:cubicBezTo>
                    <a:pt x="12068" y="2706"/>
                    <a:pt x="9363" y="31"/>
                    <a:pt x="604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4"/>
            <p:cNvSpPr/>
            <p:nvPr/>
          </p:nvSpPr>
          <p:spPr>
            <a:xfrm>
              <a:off x="9415325" y="2392775"/>
              <a:ext cx="2841250" cy="1113275"/>
            </a:xfrm>
            <a:custGeom>
              <a:avLst/>
              <a:gdLst/>
              <a:ahLst/>
              <a:cxnLst/>
              <a:rect l="l" t="t" r="r" b="b"/>
              <a:pathLst>
                <a:path w="113650" h="44531" fill="none" extrusionOk="0">
                  <a:moveTo>
                    <a:pt x="0" y="1"/>
                  </a:moveTo>
                  <a:lnTo>
                    <a:pt x="113650" y="1"/>
                  </a:lnTo>
                  <a:lnTo>
                    <a:pt x="113650" y="44530"/>
                  </a:lnTo>
                  <a:lnTo>
                    <a:pt x="0" y="44530"/>
                  </a:lnTo>
                  <a:close/>
                </a:path>
              </a:pathLst>
            </a:custGeom>
            <a:noFill/>
            <a:ln w="9525" cap="flat" cmpd="sng">
              <a:solidFill>
                <a:srgbClr val="E69E1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4"/>
            <p:cNvSpPr/>
            <p:nvPr/>
          </p:nvSpPr>
          <p:spPr>
            <a:xfrm>
              <a:off x="9458625" y="2469525"/>
              <a:ext cx="231050" cy="231800"/>
            </a:xfrm>
            <a:custGeom>
              <a:avLst/>
              <a:gdLst/>
              <a:ahLst/>
              <a:cxnLst/>
              <a:rect l="l" t="t" r="r" b="b"/>
              <a:pathLst>
                <a:path w="9242" h="9272" extrusionOk="0">
                  <a:moveTo>
                    <a:pt x="4621" y="1"/>
                  </a:moveTo>
                  <a:cubicBezTo>
                    <a:pt x="2068" y="1"/>
                    <a:pt x="1" y="2068"/>
                    <a:pt x="1" y="4651"/>
                  </a:cubicBezTo>
                  <a:cubicBezTo>
                    <a:pt x="1" y="7204"/>
                    <a:pt x="2068" y="9271"/>
                    <a:pt x="4621" y="9271"/>
                  </a:cubicBezTo>
                  <a:cubicBezTo>
                    <a:pt x="7174" y="9271"/>
                    <a:pt x="9241" y="7204"/>
                    <a:pt x="9241" y="4651"/>
                  </a:cubicBezTo>
                  <a:cubicBezTo>
                    <a:pt x="9241" y="2068"/>
                    <a:pt x="7174" y="1"/>
                    <a:pt x="4621" y="1"/>
                  </a:cubicBezTo>
                  <a:close/>
                </a:path>
              </a:pathLst>
            </a:custGeom>
            <a:solidFill>
              <a:srgbClr val="FAD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4"/>
            <p:cNvSpPr/>
            <p:nvPr/>
          </p:nvSpPr>
          <p:spPr>
            <a:xfrm>
              <a:off x="9634925" y="2469525"/>
              <a:ext cx="231800" cy="231800"/>
            </a:xfrm>
            <a:custGeom>
              <a:avLst/>
              <a:gdLst/>
              <a:ahLst/>
              <a:cxnLst/>
              <a:rect l="l" t="t" r="r" b="b"/>
              <a:pathLst>
                <a:path w="9272" h="9272" extrusionOk="0">
                  <a:moveTo>
                    <a:pt x="4621" y="1"/>
                  </a:moveTo>
                  <a:cubicBezTo>
                    <a:pt x="2067" y="1"/>
                    <a:pt x="1" y="2068"/>
                    <a:pt x="1" y="4651"/>
                  </a:cubicBezTo>
                  <a:cubicBezTo>
                    <a:pt x="1" y="7204"/>
                    <a:pt x="2067" y="9271"/>
                    <a:pt x="4621" y="9271"/>
                  </a:cubicBezTo>
                  <a:cubicBezTo>
                    <a:pt x="7204" y="9271"/>
                    <a:pt x="9271" y="7204"/>
                    <a:pt x="9271" y="4651"/>
                  </a:cubicBezTo>
                  <a:cubicBezTo>
                    <a:pt x="9271" y="2068"/>
                    <a:pt x="7204" y="1"/>
                    <a:pt x="462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4"/>
            <p:cNvSpPr/>
            <p:nvPr/>
          </p:nvSpPr>
          <p:spPr>
            <a:xfrm>
              <a:off x="9789175" y="1040175"/>
              <a:ext cx="231800" cy="231025"/>
            </a:xfrm>
            <a:custGeom>
              <a:avLst/>
              <a:gdLst/>
              <a:ahLst/>
              <a:cxnLst/>
              <a:rect l="l" t="t" r="r" b="b"/>
              <a:pathLst>
                <a:path w="9272" h="9241" extrusionOk="0">
                  <a:moveTo>
                    <a:pt x="4621" y="1"/>
                  </a:moveTo>
                  <a:cubicBezTo>
                    <a:pt x="2068" y="1"/>
                    <a:pt x="1" y="2068"/>
                    <a:pt x="1" y="4621"/>
                  </a:cubicBezTo>
                  <a:cubicBezTo>
                    <a:pt x="1" y="7174"/>
                    <a:pt x="2068" y="9241"/>
                    <a:pt x="4621" y="9241"/>
                  </a:cubicBezTo>
                  <a:cubicBezTo>
                    <a:pt x="7205" y="9241"/>
                    <a:pt x="9272" y="7174"/>
                    <a:pt x="9272" y="4621"/>
                  </a:cubicBezTo>
                  <a:cubicBezTo>
                    <a:pt x="9272" y="2068"/>
                    <a:pt x="7205" y="1"/>
                    <a:pt x="4621" y="1"/>
                  </a:cubicBezTo>
                  <a:close/>
                </a:path>
              </a:pathLst>
            </a:custGeom>
            <a:solidFill>
              <a:srgbClr val="FAD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4"/>
            <p:cNvSpPr/>
            <p:nvPr/>
          </p:nvSpPr>
          <p:spPr>
            <a:xfrm>
              <a:off x="9519425" y="1040175"/>
              <a:ext cx="231025" cy="231025"/>
            </a:xfrm>
            <a:custGeom>
              <a:avLst/>
              <a:gdLst/>
              <a:ahLst/>
              <a:cxnLst/>
              <a:rect l="l" t="t" r="r" b="b"/>
              <a:pathLst>
                <a:path w="9241" h="9241" extrusionOk="0">
                  <a:moveTo>
                    <a:pt x="4621" y="1"/>
                  </a:moveTo>
                  <a:cubicBezTo>
                    <a:pt x="2067" y="1"/>
                    <a:pt x="0" y="2068"/>
                    <a:pt x="0" y="4621"/>
                  </a:cubicBezTo>
                  <a:cubicBezTo>
                    <a:pt x="0" y="7174"/>
                    <a:pt x="2067" y="9241"/>
                    <a:pt x="4621" y="9241"/>
                  </a:cubicBezTo>
                  <a:cubicBezTo>
                    <a:pt x="7174" y="9241"/>
                    <a:pt x="9241" y="7174"/>
                    <a:pt x="9241" y="4621"/>
                  </a:cubicBezTo>
                  <a:cubicBezTo>
                    <a:pt x="9241" y="2068"/>
                    <a:pt x="7174" y="1"/>
                    <a:pt x="462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4"/>
            <p:cNvSpPr/>
            <p:nvPr/>
          </p:nvSpPr>
          <p:spPr>
            <a:xfrm>
              <a:off x="9580225" y="3267425"/>
              <a:ext cx="406550" cy="192275"/>
            </a:xfrm>
            <a:custGeom>
              <a:avLst/>
              <a:gdLst/>
              <a:ahLst/>
              <a:cxnLst/>
              <a:rect l="l" t="t" r="r" b="b"/>
              <a:pathLst>
                <a:path w="16262" h="7691" extrusionOk="0">
                  <a:moveTo>
                    <a:pt x="1489" y="0"/>
                  </a:moveTo>
                  <a:cubicBezTo>
                    <a:pt x="669" y="0"/>
                    <a:pt x="0" y="669"/>
                    <a:pt x="0" y="1459"/>
                  </a:cubicBezTo>
                  <a:lnTo>
                    <a:pt x="0" y="6839"/>
                  </a:lnTo>
                  <a:cubicBezTo>
                    <a:pt x="0" y="7295"/>
                    <a:pt x="395" y="7690"/>
                    <a:pt x="851" y="7690"/>
                  </a:cubicBezTo>
                  <a:lnTo>
                    <a:pt x="15441" y="7690"/>
                  </a:lnTo>
                  <a:cubicBezTo>
                    <a:pt x="15897" y="7690"/>
                    <a:pt x="16262" y="7325"/>
                    <a:pt x="16262" y="6869"/>
                  </a:cubicBezTo>
                  <a:lnTo>
                    <a:pt x="16262" y="1429"/>
                  </a:lnTo>
                  <a:cubicBezTo>
                    <a:pt x="16262" y="638"/>
                    <a:pt x="15623" y="0"/>
                    <a:pt x="148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4"/>
            <p:cNvSpPr/>
            <p:nvPr/>
          </p:nvSpPr>
          <p:spPr>
            <a:xfrm>
              <a:off x="9712425" y="3085050"/>
              <a:ext cx="142900" cy="142875"/>
            </a:xfrm>
            <a:custGeom>
              <a:avLst/>
              <a:gdLst/>
              <a:ahLst/>
              <a:cxnLst/>
              <a:rect l="l" t="t" r="r" b="b"/>
              <a:pathLst>
                <a:path w="5716" h="5715" extrusionOk="0">
                  <a:moveTo>
                    <a:pt x="2858" y="0"/>
                  </a:moveTo>
                  <a:cubicBezTo>
                    <a:pt x="1278" y="0"/>
                    <a:pt x="1" y="1277"/>
                    <a:pt x="1" y="2857"/>
                  </a:cubicBezTo>
                  <a:cubicBezTo>
                    <a:pt x="1" y="4438"/>
                    <a:pt x="1278" y="5714"/>
                    <a:pt x="2858" y="5714"/>
                  </a:cubicBezTo>
                  <a:cubicBezTo>
                    <a:pt x="4439" y="5714"/>
                    <a:pt x="5715" y="4438"/>
                    <a:pt x="5715" y="2857"/>
                  </a:cubicBezTo>
                  <a:cubicBezTo>
                    <a:pt x="5715" y="1277"/>
                    <a:pt x="4439" y="0"/>
                    <a:pt x="2858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4"/>
            <p:cNvSpPr/>
            <p:nvPr/>
          </p:nvSpPr>
          <p:spPr>
            <a:xfrm>
              <a:off x="9502700" y="2995375"/>
              <a:ext cx="142900" cy="142125"/>
            </a:xfrm>
            <a:custGeom>
              <a:avLst/>
              <a:gdLst/>
              <a:ahLst/>
              <a:cxnLst/>
              <a:rect l="l" t="t" r="r" b="b"/>
              <a:pathLst>
                <a:path w="5716" h="5685" extrusionOk="0">
                  <a:moveTo>
                    <a:pt x="2858" y="0"/>
                  </a:moveTo>
                  <a:cubicBezTo>
                    <a:pt x="1277" y="0"/>
                    <a:pt x="1" y="1277"/>
                    <a:pt x="1" y="2827"/>
                  </a:cubicBezTo>
                  <a:cubicBezTo>
                    <a:pt x="1" y="4408"/>
                    <a:pt x="1277" y="5684"/>
                    <a:pt x="2858" y="5684"/>
                  </a:cubicBezTo>
                  <a:cubicBezTo>
                    <a:pt x="4438" y="5684"/>
                    <a:pt x="5715" y="4408"/>
                    <a:pt x="5715" y="2827"/>
                  </a:cubicBezTo>
                  <a:cubicBezTo>
                    <a:pt x="5715" y="1277"/>
                    <a:pt x="4438" y="0"/>
                    <a:pt x="2858" y="0"/>
                  </a:cubicBezTo>
                  <a:close/>
                </a:path>
              </a:pathLst>
            </a:custGeom>
            <a:solidFill>
              <a:srgbClr val="FAD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4"/>
            <p:cNvSpPr/>
            <p:nvPr/>
          </p:nvSpPr>
          <p:spPr>
            <a:xfrm>
              <a:off x="12039225" y="2995375"/>
              <a:ext cx="142875" cy="142125"/>
            </a:xfrm>
            <a:custGeom>
              <a:avLst/>
              <a:gdLst/>
              <a:ahLst/>
              <a:cxnLst/>
              <a:rect l="l" t="t" r="r" b="b"/>
              <a:pathLst>
                <a:path w="5715" h="5685" extrusionOk="0">
                  <a:moveTo>
                    <a:pt x="2858" y="0"/>
                  </a:moveTo>
                  <a:cubicBezTo>
                    <a:pt x="1277" y="0"/>
                    <a:pt x="1" y="1277"/>
                    <a:pt x="1" y="2827"/>
                  </a:cubicBezTo>
                  <a:cubicBezTo>
                    <a:pt x="1" y="4408"/>
                    <a:pt x="1277" y="5684"/>
                    <a:pt x="2858" y="5684"/>
                  </a:cubicBezTo>
                  <a:cubicBezTo>
                    <a:pt x="4408" y="5684"/>
                    <a:pt x="5715" y="4408"/>
                    <a:pt x="5715" y="2827"/>
                  </a:cubicBezTo>
                  <a:cubicBezTo>
                    <a:pt x="5715" y="1277"/>
                    <a:pt x="4408" y="0"/>
                    <a:pt x="2858" y="0"/>
                  </a:cubicBezTo>
                  <a:close/>
                </a:path>
              </a:pathLst>
            </a:custGeom>
            <a:solidFill>
              <a:srgbClr val="FAD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4"/>
            <p:cNvSpPr/>
            <p:nvPr/>
          </p:nvSpPr>
          <p:spPr>
            <a:xfrm>
              <a:off x="11818100" y="3085050"/>
              <a:ext cx="142875" cy="142875"/>
            </a:xfrm>
            <a:custGeom>
              <a:avLst/>
              <a:gdLst/>
              <a:ahLst/>
              <a:cxnLst/>
              <a:rect l="l" t="t" r="r" b="b"/>
              <a:pathLst>
                <a:path w="5715" h="5715" extrusionOk="0">
                  <a:moveTo>
                    <a:pt x="2858" y="0"/>
                  </a:moveTo>
                  <a:cubicBezTo>
                    <a:pt x="1277" y="0"/>
                    <a:pt x="0" y="1277"/>
                    <a:pt x="0" y="2857"/>
                  </a:cubicBezTo>
                  <a:cubicBezTo>
                    <a:pt x="0" y="4438"/>
                    <a:pt x="1277" y="5714"/>
                    <a:pt x="2858" y="5714"/>
                  </a:cubicBezTo>
                  <a:cubicBezTo>
                    <a:pt x="4438" y="5714"/>
                    <a:pt x="5715" y="4438"/>
                    <a:pt x="5715" y="2857"/>
                  </a:cubicBezTo>
                  <a:cubicBezTo>
                    <a:pt x="5715" y="1277"/>
                    <a:pt x="4438" y="0"/>
                    <a:pt x="2858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4"/>
            <p:cNvSpPr/>
            <p:nvPr/>
          </p:nvSpPr>
          <p:spPr>
            <a:xfrm>
              <a:off x="9401650" y="1321350"/>
              <a:ext cx="2879250" cy="137550"/>
            </a:xfrm>
            <a:custGeom>
              <a:avLst/>
              <a:gdLst/>
              <a:ahLst/>
              <a:cxnLst/>
              <a:rect l="l" t="t" r="r" b="b"/>
              <a:pathLst>
                <a:path w="115170" h="5502" fill="none" extrusionOk="0">
                  <a:moveTo>
                    <a:pt x="0" y="0"/>
                  </a:moveTo>
                  <a:lnTo>
                    <a:pt x="115169" y="0"/>
                  </a:lnTo>
                  <a:lnTo>
                    <a:pt x="115169" y="5502"/>
                  </a:lnTo>
                  <a:lnTo>
                    <a:pt x="0" y="5502"/>
                  </a:lnTo>
                  <a:close/>
                </a:path>
              </a:pathLst>
            </a:custGeom>
            <a:noFill/>
            <a:ln w="9525" cap="flat" cmpd="sng">
              <a:solidFill>
                <a:srgbClr val="E69E1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4"/>
            <p:cNvSpPr/>
            <p:nvPr/>
          </p:nvSpPr>
          <p:spPr>
            <a:xfrm>
              <a:off x="9356050" y="3835800"/>
              <a:ext cx="2983350" cy="59300"/>
            </a:xfrm>
            <a:custGeom>
              <a:avLst/>
              <a:gdLst/>
              <a:ahLst/>
              <a:cxnLst/>
              <a:rect l="l" t="t" r="r" b="b"/>
              <a:pathLst>
                <a:path w="119334" h="2372" extrusionOk="0">
                  <a:moveTo>
                    <a:pt x="0" y="1"/>
                  </a:moveTo>
                  <a:lnTo>
                    <a:pt x="0" y="2372"/>
                  </a:lnTo>
                  <a:lnTo>
                    <a:pt x="119334" y="2372"/>
                  </a:lnTo>
                  <a:lnTo>
                    <a:pt x="119334" y="1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4"/>
            <p:cNvSpPr/>
            <p:nvPr/>
          </p:nvSpPr>
          <p:spPr>
            <a:xfrm>
              <a:off x="9946475" y="1574375"/>
              <a:ext cx="1791100" cy="651250"/>
            </a:xfrm>
            <a:custGeom>
              <a:avLst/>
              <a:gdLst/>
              <a:ahLst/>
              <a:cxnLst/>
              <a:rect l="l" t="t" r="r" b="b"/>
              <a:pathLst>
                <a:path w="71644" h="26050" extrusionOk="0">
                  <a:moveTo>
                    <a:pt x="5563" y="1"/>
                  </a:moveTo>
                  <a:cubicBezTo>
                    <a:pt x="2493" y="31"/>
                    <a:pt x="1" y="2493"/>
                    <a:pt x="1" y="5563"/>
                  </a:cubicBezTo>
                  <a:lnTo>
                    <a:pt x="1" y="23193"/>
                  </a:lnTo>
                  <a:cubicBezTo>
                    <a:pt x="1" y="24773"/>
                    <a:pt x="1277" y="26050"/>
                    <a:pt x="2858" y="26050"/>
                  </a:cubicBezTo>
                  <a:lnTo>
                    <a:pt x="68786" y="26050"/>
                  </a:lnTo>
                  <a:cubicBezTo>
                    <a:pt x="70367" y="26050"/>
                    <a:pt x="71643" y="24773"/>
                    <a:pt x="71643" y="23193"/>
                  </a:cubicBezTo>
                  <a:lnTo>
                    <a:pt x="71643" y="5563"/>
                  </a:lnTo>
                  <a:cubicBezTo>
                    <a:pt x="71643" y="2493"/>
                    <a:pt x="69181" y="31"/>
                    <a:pt x="66111" y="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4"/>
            <p:cNvSpPr/>
            <p:nvPr/>
          </p:nvSpPr>
          <p:spPr>
            <a:xfrm>
              <a:off x="11923725" y="1544750"/>
              <a:ext cx="302450" cy="710525"/>
            </a:xfrm>
            <a:custGeom>
              <a:avLst/>
              <a:gdLst/>
              <a:ahLst/>
              <a:cxnLst/>
              <a:rect l="l" t="t" r="r" b="b"/>
              <a:pathLst>
                <a:path w="12098" h="28421" extrusionOk="0">
                  <a:moveTo>
                    <a:pt x="6049" y="0"/>
                  </a:moveTo>
                  <a:cubicBezTo>
                    <a:pt x="2706" y="31"/>
                    <a:pt x="31" y="2706"/>
                    <a:pt x="0" y="6049"/>
                  </a:cubicBezTo>
                  <a:lnTo>
                    <a:pt x="0" y="22371"/>
                  </a:lnTo>
                  <a:cubicBezTo>
                    <a:pt x="31" y="25715"/>
                    <a:pt x="2706" y="28420"/>
                    <a:pt x="6049" y="28420"/>
                  </a:cubicBezTo>
                  <a:cubicBezTo>
                    <a:pt x="9393" y="28420"/>
                    <a:pt x="12067" y="25715"/>
                    <a:pt x="12098" y="22371"/>
                  </a:cubicBezTo>
                  <a:lnTo>
                    <a:pt x="12098" y="6049"/>
                  </a:lnTo>
                  <a:cubicBezTo>
                    <a:pt x="12067" y="2706"/>
                    <a:pt x="9393" y="31"/>
                    <a:pt x="604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4"/>
            <p:cNvSpPr/>
            <p:nvPr/>
          </p:nvSpPr>
          <p:spPr>
            <a:xfrm>
              <a:off x="11994400" y="2469525"/>
              <a:ext cx="231775" cy="231800"/>
            </a:xfrm>
            <a:custGeom>
              <a:avLst/>
              <a:gdLst/>
              <a:ahLst/>
              <a:cxnLst/>
              <a:rect l="l" t="t" r="r" b="b"/>
              <a:pathLst>
                <a:path w="9271" h="9272" extrusionOk="0">
                  <a:moveTo>
                    <a:pt x="4651" y="1"/>
                  </a:moveTo>
                  <a:cubicBezTo>
                    <a:pt x="2067" y="1"/>
                    <a:pt x="0" y="2068"/>
                    <a:pt x="0" y="4651"/>
                  </a:cubicBezTo>
                  <a:cubicBezTo>
                    <a:pt x="0" y="7204"/>
                    <a:pt x="2067" y="9271"/>
                    <a:pt x="4651" y="9271"/>
                  </a:cubicBezTo>
                  <a:cubicBezTo>
                    <a:pt x="7204" y="9271"/>
                    <a:pt x="9271" y="7204"/>
                    <a:pt x="9271" y="4651"/>
                  </a:cubicBezTo>
                  <a:cubicBezTo>
                    <a:pt x="9271" y="2068"/>
                    <a:pt x="7204" y="1"/>
                    <a:pt x="4651" y="1"/>
                  </a:cubicBezTo>
                  <a:close/>
                </a:path>
              </a:pathLst>
            </a:custGeom>
            <a:solidFill>
              <a:srgbClr val="FAD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4"/>
            <p:cNvSpPr/>
            <p:nvPr/>
          </p:nvSpPr>
          <p:spPr>
            <a:xfrm>
              <a:off x="11818100" y="2469525"/>
              <a:ext cx="231800" cy="231800"/>
            </a:xfrm>
            <a:custGeom>
              <a:avLst/>
              <a:gdLst/>
              <a:ahLst/>
              <a:cxnLst/>
              <a:rect l="l" t="t" r="r" b="b"/>
              <a:pathLst>
                <a:path w="9272" h="9272" extrusionOk="0">
                  <a:moveTo>
                    <a:pt x="4621" y="1"/>
                  </a:moveTo>
                  <a:cubicBezTo>
                    <a:pt x="2067" y="1"/>
                    <a:pt x="0" y="2068"/>
                    <a:pt x="0" y="4651"/>
                  </a:cubicBezTo>
                  <a:cubicBezTo>
                    <a:pt x="0" y="7204"/>
                    <a:pt x="2067" y="9271"/>
                    <a:pt x="4621" y="9271"/>
                  </a:cubicBezTo>
                  <a:cubicBezTo>
                    <a:pt x="7204" y="9271"/>
                    <a:pt x="9271" y="7204"/>
                    <a:pt x="9271" y="4651"/>
                  </a:cubicBezTo>
                  <a:cubicBezTo>
                    <a:pt x="9271" y="2068"/>
                    <a:pt x="7204" y="1"/>
                    <a:pt x="462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4"/>
            <p:cNvSpPr/>
            <p:nvPr/>
          </p:nvSpPr>
          <p:spPr>
            <a:xfrm>
              <a:off x="11663850" y="1040175"/>
              <a:ext cx="231775" cy="231025"/>
            </a:xfrm>
            <a:custGeom>
              <a:avLst/>
              <a:gdLst/>
              <a:ahLst/>
              <a:cxnLst/>
              <a:rect l="l" t="t" r="r" b="b"/>
              <a:pathLst>
                <a:path w="9271" h="9241" extrusionOk="0">
                  <a:moveTo>
                    <a:pt x="4620" y="1"/>
                  </a:moveTo>
                  <a:cubicBezTo>
                    <a:pt x="2067" y="1"/>
                    <a:pt x="0" y="2068"/>
                    <a:pt x="0" y="4621"/>
                  </a:cubicBezTo>
                  <a:cubicBezTo>
                    <a:pt x="0" y="7174"/>
                    <a:pt x="2067" y="9241"/>
                    <a:pt x="4620" y="9241"/>
                  </a:cubicBezTo>
                  <a:cubicBezTo>
                    <a:pt x="7173" y="9241"/>
                    <a:pt x="9271" y="7174"/>
                    <a:pt x="9271" y="4621"/>
                  </a:cubicBezTo>
                  <a:cubicBezTo>
                    <a:pt x="9271" y="2068"/>
                    <a:pt x="7173" y="1"/>
                    <a:pt x="4620" y="1"/>
                  </a:cubicBezTo>
                  <a:close/>
                </a:path>
              </a:pathLst>
            </a:custGeom>
            <a:solidFill>
              <a:srgbClr val="FAD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4"/>
            <p:cNvSpPr/>
            <p:nvPr/>
          </p:nvSpPr>
          <p:spPr>
            <a:xfrm>
              <a:off x="11933600" y="1040175"/>
              <a:ext cx="231800" cy="231025"/>
            </a:xfrm>
            <a:custGeom>
              <a:avLst/>
              <a:gdLst/>
              <a:ahLst/>
              <a:cxnLst/>
              <a:rect l="l" t="t" r="r" b="b"/>
              <a:pathLst>
                <a:path w="9272" h="9241" extrusionOk="0">
                  <a:moveTo>
                    <a:pt x="4651" y="1"/>
                  </a:moveTo>
                  <a:cubicBezTo>
                    <a:pt x="2098" y="1"/>
                    <a:pt x="1" y="2068"/>
                    <a:pt x="1" y="4621"/>
                  </a:cubicBezTo>
                  <a:cubicBezTo>
                    <a:pt x="1" y="7174"/>
                    <a:pt x="2098" y="9241"/>
                    <a:pt x="4651" y="9241"/>
                  </a:cubicBezTo>
                  <a:cubicBezTo>
                    <a:pt x="7204" y="9241"/>
                    <a:pt x="9271" y="7174"/>
                    <a:pt x="9271" y="4621"/>
                  </a:cubicBezTo>
                  <a:cubicBezTo>
                    <a:pt x="9271" y="2068"/>
                    <a:pt x="7204" y="1"/>
                    <a:pt x="465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4"/>
            <p:cNvSpPr/>
            <p:nvPr/>
          </p:nvSpPr>
          <p:spPr>
            <a:xfrm>
              <a:off x="10985250" y="1574375"/>
              <a:ext cx="500800" cy="651250"/>
            </a:xfrm>
            <a:custGeom>
              <a:avLst/>
              <a:gdLst/>
              <a:ahLst/>
              <a:cxnLst/>
              <a:rect l="l" t="t" r="r" b="b"/>
              <a:pathLst>
                <a:path w="20032" h="26050" extrusionOk="0">
                  <a:moveTo>
                    <a:pt x="16110" y="1"/>
                  </a:moveTo>
                  <a:lnTo>
                    <a:pt x="1" y="26050"/>
                  </a:lnTo>
                  <a:lnTo>
                    <a:pt x="4499" y="26050"/>
                  </a:lnTo>
                  <a:lnTo>
                    <a:pt x="20031" y="1"/>
                  </a:lnTo>
                  <a:close/>
                </a:path>
              </a:pathLst>
            </a:custGeom>
            <a:solidFill>
              <a:srgbClr val="595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4"/>
            <p:cNvSpPr/>
            <p:nvPr/>
          </p:nvSpPr>
          <p:spPr>
            <a:xfrm>
              <a:off x="10359100" y="1574375"/>
              <a:ext cx="830600" cy="651250"/>
            </a:xfrm>
            <a:custGeom>
              <a:avLst/>
              <a:gdLst/>
              <a:ahLst/>
              <a:cxnLst/>
              <a:rect l="l" t="t" r="r" b="b"/>
              <a:pathLst>
                <a:path w="33224" h="26050" extrusionOk="0">
                  <a:moveTo>
                    <a:pt x="16627" y="1"/>
                  </a:moveTo>
                  <a:lnTo>
                    <a:pt x="1" y="26050"/>
                  </a:lnTo>
                  <a:lnTo>
                    <a:pt x="17691" y="26050"/>
                  </a:lnTo>
                  <a:lnTo>
                    <a:pt x="33223" y="1"/>
                  </a:lnTo>
                  <a:close/>
                </a:path>
              </a:pathLst>
            </a:custGeom>
            <a:solidFill>
              <a:srgbClr val="595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11923725" y="1675450"/>
              <a:ext cx="300950" cy="446075"/>
            </a:xfrm>
            <a:custGeom>
              <a:avLst/>
              <a:gdLst/>
              <a:ahLst/>
              <a:cxnLst/>
              <a:rect l="l" t="t" r="r" b="b"/>
              <a:pathLst>
                <a:path w="12038" h="17843" extrusionOk="0">
                  <a:moveTo>
                    <a:pt x="12037" y="0"/>
                  </a:moveTo>
                  <a:lnTo>
                    <a:pt x="0" y="13162"/>
                  </a:lnTo>
                  <a:lnTo>
                    <a:pt x="61" y="17843"/>
                  </a:lnTo>
                  <a:lnTo>
                    <a:pt x="12037" y="5259"/>
                  </a:lnTo>
                  <a:lnTo>
                    <a:pt x="12037" y="0"/>
                  </a:lnTo>
                  <a:close/>
                </a:path>
              </a:pathLst>
            </a:custGeom>
            <a:solidFill>
              <a:srgbClr val="595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9459400" y="1675450"/>
              <a:ext cx="300175" cy="446075"/>
            </a:xfrm>
            <a:custGeom>
              <a:avLst/>
              <a:gdLst/>
              <a:ahLst/>
              <a:cxnLst/>
              <a:rect l="l" t="t" r="r" b="b"/>
              <a:pathLst>
                <a:path w="12007" h="17843" extrusionOk="0">
                  <a:moveTo>
                    <a:pt x="12006" y="0"/>
                  </a:moveTo>
                  <a:lnTo>
                    <a:pt x="0" y="13162"/>
                  </a:lnTo>
                  <a:lnTo>
                    <a:pt x="31" y="17843"/>
                  </a:lnTo>
                  <a:lnTo>
                    <a:pt x="12006" y="5259"/>
                  </a:lnTo>
                  <a:lnTo>
                    <a:pt x="12006" y="0"/>
                  </a:lnTo>
                  <a:close/>
                </a:path>
              </a:pathLst>
            </a:custGeom>
            <a:solidFill>
              <a:srgbClr val="595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1" name="Google Shape;861;p34"/>
          <p:cNvSpPr/>
          <p:nvPr/>
        </p:nvSpPr>
        <p:spPr>
          <a:xfrm>
            <a:off x="3774001" y="3164667"/>
            <a:ext cx="761360" cy="844586"/>
          </a:xfrm>
          <a:custGeom>
            <a:avLst/>
            <a:gdLst/>
            <a:ahLst/>
            <a:cxnLst/>
            <a:rect l="l" t="t" r="r" b="b"/>
            <a:pathLst>
              <a:path w="16988" h="18845" extrusionOk="0">
                <a:moveTo>
                  <a:pt x="9137" y="1"/>
                </a:moveTo>
                <a:cubicBezTo>
                  <a:pt x="6928" y="1"/>
                  <a:pt x="6437" y="1552"/>
                  <a:pt x="6440" y="1610"/>
                </a:cubicBezTo>
                <a:lnTo>
                  <a:pt x="6440" y="1610"/>
                </a:lnTo>
                <a:cubicBezTo>
                  <a:pt x="6010" y="1235"/>
                  <a:pt x="4994" y="878"/>
                  <a:pt x="4256" y="878"/>
                </a:cubicBezTo>
                <a:cubicBezTo>
                  <a:pt x="3915" y="878"/>
                  <a:pt x="3634" y="954"/>
                  <a:pt x="3497" y="1140"/>
                </a:cubicBezTo>
                <a:cubicBezTo>
                  <a:pt x="3029" y="1725"/>
                  <a:pt x="4304" y="2891"/>
                  <a:pt x="4321" y="2907"/>
                </a:cubicBezTo>
                <a:lnTo>
                  <a:pt x="4321" y="2907"/>
                </a:lnTo>
                <a:cubicBezTo>
                  <a:pt x="4309" y="2895"/>
                  <a:pt x="3635" y="2286"/>
                  <a:pt x="2856" y="2286"/>
                </a:cubicBezTo>
                <a:cubicBezTo>
                  <a:pt x="2525" y="2286"/>
                  <a:pt x="2175" y="2396"/>
                  <a:pt x="1849" y="2711"/>
                </a:cubicBezTo>
                <a:cubicBezTo>
                  <a:pt x="789" y="3771"/>
                  <a:pt x="3340" y="4909"/>
                  <a:pt x="3340" y="4909"/>
                </a:cubicBezTo>
                <a:cubicBezTo>
                  <a:pt x="3340" y="4909"/>
                  <a:pt x="2575" y="4605"/>
                  <a:pt x="1790" y="4605"/>
                </a:cubicBezTo>
                <a:cubicBezTo>
                  <a:pt x="1005" y="4605"/>
                  <a:pt x="200" y="4909"/>
                  <a:pt x="121" y="6126"/>
                </a:cubicBezTo>
                <a:cubicBezTo>
                  <a:pt x="1" y="8021"/>
                  <a:pt x="1908" y="8855"/>
                  <a:pt x="2807" y="9142"/>
                </a:cubicBezTo>
                <a:lnTo>
                  <a:pt x="2807" y="9142"/>
                </a:lnTo>
                <a:cubicBezTo>
                  <a:pt x="2783" y="9141"/>
                  <a:pt x="2759" y="9140"/>
                  <a:pt x="2735" y="9140"/>
                </a:cubicBezTo>
                <a:cubicBezTo>
                  <a:pt x="2371" y="9140"/>
                  <a:pt x="1949" y="9352"/>
                  <a:pt x="1927" y="10326"/>
                </a:cubicBezTo>
                <a:cubicBezTo>
                  <a:pt x="1870" y="11555"/>
                  <a:pt x="3164" y="12305"/>
                  <a:pt x="4130" y="12305"/>
                </a:cubicBezTo>
                <a:cubicBezTo>
                  <a:pt x="4491" y="12305"/>
                  <a:pt x="4807" y="12200"/>
                  <a:pt x="4989" y="11975"/>
                </a:cubicBezTo>
                <a:cubicBezTo>
                  <a:pt x="5184" y="11669"/>
                  <a:pt x="5535" y="11482"/>
                  <a:pt x="5891" y="11482"/>
                </a:cubicBezTo>
                <a:cubicBezTo>
                  <a:pt x="6038" y="11482"/>
                  <a:pt x="6186" y="11514"/>
                  <a:pt x="6324" y="11583"/>
                </a:cubicBezTo>
                <a:cubicBezTo>
                  <a:pt x="8404" y="12878"/>
                  <a:pt x="7109" y="18845"/>
                  <a:pt x="7109" y="18845"/>
                </a:cubicBezTo>
                <a:lnTo>
                  <a:pt x="8718" y="18845"/>
                </a:lnTo>
                <a:cubicBezTo>
                  <a:pt x="7815" y="13663"/>
                  <a:pt x="9268" y="11897"/>
                  <a:pt x="9268" y="11897"/>
                </a:cubicBezTo>
                <a:cubicBezTo>
                  <a:pt x="9386" y="11820"/>
                  <a:pt x="9506" y="11789"/>
                  <a:pt x="9629" y="11789"/>
                </a:cubicBezTo>
                <a:cubicBezTo>
                  <a:pt x="10205" y="11789"/>
                  <a:pt x="10844" y="12476"/>
                  <a:pt x="11574" y="12476"/>
                </a:cubicBezTo>
                <a:cubicBezTo>
                  <a:pt x="11730" y="12476"/>
                  <a:pt x="11890" y="12444"/>
                  <a:pt x="12055" y="12368"/>
                </a:cubicBezTo>
                <a:cubicBezTo>
                  <a:pt x="13154" y="11857"/>
                  <a:pt x="12173" y="10602"/>
                  <a:pt x="12173" y="10601"/>
                </a:cubicBezTo>
                <a:lnTo>
                  <a:pt x="12173" y="10601"/>
                </a:lnTo>
                <a:cubicBezTo>
                  <a:pt x="12707" y="11221"/>
                  <a:pt x="13294" y="11418"/>
                  <a:pt x="13822" y="11418"/>
                </a:cubicBezTo>
                <a:cubicBezTo>
                  <a:pt x="14732" y="11418"/>
                  <a:pt x="15470" y="10837"/>
                  <a:pt x="15470" y="10837"/>
                </a:cubicBezTo>
                <a:cubicBezTo>
                  <a:pt x="16988" y="8790"/>
                  <a:pt x="14063" y="7568"/>
                  <a:pt x="13457" y="7342"/>
                </a:cubicBezTo>
                <a:lnTo>
                  <a:pt x="13457" y="7342"/>
                </a:lnTo>
                <a:cubicBezTo>
                  <a:pt x="13686" y="7419"/>
                  <a:pt x="14248" y="7588"/>
                  <a:pt x="14802" y="7588"/>
                </a:cubicBezTo>
                <a:cubicBezTo>
                  <a:pt x="15496" y="7588"/>
                  <a:pt x="16177" y="7324"/>
                  <a:pt x="16177" y="6283"/>
                </a:cubicBezTo>
                <a:cubicBezTo>
                  <a:pt x="16177" y="4163"/>
                  <a:pt x="12958" y="3810"/>
                  <a:pt x="12958" y="3810"/>
                </a:cubicBezTo>
                <a:cubicBezTo>
                  <a:pt x="15039" y="3613"/>
                  <a:pt x="14293" y="1415"/>
                  <a:pt x="11427" y="434"/>
                </a:cubicBezTo>
                <a:cubicBezTo>
                  <a:pt x="10510" y="123"/>
                  <a:pt x="9756" y="1"/>
                  <a:pt x="9137" y="1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34"/>
          <p:cNvSpPr txBox="1">
            <a:spLocks noGrp="1"/>
          </p:cNvSpPr>
          <p:nvPr>
            <p:ph type="ctrTitle"/>
          </p:nvPr>
        </p:nvSpPr>
        <p:spPr>
          <a:xfrm rot="349">
            <a:off x="5027384" y="1143275"/>
            <a:ext cx="2952600" cy="11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rgbClr val="FFFFFF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63" name="Google Shape;863;p34"/>
          <p:cNvSpPr txBox="1">
            <a:spLocks noGrp="1"/>
          </p:cNvSpPr>
          <p:nvPr>
            <p:ph type="subTitle" idx="1"/>
          </p:nvPr>
        </p:nvSpPr>
        <p:spPr>
          <a:xfrm>
            <a:off x="4977734" y="2218600"/>
            <a:ext cx="3051900" cy="11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594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35"/>
          <p:cNvGrpSpPr/>
          <p:nvPr/>
        </p:nvGrpSpPr>
        <p:grpSpPr>
          <a:xfrm flipH="1">
            <a:off x="7380358" y="3213363"/>
            <a:ext cx="1401294" cy="1941805"/>
            <a:chOff x="1002412" y="3043930"/>
            <a:chExt cx="1598009" cy="2214397"/>
          </a:xfrm>
        </p:grpSpPr>
        <p:sp>
          <p:nvSpPr>
            <p:cNvPr id="866" name="Google Shape;866;p35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8" name="Google Shape;868;p35"/>
          <p:cNvSpPr/>
          <p:nvPr/>
        </p:nvSpPr>
        <p:spPr>
          <a:xfrm flipH="1">
            <a:off x="7916200" y="38523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9" name="Google Shape;869;p35"/>
          <p:cNvGrpSpPr/>
          <p:nvPr/>
        </p:nvGrpSpPr>
        <p:grpSpPr>
          <a:xfrm>
            <a:off x="-757905" y="-367561"/>
            <a:ext cx="10637921" cy="1974753"/>
            <a:chOff x="-376905" y="-824761"/>
            <a:chExt cx="10637921" cy="1974753"/>
          </a:xfrm>
        </p:grpSpPr>
        <p:sp>
          <p:nvSpPr>
            <p:cNvPr id="870" name="Google Shape;870;p3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" name="Google Shape;874;p35"/>
          <p:cNvGrpSpPr/>
          <p:nvPr/>
        </p:nvGrpSpPr>
        <p:grpSpPr>
          <a:xfrm>
            <a:off x="356363" y="3189487"/>
            <a:ext cx="970053" cy="2018817"/>
            <a:chOff x="464166" y="3124811"/>
            <a:chExt cx="1174114" cy="2443497"/>
          </a:xfrm>
        </p:grpSpPr>
        <p:sp>
          <p:nvSpPr>
            <p:cNvPr id="875" name="Google Shape;875;p35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7" name="Google Shape;877;p35"/>
          <p:cNvSpPr/>
          <p:nvPr/>
        </p:nvSpPr>
        <p:spPr>
          <a:xfrm>
            <a:off x="-566387" y="38904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723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9" name="Google Shape;879;p36"/>
          <p:cNvGrpSpPr/>
          <p:nvPr/>
        </p:nvGrpSpPr>
        <p:grpSpPr>
          <a:xfrm flipH="1">
            <a:off x="-581010" y="305270"/>
            <a:ext cx="9971987" cy="4856125"/>
            <a:chOff x="-376905" y="-18529"/>
            <a:chExt cx="10637921" cy="5180419"/>
          </a:xfrm>
        </p:grpSpPr>
        <p:sp>
          <p:nvSpPr>
            <p:cNvPr id="880" name="Google Shape;880;p36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2828101" y="-1852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4362603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8822181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808621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" name="Google Shape;893;p36"/>
          <p:cNvGrpSpPr/>
          <p:nvPr/>
        </p:nvGrpSpPr>
        <p:grpSpPr>
          <a:xfrm flipH="1">
            <a:off x="6202552" y="3352712"/>
            <a:ext cx="2751530" cy="1370893"/>
            <a:chOff x="404850" y="2182975"/>
            <a:chExt cx="2230850" cy="1111475"/>
          </a:xfrm>
        </p:grpSpPr>
        <p:sp>
          <p:nvSpPr>
            <p:cNvPr id="894" name="Google Shape;894;p36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8477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37"/>
          <p:cNvSpPr/>
          <p:nvPr/>
        </p:nvSpPr>
        <p:spPr>
          <a:xfrm>
            <a:off x="-854998" y="922250"/>
            <a:ext cx="2185797" cy="2426831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37"/>
          <p:cNvSpPr/>
          <p:nvPr/>
        </p:nvSpPr>
        <p:spPr>
          <a:xfrm>
            <a:off x="822289" y="2804800"/>
            <a:ext cx="154814" cy="545487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37"/>
          <p:cNvSpPr/>
          <p:nvPr/>
        </p:nvSpPr>
        <p:spPr>
          <a:xfrm>
            <a:off x="369172" y="1047543"/>
            <a:ext cx="1659688" cy="1929456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37"/>
          <p:cNvSpPr/>
          <p:nvPr/>
        </p:nvSpPr>
        <p:spPr>
          <a:xfrm>
            <a:off x="-992935" y="2840331"/>
            <a:ext cx="147759" cy="525587"/>
          </a:xfrm>
          <a:custGeom>
            <a:avLst/>
            <a:gdLst/>
            <a:ahLst/>
            <a:cxnLst/>
            <a:rect l="l" t="t" r="r" b="b"/>
            <a:pathLst>
              <a:path w="4084" h="14526" extrusionOk="0">
                <a:moveTo>
                  <a:pt x="1" y="0"/>
                </a:moveTo>
                <a:lnTo>
                  <a:pt x="1" y="14525"/>
                </a:lnTo>
                <a:lnTo>
                  <a:pt x="4083" y="14525"/>
                </a:lnTo>
                <a:lnTo>
                  <a:pt x="4083" y="0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37"/>
          <p:cNvSpPr/>
          <p:nvPr/>
        </p:nvSpPr>
        <p:spPr>
          <a:xfrm>
            <a:off x="-1633501" y="1187319"/>
            <a:ext cx="1599366" cy="1818313"/>
          </a:xfrm>
          <a:custGeom>
            <a:avLst/>
            <a:gdLst/>
            <a:ahLst/>
            <a:cxnLst/>
            <a:rect l="l" t="t" r="r" b="b"/>
            <a:pathLst>
              <a:path w="39532" h="44941" extrusionOk="0">
                <a:moveTo>
                  <a:pt x="19510" y="0"/>
                </a:moveTo>
                <a:cubicBezTo>
                  <a:pt x="19510" y="13975"/>
                  <a:pt x="10560" y="20178"/>
                  <a:pt x="4201" y="21356"/>
                </a:cubicBezTo>
                <a:cubicBezTo>
                  <a:pt x="4874" y="21560"/>
                  <a:pt x="5558" y="21647"/>
                  <a:pt x="6235" y="21647"/>
                </a:cubicBezTo>
                <a:cubicBezTo>
                  <a:pt x="9974" y="21647"/>
                  <a:pt x="13465" y="19000"/>
                  <a:pt x="13465" y="19000"/>
                </a:cubicBezTo>
                <a:lnTo>
                  <a:pt x="13465" y="19040"/>
                </a:lnTo>
                <a:cubicBezTo>
                  <a:pt x="11110" y="22102"/>
                  <a:pt x="7694" y="24182"/>
                  <a:pt x="3886" y="24810"/>
                </a:cubicBezTo>
                <a:cubicBezTo>
                  <a:pt x="3886" y="24810"/>
                  <a:pt x="5143" y="25553"/>
                  <a:pt x="7418" y="25553"/>
                </a:cubicBezTo>
                <a:cubicBezTo>
                  <a:pt x="8409" y="25553"/>
                  <a:pt x="9594" y="25412"/>
                  <a:pt x="10953" y="25006"/>
                </a:cubicBezTo>
                <a:lnTo>
                  <a:pt x="10953" y="25006"/>
                </a:lnTo>
                <a:cubicBezTo>
                  <a:pt x="8676" y="28343"/>
                  <a:pt x="5574" y="30973"/>
                  <a:pt x="1924" y="32661"/>
                </a:cubicBezTo>
                <a:cubicBezTo>
                  <a:pt x="1962" y="32700"/>
                  <a:pt x="2102" y="32717"/>
                  <a:pt x="2320" y="32717"/>
                </a:cubicBezTo>
                <a:cubicBezTo>
                  <a:pt x="3668" y="32717"/>
                  <a:pt x="8017" y="32042"/>
                  <a:pt x="10010" y="31366"/>
                </a:cubicBezTo>
                <a:lnTo>
                  <a:pt x="10010" y="31366"/>
                </a:lnTo>
                <a:cubicBezTo>
                  <a:pt x="8597" y="34232"/>
                  <a:pt x="5260" y="39178"/>
                  <a:pt x="0" y="39845"/>
                </a:cubicBezTo>
                <a:cubicBezTo>
                  <a:pt x="0" y="39845"/>
                  <a:pt x="1511" y="40159"/>
                  <a:pt x="3602" y="40159"/>
                </a:cubicBezTo>
                <a:cubicBezTo>
                  <a:pt x="5692" y="40159"/>
                  <a:pt x="8362" y="39845"/>
                  <a:pt x="10678" y="38589"/>
                </a:cubicBezTo>
                <a:lnTo>
                  <a:pt x="10678" y="38589"/>
                </a:lnTo>
                <a:cubicBezTo>
                  <a:pt x="10364" y="39374"/>
                  <a:pt x="7262" y="43889"/>
                  <a:pt x="4201" y="44831"/>
                </a:cubicBezTo>
                <a:cubicBezTo>
                  <a:pt x="5130" y="44881"/>
                  <a:pt x="6003" y="44904"/>
                  <a:pt x="6824" y="44904"/>
                </a:cubicBezTo>
                <a:cubicBezTo>
                  <a:pt x="18314" y="44904"/>
                  <a:pt x="19510" y="40356"/>
                  <a:pt x="19510" y="40356"/>
                </a:cubicBezTo>
                <a:cubicBezTo>
                  <a:pt x="19510" y="40356"/>
                  <a:pt x="20298" y="44941"/>
                  <a:pt x="32995" y="44941"/>
                </a:cubicBezTo>
                <a:cubicBezTo>
                  <a:pt x="33590" y="44941"/>
                  <a:pt x="34211" y="44930"/>
                  <a:pt x="34860" y="44909"/>
                </a:cubicBezTo>
                <a:cubicBezTo>
                  <a:pt x="34860" y="44909"/>
                  <a:pt x="27990" y="41141"/>
                  <a:pt x="27990" y="38864"/>
                </a:cubicBezTo>
                <a:lnTo>
                  <a:pt x="27990" y="38864"/>
                </a:lnTo>
                <a:cubicBezTo>
                  <a:pt x="30500" y="40438"/>
                  <a:pt x="33243" y="40849"/>
                  <a:pt x="35425" y="40849"/>
                </a:cubicBezTo>
                <a:cubicBezTo>
                  <a:pt x="37815" y="40849"/>
                  <a:pt x="39531" y="40356"/>
                  <a:pt x="39531" y="40356"/>
                </a:cubicBezTo>
                <a:cubicBezTo>
                  <a:pt x="34271" y="39649"/>
                  <a:pt x="30463" y="34389"/>
                  <a:pt x="29050" y="31523"/>
                </a:cubicBezTo>
                <a:lnTo>
                  <a:pt x="29050" y="31523"/>
                </a:lnTo>
                <a:cubicBezTo>
                  <a:pt x="30795" y="32125"/>
                  <a:pt x="34616" y="33142"/>
                  <a:pt x="36305" y="33142"/>
                </a:cubicBezTo>
                <a:cubicBezTo>
                  <a:pt x="36820" y="33142"/>
                  <a:pt x="37136" y="33048"/>
                  <a:pt x="37136" y="32818"/>
                </a:cubicBezTo>
                <a:cubicBezTo>
                  <a:pt x="32190" y="30188"/>
                  <a:pt x="29364" y="27283"/>
                  <a:pt x="27754" y="24849"/>
                </a:cubicBezTo>
                <a:lnTo>
                  <a:pt x="27754" y="24849"/>
                </a:lnTo>
                <a:cubicBezTo>
                  <a:pt x="29390" y="25399"/>
                  <a:pt x="30794" y="25582"/>
                  <a:pt x="31940" y="25582"/>
                </a:cubicBezTo>
                <a:cubicBezTo>
                  <a:pt x="34231" y="25582"/>
                  <a:pt x="35488" y="24849"/>
                  <a:pt x="35488" y="24849"/>
                </a:cubicBezTo>
                <a:cubicBezTo>
                  <a:pt x="32151" y="24261"/>
                  <a:pt x="29128" y="22612"/>
                  <a:pt x="26812" y="20139"/>
                </a:cubicBezTo>
                <a:lnTo>
                  <a:pt x="26812" y="20139"/>
                </a:lnTo>
                <a:cubicBezTo>
                  <a:pt x="28739" y="21492"/>
                  <a:pt x="30806" y="21838"/>
                  <a:pt x="32363" y="21838"/>
                </a:cubicBezTo>
                <a:cubicBezTo>
                  <a:pt x="33787" y="21838"/>
                  <a:pt x="34785" y="21548"/>
                  <a:pt x="34860" y="21473"/>
                </a:cubicBezTo>
                <a:cubicBezTo>
                  <a:pt x="30698" y="21473"/>
                  <a:pt x="19510" y="14093"/>
                  <a:pt x="19510" y="79"/>
                </a:cubicBezTo>
                <a:lnTo>
                  <a:pt x="195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37"/>
          <p:cNvSpPr/>
          <p:nvPr/>
        </p:nvSpPr>
        <p:spPr>
          <a:xfrm>
            <a:off x="-84430" y="4887169"/>
            <a:ext cx="75850" cy="20616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5"/>
                  <a:pt x="745" y="0"/>
                  <a:pt x="1685" y="0"/>
                </a:cubicBezTo>
                <a:cubicBezTo>
                  <a:pt x="2591" y="0"/>
                  <a:pt x="3336" y="195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37"/>
          <p:cNvSpPr/>
          <p:nvPr/>
        </p:nvSpPr>
        <p:spPr>
          <a:xfrm>
            <a:off x="514726" y="5088098"/>
            <a:ext cx="44914" cy="21366"/>
          </a:xfrm>
          <a:custGeom>
            <a:avLst/>
            <a:gdLst/>
            <a:ahLst/>
            <a:cxnLst/>
            <a:rect l="l" t="t" r="r" b="b"/>
            <a:pathLst>
              <a:path w="1976" h="940" extrusionOk="0">
                <a:moveTo>
                  <a:pt x="1976" y="454"/>
                </a:moveTo>
                <a:cubicBezTo>
                  <a:pt x="1976" y="713"/>
                  <a:pt x="1522" y="940"/>
                  <a:pt x="1004" y="940"/>
                </a:cubicBezTo>
                <a:cubicBezTo>
                  <a:pt x="454" y="940"/>
                  <a:pt x="0" y="713"/>
                  <a:pt x="0" y="454"/>
                </a:cubicBezTo>
                <a:cubicBezTo>
                  <a:pt x="0" y="228"/>
                  <a:pt x="454" y="1"/>
                  <a:pt x="1004" y="1"/>
                </a:cubicBezTo>
                <a:cubicBezTo>
                  <a:pt x="1522" y="1"/>
                  <a:pt x="1976" y="228"/>
                  <a:pt x="197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37"/>
          <p:cNvSpPr/>
          <p:nvPr/>
        </p:nvSpPr>
        <p:spPr>
          <a:xfrm>
            <a:off x="1322904" y="4930582"/>
            <a:ext cx="92034" cy="22844"/>
          </a:xfrm>
          <a:custGeom>
            <a:avLst/>
            <a:gdLst/>
            <a:ahLst/>
            <a:cxnLst/>
            <a:rect l="l" t="t" r="r" b="b"/>
            <a:pathLst>
              <a:path w="4049" h="1005" extrusionOk="0">
                <a:moveTo>
                  <a:pt x="4049" y="487"/>
                </a:moveTo>
                <a:cubicBezTo>
                  <a:pt x="4049" y="778"/>
                  <a:pt x="3142" y="1005"/>
                  <a:pt x="2041" y="1005"/>
                </a:cubicBezTo>
                <a:cubicBezTo>
                  <a:pt x="908" y="1005"/>
                  <a:pt x="1" y="778"/>
                  <a:pt x="1" y="487"/>
                </a:cubicBezTo>
                <a:cubicBezTo>
                  <a:pt x="1" y="195"/>
                  <a:pt x="908" y="1"/>
                  <a:pt x="2041" y="1"/>
                </a:cubicBezTo>
                <a:cubicBezTo>
                  <a:pt x="3142" y="1"/>
                  <a:pt x="4049" y="195"/>
                  <a:pt x="4049" y="487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37"/>
          <p:cNvSpPr/>
          <p:nvPr/>
        </p:nvSpPr>
        <p:spPr>
          <a:xfrm>
            <a:off x="-174683" y="4704910"/>
            <a:ext cx="78713" cy="20159"/>
          </a:xfrm>
          <a:custGeom>
            <a:avLst/>
            <a:gdLst/>
            <a:ahLst/>
            <a:cxnLst/>
            <a:rect l="l" t="t" r="r" b="b"/>
            <a:pathLst>
              <a:path w="4049" h="1037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7"/>
                  <a:pt x="907" y="0"/>
                  <a:pt x="2008" y="0"/>
                </a:cubicBezTo>
                <a:cubicBezTo>
                  <a:pt x="3142" y="0"/>
                  <a:pt x="4049" y="227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37"/>
          <p:cNvSpPr/>
          <p:nvPr/>
        </p:nvSpPr>
        <p:spPr>
          <a:xfrm>
            <a:off x="457342" y="4709323"/>
            <a:ext cx="62966" cy="11353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8" y="292"/>
                </a:moveTo>
                <a:cubicBezTo>
                  <a:pt x="3238" y="454"/>
                  <a:pt x="2526" y="583"/>
                  <a:pt x="1619" y="583"/>
                </a:cubicBezTo>
                <a:cubicBezTo>
                  <a:pt x="713" y="583"/>
                  <a:pt x="0" y="454"/>
                  <a:pt x="0" y="292"/>
                </a:cubicBezTo>
                <a:cubicBezTo>
                  <a:pt x="0" y="130"/>
                  <a:pt x="713" y="0"/>
                  <a:pt x="1619" y="0"/>
                </a:cubicBezTo>
                <a:cubicBezTo>
                  <a:pt x="2526" y="0"/>
                  <a:pt x="3238" y="130"/>
                  <a:pt x="323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37"/>
          <p:cNvSpPr/>
          <p:nvPr/>
        </p:nvSpPr>
        <p:spPr>
          <a:xfrm>
            <a:off x="384309" y="4742058"/>
            <a:ext cx="37169" cy="17632"/>
          </a:xfrm>
          <a:custGeom>
            <a:avLst/>
            <a:gdLst/>
            <a:ahLst/>
            <a:cxnLst/>
            <a:rect l="l" t="t" r="r" b="b"/>
            <a:pathLst>
              <a:path w="1912" h="907" extrusionOk="0">
                <a:moveTo>
                  <a:pt x="1911" y="453"/>
                </a:moveTo>
                <a:cubicBezTo>
                  <a:pt x="1911" y="712"/>
                  <a:pt x="1490" y="907"/>
                  <a:pt x="972" y="907"/>
                </a:cubicBezTo>
                <a:cubicBezTo>
                  <a:pt x="422" y="907"/>
                  <a:pt x="1" y="712"/>
                  <a:pt x="1" y="453"/>
                </a:cubicBezTo>
                <a:cubicBezTo>
                  <a:pt x="1" y="194"/>
                  <a:pt x="422" y="0"/>
                  <a:pt x="972" y="0"/>
                </a:cubicBezTo>
                <a:cubicBezTo>
                  <a:pt x="1490" y="0"/>
                  <a:pt x="1911" y="194"/>
                  <a:pt x="1911" y="45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37"/>
          <p:cNvSpPr/>
          <p:nvPr/>
        </p:nvSpPr>
        <p:spPr>
          <a:xfrm>
            <a:off x="520286" y="4757162"/>
            <a:ext cx="47861" cy="5054"/>
          </a:xfrm>
          <a:custGeom>
            <a:avLst/>
            <a:gdLst/>
            <a:ahLst/>
            <a:cxnLst/>
            <a:rect l="l" t="t" r="r" b="b"/>
            <a:pathLst>
              <a:path w="2462" h="260" extrusionOk="0">
                <a:moveTo>
                  <a:pt x="2462" y="130"/>
                </a:moveTo>
                <a:cubicBezTo>
                  <a:pt x="2462" y="195"/>
                  <a:pt x="1911" y="259"/>
                  <a:pt x="1231" y="259"/>
                </a:cubicBezTo>
                <a:cubicBezTo>
                  <a:pt x="551" y="259"/>
                  <a:pt x="0" y="195"/>
                  <a:pt x="0" y="130"/>
                </a:cubicBezTo>
                <a:cubicBezTo>
                  <a:pt x="0" y="65"/>
                  <a:pt x="551" y="0"/>
                  <a:pt x="1231" y="0"/>
                </a:cubicBezTo>
                <a:cubicBezTo>
                  <a:pt x="1911" y="0"/>
                  <a:pt x="2462" y="65"/>
                  <a:pt x="2462" y="13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37"/>
          <p:cNvSpPr/>
          <p:nvPr/>
        </p:nvSpPr>
        <p:spPr>
          <a:xfrm>
            <a:off x="-838149" y="4841528"/>
            <a:ext cx="42710" cy="12547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37"/>
          <p:cNvSpPr/>
          <p:nvPr/>
        </p:nvSpPr>
        <p:spPr>
          <a:xfrm>
            <a:off x="-762345" y="4853302"/>
            <a:ext cx="79532" cy="33890"/>
          </a:xfrm>
          <a:custGeom>
            <a:avLst/>
            <a:gdLst/>
            <a:ahLst/>
            <a:cxnLst/>
            <a:rect l="l" t="t" r="r" b="b"/>
            <a:pathLst>
              <a:path w="3499" h="1491" extrusionOk="0">
                <a:moveTo>
                  <a:pt x="3498" y="745"/>
                </a:moveTo>
                <a:cubicBezTo>
                  <a:pt x="3498" y="1166"/>
                  <a:pt x="2721" y="1490"/>
                  <a:pt x="1750" y="1490"/>
                </a:cubicBezTo>
                <a:cubicBezTo>
                  <a:pt x="778" y="1490"/>
                  <a:pt x="1" y="1166"/>
                  <a:pt x="1" y="745"/>
                </a:cubicBezTo>
                <a:cubicBezTo>
                  <a:pt x="1" y="357"/>
                  <a:pt x="778" y="1"/>
                  <a:pt x="1750" y="1"/>
                </a:cubicBezTo>
                <a:cubicBezTo>
                  <a:pt x="2721" y="1"/>
                  <a:pt x="3498" y="357"/>
                  <a:pt x="3498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37"/>
          <p:cNvSpPr/>
          <p:nvPr/>
        </p:nvSpPr>
        <p:spPr>
          <a:xfrm>
            <a:off x="-807963" y="4903352"/>
            <a:ext cx="27981" cy="8865"/>
          </a:xfrm>
          <a:custGeom>
            <a:avLst/>
            <a:gdLst/>
            <a:ahLst/>
            <a:cxnLst/>
            <a:rect l="l" t="t" r="r" b="b"/>
            <a:pathLst>
              <a:path w="1231" h="390" extrusionOk="0">
                <a:moveTo>
                  <a:pt x="1231" y="195"/>
                </a:moveTo>
                <a:cubicBezTo>
                  <a:pt x="1231" y="292"/>
                  <a:pt x="972" y="389"/>
                  <a:pt x="616" y="389"/>
                </a:cubicBezTo>
                <a:cubicBezTo>
                  <a:pt x="259" y="389"/>
                  <a:pt x="0" y="292"/>
                  <a:pt x="0" y="195"/>
                </a:cubicBezTo>
                <a:cubicBezTo>
                  <a:pt x="0" y="98"/>
                  <a:pt x="259" y="1"/>
                  <a:pt x="616" y="1"/>
                </a:cubicBezTo>
                <a:cubicBezTo>
                  <a:pt x="972" y="1"/>
                  <a:pt x="1231" y="98"/>
                  <a:pt x="1231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37"/>
          <p:cNvSpPr/>
          <p:nvPr/>
        </p:nvSpPr>
        <p:spPr>
          <a:xfrm>
            <a:off x="-518705" y="4935742"/>
            <a:ext cx="34618" cy="12547"/>
          </a:xfrm>
          <a:custGeom>
            <a:avLst/>
            <a:gdLst/>
            <a:ahLst/>
            <a:cxnLst/>
            <a:rect l="l" t="t" r="r" b="b"/>
            <a:pathLst>
              <a:path w="1523" h="552" extrusionOk="0">
                <a:moveTo>
                  <a:pt x="1523" y="260"/>
                </a:moveTo>
                <a:cubicBezTo>
                  <a:pt x="1523" y="422"/>
                  <a:pt x="1167" y="551"/>
                  <a:pt x="746" y="551"/>
                </a:cubicBezTo>
                <a:cubicBezTo>
                  <a:pt x="357" y="551"/>
                  <a:pt x="1" y="422"/>
                  <a:pt x="1" y="260"/>
                </a:cubicBezTo>
                <a:cubicBezTo>
                  <a:pt x="1" y="98"/>
                  <a:pt x="357" y="1"/>
                  <a:pt x="746" y="1"/>
                </a:cubicBezTo>
                <a:cubicBezTo>
                  <a:pt x="1167" y="1"/>
                  <a:pt x="1523" y="98"/>
                  <a:pt x="1523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37"/>
          <p:cNvSpPr/>
          <p:nvPr/>
        </p:nvSpPr>
        <p:spPr>
          <a:xfrm>
            <a:off x="-1199496" y="4721900"/>
            <a:ext cx="62966" cy="11353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9" y="292"/>
                </a:moveTo>
                <a:cubicBezTo>
                  <a:pt x="3239" y="454"/>
                  <a:pt x="2526" y="584"/>
                  <a:pt x="1619" y="584"/>
                </a:cubicBezTo>
                <a:cubicBezTo>
                  <a:pt x="745" y="584"/>
                  <a:pt x="0" y="454"/>
                  <a:pt x="0" y="292"/>
                </a:cubicBezTo>
                <a:cubicBezTo>
                  <a:pt x="0" y="130"/>
                  <a:pt x="745" y="1"/>
                  <a:pt x="1619" y="1"/>
                </a:cubicBezTo>
                <a:cubicBezTo>
                  <a:pt x="2526" y="1"/>
                  <a:pt x="3239" y="130"/>
                  <a:pt x="3239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37"/>
          <p:cNvSpPr/>
          <p:nvPr/>
        </p:nvSpPr>
        <p:spPr>
          <a:xfrm>
            <a:off x="-1122691" y="4750864"/>
            <a:ext cx="37150" cy="18274"/>
          </a:xfrm>
          <a:custGeom>
            <a:avLst/>
            <a:gdLst/>
            <a:ahLst/>
            <a:cxnLst/>
            <a:rect l="l" t="t" r="r" b="b"/>
            <a:pathLst>
              <a:path w="1911" h="940" extrusionOk="0">
                <a:moveTo>
                  <a:pt x="1911" y="486"/>
                </a:moveTo>
                <a:cubicBezTo>
                  <a:pt x="1911" y="713"/>
                  <a:pt x="1490" y="940"/>
                  <a:pt x="972" y="940"/>
                </a:cubicBezTo>
                <a:cubicBezTo>
                  <a:pt x="421" y="940"/>
                  <a:pt x="0" y="713"/>
                  <a:pt x="0" y="486"/>
                </a:cubicBezTo>
                <a:cubicBezTo>
                  <a:pt x="0" y="227"/>
                  <a:pt x="421" y="0"/>
                  <a:pt x="972" y="0"/>
                </a:cubicBezTo>
                <a:cubicBezTo>
                  <a:pt x="1490" y="0"/>
                  <a:pt x="1911" y="227"/>
                  <a:pt x="1911" y="48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37"/>
          <p:cNvSpPr/>
          <p:nvPr/>
        </p:nvSpPr>
        <p:spPr>
          <a:xfrm>
            <a:off x="-1336453" y="4815025"/>
            <a:ext cx="55961" cy="6660"/>
          </a:xfrm>
          <a:custGeom>
            <a:avLst/>
            <a:gdLst/>
            <a:ahLst/>
            <a:cxnLst/>
            <a:rect l="l" t="t" r="r" b="b"/>
            <a:pathLst>
              <a:path w="2462" h="293" extrusionOk="0">
                <a:moveTo>
                  <a:pt x="2461" y="163"/>
                </a:moveTo>
                <a:cubicBezTo>
                  <a:pt x="2461" y="227"/>
                  <a:pt x="1911" y="292"/>
                  <a:pt x="1231" y="292"/>
                </a:cubicBezTo>
                <a:cubicBezTo>
                  <a:pt x="551" y="292"/>
                  <a:pt x="0" y="227"/>
                  <a:pt x="0" y="163"/>
                </a:cubicBezTo>
                <a:cubicBezTo>
                  <a:pt x="0" y="66"/>
                  <a:pt x="551" y="1"/>
                  <a:pt x="1231" y="1"/>
                </a:cubicBezTo>
                <a:cubicBezTo>
                  <a:pt x="1911" y="1"/>
                  <a:pt x="2461" y="66"/>
                  <a:pt x="2461" y="16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37"/>
          <p:cNvSpPr/>
          <p:nvPr/>
        </p:nvSpPr>
        <p:spPr>
          <a:xfrm>
            <a:off x="15671" y="4962244"/>
            <a:ext cx="59644" cy="26526"/>
          </a:xfrm>
          <a:custGeom>
            <a:avLst/>
            <a:gdLst/>
            <a:ahLst/>
            <a:cxnLst/>
            <a:rect l="l" t="t" r="r" b="b"/>
            <a:pathLst>
              <a:path w="2624" h="1167" extrusionOk="0">
                <a:moveTo>
                  <a:pt x="2624" y="583"/>
                </a:moveTo>
                <a:cubicBezTo>
                  <a:pt x="2624" y="907"/>
                  <a:pt x="2041" y="1166"/>
                  <a:pt x="1296" y="1166"/>
                </a:cubicBezTo>
                <a:cubicBezTo>
                  <a:pt x="584" y="1166"/>
                  <a:pt x="1" y="907"/>
                  <a:pt x="1" y="583"/>
                </a:cubicBezTo>
                <a:cubicBezTo>
                  <a:pt x="1" y="259"/>
                  <a:pt x="584" y="0"/>
                  <a:pt x="1296" y="0"/>
                </a:cubicBezTo>
                <a:cubicBezTo>
                  <a:pt x="2041" y="0"/>
                  <a:pt x="2624" y="259"/>
                  <a:pt x="2624" y="58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37"/>
          <p:cNvSpPr/>
          <p:nvPr/>
        </p:nvSpPr>
        <p:spPr>
          <a:xfrm>
            <a:off x="1134475" y="5099144"/>
            <a:ext cx="42732" cy="12547"/>
          </a:xfrm>
          <a:custGeom>
            <a:avLst/>
            <a:gdLst/>
            <a:ahLst/>
            <a:cxnLst/>
            <a:rect l="l" t="t" r="r" b="b"/>
            <a:pathLst>
              <a:path w="1880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37"/>
          <p:cNvSpPr/>
          <p:nvPr/>
        </p:nvSpPr>
        <p:spPr>
          <a:xfrm>
            <a:off x="1021871" y="5110918"/>
            <a:ext cx="80237" cy="33890"/>
          </a:xfrm>
          <a:custGeom>
            <a:avLst/>
            <a:gdLst/>
            <a:ahLst/>
            <a:cxnLst/>
            <a:rect l="l" t="t" r="r" b="b"/>
            <a:pathLst>
              <a:path w="3530" h="1491" extrusionOk="0">
                <a:moveTo>
                  <a:pt x="3530" y="746"/>
                </a:moveTo>
                <a:cubicBezTo>
                  <a:pt x="3530" y="1166"/>
                  <a:pt x="2720" y="1490"/>
                  <a:pt x="1781" y="1490"/>
                </a:cubicBezTo>
                <a:cubicBezTo>
                  <a:pt x="810" y="1490"/>
                  <a:pt x="0" y="1166"/>
                  <a:pt x="0" y="746"/>
                </a:cubicBezTo>
                <a:cubicBezTo>
                  <a:pt x="0" y="357"/>
                  <a:pt x="810" y="1"/>
                  <a:pt x="1781" y="1"/>
                </a:cubicBezTo>
                <a:cubicBezTo>
                  <a:pt x="2720" y="1"/>
                  <a:pt x="3530" y="357"/>
                  <a:pt x="3530" y="74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37"/>
          <p:cNvSpPr/>
          <p:nvPr/>
        </p:nvSpPr>
        <p:spPr>
          <a:xfrm>
            <a:off x="-649205" y="4874422"/>
            <a:ext cx="26636" cy="8218"/>
          </a:xfrm>
          <a:custGeom>
            <a:avLst/>
            <a:gdLst/>
            <a:ahLst/>
            <a:cxnLst/>
            <a:rect l="l" t="t" r="r" b="b"/>
            <a:pathLst>
              <a:path w="1264" h="390" extrusionOk="0">
                <a:moveTo>
                  <a:pt x="1264" y="195"/>
                </a:moveTo>
                <a:cubicBezTo>
                  <a:pt x="1264" y="292"/>
                  <a:pt x="972" y="389"/>
                  <a:pt x="616" y="389"/>
                </a:cubicBezTo>
                <a:cubicBezTo>
                  <a:pt x="292" y="389"/>
                  <a:pt x="1" y="292"/>
                  <a:pt x="1" y="195"/>
                </a:cubicBezTo>
                <a:cubicBezTo>
                  <a:pt x="1" y="98"/>
                  <a:pt x="292" y="1"/>
                  <a:pt x="616" y="1"/>
                </a:cubicBezTo>
                <a:cubicBezTo>
                  <a:pt x="972" y="1"/>
                  <a:pt x="1264" y="98"/>
                  <a:pt x="1264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37"/>
          <p:cNvSpPr/>
          <p:nvPr/>
        </p:nvSpPr>
        <p:spPr>
          <a:xfrm>
            <a:off x="882743" y="5099144"/>
            <a:ext cx="33890" cy="12547"/>
          </a:xfrm>
          <a:custGeom>
            <a:avLst/>
            <a:gdLst/>
            <a:ahLst/>
            <a:cxnLst/>
            <a:rect l="l" t="t" r="r" b="b"/>
            <a:pathLst>
              <a:path w="1491" h="552" extrusionOk="0">
                <a:moveTo>
                  <a:pt x="1490" y="260"/>
                </a:moveTo>
                <a:cubicBezTo>
                  <a:pt x="1490" y="422"/>
                  <a:pt x="1167" y="551"/>
                  <a:pt x="746" y="551"/>
                </a:cubicBezTo>
                <a:cubicBezTo>
                  <a:pt x="325" y="551"/>
                  <a:pt x="1" y="422"/>
                  <a:pt x="1" y="260"/>
                </a:cubicBezTo>
                <a:cubicBezTo>
                  <a:pt x="1" y="98"/>
                  <a:pt x="325" y="1"/>
                  <a:pt x="746" y="1"/>
                </a:cubicBezTo>
                <a:cubicBezTo>
                  <a:pt x="1167" y="1"/>
                  <a:pt x="1490" y="98"/>
                  <a:pt x="1490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37"/>
          <p:cNvSpPr/>
          <p:nvPr/>
        </p:nvSpPr>
        <p:spPr>
          <a:xfrm>
            <a:off x="1170564" y="4790519"/>
            <a:ext cx="36528" cy="10731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8" y="292"/>
                </a:moveTo>
                <a:cubicBezTo>
                  <a:pt x="1878" y="422"/>
                  <a:pt x="1457" y="551"/>
                  <a:pt x="939" y="551"/>
                </a:cubicBezTo>
                <a:cubicBezTo>
                  <a:pt x="421" y="551"/>
                  <a:pt x="0" y="422"/>
                  <a:pt x="0" y="292"/>
                </a:cubicBezTo>
                <a:cubicBezTo>
                  <a:pt x="0" y="130"/>
                  <a:pt x="421" y="1"/>
                  <a:pt x="939" y="1"/>
                </a:cubicBezTo>
                <a:cubicBezTo>
                  <a:pt x="1457" y="1"/>
                  <a:pt x="1878" y="130"/>
                  <a:pt x="187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37"/>
          <p:cNvSpPr/>
          <p:nvPr/>
        </p:nvSpPr>
        <p:spPr>
          <a:xfrm>
            <a:off x="1074243" y="4801230"/>
            <a:ext cx="68643" cy="28344"/>
          </a:xfrm>
          <a:custGeom>
            <a:avLst/>
            <a:gdLst/>
            <a:ahLst/>
            <a:cxnLst/>
            <a:rect l="l" t="t" r="r" b="b"/>
            <a:pathLst>
              <a:path w="3531" h="1458" extrusionOk="0">
                <a:moveTo>
                  <a:pt x="3530" y="745"/>
                </a:moveTo>
                <a:cubicBezTo>
                  <a:pt x="3530" y="1133"/>
                  <a:pt x="2721" y="1457"/>
                  <a:pt x="1749" y="1457"/>
                </a:cubicBezTo>
                <a:cubicBezTo>
                  <a:pt x="810" y="1457"/>
                  <a:pt x="0" y="1133"/>
                  <a:pt x="0" y="745"/>
                </a:cubicBezTo>
                <a:cubicBezTo>
                  <a:pt x="0" y="324"/>
                  <a:pt x="810" y="0"/>
                  <a:pt x="1749" y="0"/>
                </a:cubicBezTo>
                <a:cubicBezTo>
                  <a:pt x="2721" y="0"/>
                  <a:pt x="3530" y="324"/>
                  <a:pt x="3530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37"/>
          <p:cNvSpPr/>
          <p:nvPr/>
        </p:nvSpPr>
        <p:spPr>
          <a:xfrm>
            <a:off x="1157345" y="4844035"/>
            <a:ext cx="23931" cy="6940"/>
          </a:xfrm>
          <a:custGeom>
            <a:avLst/>
            <a:gdLst/>
            <a:ahLst/>
            <a:cxnLst/>
            <a:rect l="l" t="t" r="r" b="b"/>
            <a:pathLst>
              <a:path w="1231" h="357" extrusionOk="0">
                <a:moveTo>
                  <a:pt x="1231" y="194"/>
                </a:moveTo>
                <a:cubicBezTo>
                  <a:pt x="1231" y="292"/>
                  <a:pt x="972" y="356"/>
                  <a:pt x="615" y="356"/>
                </a:cubicBezTo>
                <a:cubicBezTo>
                  <a:pt x="259" y="356"/>
                  <a:pt x="0" y="292"/>
                  <a:pt x="0" y="194"/>
                </a:cubicBezTo>
                <a:cubicBezTo>
                  <a:pt x="0" y="97"/>
                  <a:pt x="259" y="0"/>
                  <a:pt x="615" y="0"/>
                </a:cubicBezTo>
                <a:cubicBezTo>
                  <a:pt x="972" y="0"/>
                  <a:pt x="1231" y="97"/>
                  <a:pt x="1231" y="19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37"/>
          <p:cNvSpPr/>
          <p:nvPr/>
        </p:nvSpPr>
        <p:spPr>
          <a:xfrm>
            <a:off x="1366336" y="2383353"/>
            <a:ext cx="346887" cy="602465"/>
          </a:xfrm>
          <a:custGeom>
            <a:avLst/>
            <a:gdLst/>
            <a:ahLst/>
            <a:cxnLst/>
            <a:rect l="l" t="t" r="r" b="b"/>
            <a:pathLst>
              <a:path w="17844" h="30991" extrusionOk="0">
                <a:moveTo>
                  <a:pt x="7222" y="0"/>
                </a:moveTo>
                <a:lnTo>
                  <a:pt x="10622" y="0"/>
                </a:lnTo>
                <a:cubicBezTo>
                  <a:pt x="14605" y="0"/>
                  <a:pt x="17843" y="3206"/>
                  <a:pt x="17843" y="7222"/>
                </a:cubicBezTo>
                <a:lnTo>
                  <a:pt x="17843" y="23769"/>
                </a:lnTo>
                <a:cubicBezTo>
                  <a:pt x="17843" y="27785"/>
                  <a:pt x="14605" y="30991"/>
                  <a:pt x="10622" y="30991"/>
                </a:cubicBezTo>
                <a:lnTo>
                  <a:pt x="7222" y="30991"/>
                </a:lnTo>
                <a:cubicBezTo>
                  <a:pt x="3238" y="30991"/>
                  <a:pt x="0" y="27785"/>
                  <a:pt x="0" y="23769"/>
                </a:cubicBezTo>
                <a:lnTo>
                  <a:pt x="0" y="7222"/>
                </a:lnTo>
                <a:cubicBezTo>
                  <a:pt x="0" y="3206"/>
                  <a:pt x="3238" y="0"/>
                  <a:pt x="7222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37"/>
          <p:cNvSpPr/>
          <p:nvPr/>
        </p:nvSpPr>
        <p:spPr>
          <a:xfrm>
            <a:off x="-496366" y="3278218"/>
            <a:ext cx="2525100" cy="2028300"/>
          </a:xfrm>
          <a:prstGeom prst="trapezoid">
            <a:avLst>
              <a:gd name="adj" fmla="val 3429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7"/>
          <p:cNvSpPr/>
          <p:nvPr/>
        </p:nvSpPr>
        <p:spPr>
          <a:xfrm>
            <a:off x="-1016942" y="2896755"/>
            <a:ext cx="19537" cy="15377"/>
          </a:xfrm>
          <a:custGeom>
            <a:avLst/>
            <a:gdLst/>
            <a:ahLst/>
            <a:cxnLst/>
            <a:rect l="l" t="t" r="r" b="b"/>
            <a:pathLst>
              <a:path w="1005" h="791" extrusionOk="0">
                <a:moveTo>
                  <a:pt x="440" y="1"/>
                </a:moveTo>
                <a:cubicBezTo>
                  <a:pt x="369" y="1"/>
                  <a:pt x="298" y="31"/>
                  <a:pt x="227" y="78"/>
                </a:cubicBezTo>
                <a:cubicBezTo>
                  <a:pt x="162" y="78"/>
                  <a:pt x="130" y="111"/>
                  <a:pt x="98" y="176"/>
                </a:cubicBezTo>
                <a:cubicBezTo>
                  <a:pt x="65" y="208"/>
                  <a:pt x="33" y="273"/>
                  <a:pt x="0" y="337"/>
                </a:cubicBezTo>
                <a:cubicBezTo>
                  <a:pt x="0" y="370"/>
                  <a:pt x="0" y="435"/>
                  <a:pt x="0" y="467"/>
                </a:cubicBezTo>
                <a:cubicBezTo>
                  <a:pt x="33" y="597"/>
                  <a:pt x="98" y="661"/>
                  <a:pt x="162" y="726"/>
                </a:cubicBezTo>
                <a:lnTo>
                  <a:pt x="227" y="791"/>
                </a:lnTo>
                <a:lnTo>
                  <a:pt x="227" y="726"/>
                </a:lnTo>
                <a:lnTo>
                  <a:pt x="227" y="661"/>
                </a:lnTo>
                <a:lnTo>
                  <a:pt x="227" y="564"/>
                </a:lnTo>
                <a:cubicBezTo>
                  <a:pt x="227" y="532"/>
                  <a:pt x="227" y="499"/>
                  <a:pt x="227" y="467"/>
                </a:cubicBezTo>
                <a:cubicBezTo>
                  <a:pt x="227" y="435"/>
                  <a:pt x="227" y="402"/>
                  <a:pt x="227" y="402"/>
                </a:cubicBezTo>
                <a:cubicBezTo>
                  <a:pt x="259" y="370"/>
                  <a:pt x="259" y="337"/>
                  <a:pt x="292" y="337"/>
                </a:cubicBezTo>
                <a:cubicBezTo>
                  <a:pt x="324" y="305"/>
                  <a:pt x="357" y="273"/>
                  <a:pt x="357" y="273"/>
                </a:cubicBezTo>
                <a:cubicBezTo>
                  <a:pt x="389" y="240"/>
                  <a:pt x="421" y="240"/>
                  <a:pt x="454" y="240"/>
                </a:cubicBezTo>
                <a:lnTo>
                  <a:pt x="583" y="208"/>
                </a:lnTo>
                <a:cubicBezTo>
                  <a:pt x="648" y="176"/>
                  <a:pt x="713" y="176"/>
                  <a:pt x="778" y="176"/>
                </a:cubicBezTo>
                <a:lnTo>
                  <a:pt x="1004" y="176"/>
                </a:lnTo>
                <a:lnTo>
                  <a:pt x="939" y="143"/>
                </a:lnTo>
                <a:cubicBezTo>
                  <a:pt x="875" y="111"/>
                  <a:pt x="842" y="78"/>
                  <a:pt x="778" y="46"/>
                </a:cubicBezTo>
                <a:cubicBezTo>
                  <a:pt x="713" y="14"/>
                  <a:pt x="616" y="14"/>
                  <a:pt x="518" y="14"/>
                </a:cubicBezTo>
                <a:cubicBezTo>
                  <a:pt x="492" y="5"/>
                  <a:pt x="466" y="1"/>
                  <a:pt x="44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37"/>
          <p:cNvSpPr/>
          <p:nvPr/>
        </p:nvSpPr>
        <p:spPr>
          <a:xfrm>
            <a:off x="-978550" y="2814548"/>
            <a:ext cx="43468" cy="30074"/>
          </a:xfrm>
          <a:custGeom>
            <a:avLst/>
            <a:gdLst/>
            <a:ahLst/>
            <a:cxnLst/>
            <a:rect l="l" t="t" r="r" b="b"/>
            <a:pathLst>
              <a:path w="2236" h="1547" extrusionOk="0">
                <a:moveTo>
                  <a:pt x="519" y="1"/>
                </a:moveTo>
                <a:cubicBezTo>
                  <a:pt x="422" y="1"/>
                  <a:pt x="357" y="33"/>
                  <a:pt x="292" y="33"/>
                </a:cubicBezTo>
                <a:cubicBezTo>
                  <a:pt x="260" y="65"/>
                  <a:pt x="227" y="65"/>
                  <a:pt x="227" y="98"/>
                </a:cubicBezTo>
                <a:cubicBezTo>
                  <a:pt x="195" y="98"/>
                  <a:pt x="163" y="130"/>
                  <a:pt x="130" y="162"/>
                </a:cubicBezTo>
                <a:cubicBezTo>
                  <a:pt x="65" y="227"/>
                  <a:pt x="33" y="292"/>
                  <a:pt x="33" y="357"/>
                </a:cubicBezTo>
                <a:cubicBezTo>
                  <a:pt x="1" y="389"/>
                  <a:pt x="1" y="454"/>
                  <a:pt x="33" y="486"/>
                </a:cubicBezTo>
                <a:cubicBezTo>
                  <a:pt x="33" y="519"/>
                  <a:pt x="33" y="551"/>
                  <a:pt x="33" y="583"/>
                </a:cubicBezTo>
                <a:cubicBezTo>
                  <a:pt x="65" y="648"/>
                  <a:pt x="65" y="681"/>
                  <a:pt x="98" y="713"/>
                </a:cubicBezTo>
                <a:cubicBezTo>
                  <a:pt x="98" y="745"/>
                  <a:pt x="130" y="778"/>
                  <a:pt x="163" y="810"/>
                </a:cubicBezTo>
                <a:cubicBezTo>
                  <a:pt x="195" y="842"/>
                  <a:pt x="227" y="842"/>
                  <a:pt x="260" y="875"/>
                </a:cubicBezTo>
                <a:cubicBezTo>
                  <a:pt x="292" y="907"/>
                  <a:pt x="325" y="907"/>
                  <a:pt x="357" y="940"/>
                </a:cubicBezTo>
                <a:cubicBezTo>
                  <a:pt x="389" y="940"/>
                  <a:pt x="422" y="972"/>
                  <a:pt x="454" y="972"/>
                </a:cubicBezTo>
                <a:lnTo>
                  <a:pt x="681" y="972"/>
                </a:lnTo>
                <a:cubicBezTo>
                  <a:pt x="681" y="994"/>
                  <a:pt x="681" y="1015"/>
                  <a:pt x="681" y="1037"/>
                </a:cubicBezTo>
                <a:cubicBezTo>
                  <a:pt x="681" y="1134"/>
                  <a:pt x="713" y="1199"/>
                  <a:pt x="746" y="1263"/>
                </a:cubicBezTo>
                <a:cubicBezTo>
                  <a:pt x="778" y="1296"/>
                  <a:pt x="810" y="1296"/>
                  <a:pt x="843" y="1328"/>
                </a:cubicBezTo>
                <a:cubicBezTo>
                  <a:pt x="843" y="1361"/>
                  <a:pt x="875" y="1393"/>
                  <a:pt x="907" y="1425"/>
                </a:cubicBezTo>
                <a:cubicBezTo>
                  <a:pt x="972" y="1458"/>
                  <a:pt x="1037" y="1490"/>
                  <a:pt x="1102" y="1490"/>
                </a:cubicBezTo>
                <a:cubicBezTo>
                  <a:pt x="1145" y="1499"/>
                  <a:pt x="1186" y="1503"/>
                  <a:pt x="1226" y="1503"/>
                </a:cubicBezTo>
                <a:cubicBezTo>
                  <a:pt x="1333" y="1503"/>
                  <a:pt x="1428" y="1473"/>
                  <a:pt x="1523" y="1425"/>
                </a:cubicBezTo>
                <a:cubicBezTo>
                  <a:pt x="1555" y="1393"/>
                  <a:pt x="1587" y="1393"/>
                  <a:pt x="1620" y="1361"/>
                </a:cubicBezTo>
                <a:cubicBezTo>
                  <a:pt x="1620" y="1336"/>
                  <a:pt x="1639" y="1330"/>
                  <a:pt x="1662" y="1314"/>
                </a:cubicBezTo>
                <a:lnTo>
                  <a:pt x="1662" y="1314"/>
                </a:lnTo>
                <a:cubicBezTo>
                  <a:pt x="1691" y="1367"/>
                  <a:pt x="1723" y="1399"/>
                  <a:pt x="1782" y="1458"/>
                </a:cubicBezTo>
                <a:cubicBezTo>
                  <a:pt x="1782" y="1490"/>
                  <a:pt x="1847" y="1522"/>
                  <a:pt x="1879" y="1522"/>
                </a:cubicBezTo>
                <a:cubicBezTo>
                  <a:pt x="1895" y="1539"/>
                  <a:pt x="1919" y="1547"/>
                  <a:pt x="1944" y="1547"/>
                </a:cubicBezTo>
                <a:cubicBezTo>
                  <a:pt x="1968" y="1547"/>
                  <a:pt x="1992" y="1539"/>
                  <a:pt x="2008" y="1522"/>
                </a:cubicBezTo>
                <a:cubicBezTo>
                  <a:pt x="2041" y="1522"/>
                  <a:pt x="2073" y="1490"/>
                  <a:pt x="2106" y="1458"/>
                </a:cubicBezTo>
                <a:cubicBezTo>
                  <a:pt x="2138" y="1425"/>
                  <a:pt x="2138" y="1393"/>
                  <a:pt x="2170" y="1361"/>
                </a:cubicBezTo>
                <a:cubicBezTo>
                  <a:pt x="2203" y="1328"/>
                  <a:pt x="2203" y="1263"/>
                  <a:pt x="2235" y="1199"/>
                </a:cubicBezTo>
                <a:cubicBezTo>
                  <a:pt x="2235" y="1134"/>
                  <a:pt x="2235" y="1069"/>
                  <a:pt x="2235" y="1004"/>
                </a:cubicBezTo>
                <a:cubicBezTo>
                  <a:pt x="2203" y="875"/>
                  <a:pt x="2170" y="778"/>
                  <a:pt x="2138" y="681"/>
                </a:cubicBezTo>
                <a:lnTo>
                  <a:pt x="2106" y="745"/>
                </a:lnTo>
                <a:cubicBezTo>
                  <a:pt x="2106" y="778"/>
                  <a:pt x="2106" y="810"/>
                  <a:pt x="2106" y="810"/>
                </a:cubicBezTo>
                <a:cubicBezTo>
                  <a:pt x="2106" y="875"/>
                  <a:pt x="2106" y="940"/>
                  <a:pt x="2106" y="972"/>
                </a:cubicBezTo>
                <a:cubicBezTo>
                  <a:pt x="2106" y="1037"/>
                  <a:pt x="2106" y="1102"/>
                  <a:pt x="2073" y="1134"/>
                </a:cubicBezTo>
                <a:cubicBezTo>
                  <a:pt x="2041" y="1199"/>
                  <a:pt x="2041" y="1231"/>
                  <a:pt x="2008" y="1296"/>
                </a:cubicBezTo>
                <a:cubicBezTo>
                  <a:pt x="1976" y="1296"/>
                  <a:pt x="1976" y="1328"/>
                  <a:pt x="1976" y="1328"/>
                </a:cubicBezTo>
                <a:cubicBezTo>
                  <a:pt x="1944" y="1361"/>
                  <a:pt x="1944" y="1361"/>
                  <a:pt x="1911" y="1361"/>
                </a:cubicBezTo>
                <a:cubicBezTo>
                  <a:pt x="1911" y="1361"/>
                  <a:pt x="1879" y="1328"/>
                  <a:pt x="1879" y="1328"/>
                </a:cubicBezTo>
                <a:cubicBezTo>
                  <a:pt x="1847" y="1296"/>
                  <a:pt x="1847" y="1263"/>
                  <a:pt x="1847" y="1231"/>
                </a:cubicBezTo>
                <a:cubicBezTo>
                  <a:pt x="1782" y="1166"/>
                  <a:pt x="1782" y="1102"/>
                  <a:pt x="1782" y="1069"/>
                </a:cubicBezTo>
                <a:cubicBezTo>
                  <a:pt x="1782" y="1037"/>
                  <a:pt x="1782" y="1004"/>
                  <a:pt x="1749" y="1004"/>
                </a:cubicBezTo>
                <a:cubicBezTo>
                  <a:pt x="1736" y="991"/>
                  <a:pt x="1717" y="983"/>
                  <a:pt x="1697" y="983"/>
                </a:cubicBezTo>
                <a:cubicBezTo>
                  <a:pt x="1669" y="983"/>
                  <a:pt x="1639" y="999"/>
                  <a:pt x="1620" y="1037"/>
                </a:cubicBezTo>
                <a:cubicBezTo>
                  <a:pt x="1587" y="1069"/>
                  <a:pt x="1555" y="1102"/>
                  <a:pt x="1523" y="1134"/>
                </a:cubicBezTo>
                <a:cubicBezTo>
                  <a:pt x="1490" y="1166"/>
                  <a:pt x="1490" y="1166"/>
                  <a:pt x="1458" y="1199"/>
                </a:cubicBezTo>
                <a:cubicBezTo>
                  <a:pt x="1458" y="1199"/>
                  <a:pt x="1426" y="1199"/>
                  <a:pt x="1393" y="1231"/>
                </a:cubicBezTo>
                <a:cubicBezTo>
                  <a:pt x="1361" y="1231"/>
                  <a:pt x="1328" y="1263"/>
                  <a:pt x="1264" y="1263"/>
                </a:cubicBezTo>
                <a:lnTo>
                  <a:pt x="1134" y="1263"/>
                </a:lnTo>
                <a:cubicBezTo>
                  <a:pt x="1102" y="1263"/>
                  <a:pt x="1069" y="1231"/>
                  <a:pt x="1037" y="1231"/>
                </a:cubicBezTo>
                <a:cubicBezTo>
                  <a:pt x="1005" y="1199"/>
                  <a:pt x="1005" y="1199"/>
                  <a:pt x="972" y="1199"/>
                </a:cubicBezTo>
                <a:cubicBezTo>
                  <a:pt x="972" y="1166"/>
                  <a:pt x="940" y="1166"/>
                  <a:pt x="940" y="1134"/>
                </a:cubicBezTo>
                <a:cubicBezTo>
                  <a:pt x="907" y="1102"/>
                  <a:pt x="907" y="1069"/>
                  <a:pt x="907" y="1004"/>
                </a:cubicBezTo>
                <a:cubicBezTo>
                  <a:pt x="907" y="1004"/>
                  <a:pt x="907" y="972"/>
                  <a:pt x="907" y="940"/>
                </a:cubicBezTo>
                <a:lnTo>
                  <a:pt x="907" y="875"/>
                </a:lnTo>
                <a:cubicBezTo>
                  <a:pt x="875" y="810"/>
                  <a:pt x="810" y="778"/>
                  <a:pt x="778" y="778"/>
                </a:cubicBezTo>
                <a:lnTo>
                  <a:pt x="519" y="778"/>
                </a:lnTo>
                <a:lnTo>
                  <a:pt x="422" y="745"/>
                </a:lnTo>
                <a:cubicBezTo>
                  <a:pt x="357" y="745"/>
                  <a:pt x="325" y="713"/>
                  <a:pt x="292" y="681"/>
                </a:cubicBezTo>
                <a:cubicBezTo>
                  <a:pt x="260" y="648"/>
                  <a:pt x="227" y="648"/>
                  <a:pt x="227" y="616"/>
                </a:cubicBezTo>
                <a:cubicBezTo>
                  <a:pt x="195" y="583"/>
                  <a:pt x="195" y="583"/>
                  <a:pt x="195" y="551"/>
                </a:cubicBezTo>
                <a:cubicBezTo>
                  <a:pt x="163" y="519"/>
                  <a:pt x="163" y="486"/>
                  <a:pt x="163" y="454"/>
                </a:cubicBezTo>
                <a:cubicBezTo>
                  <a:pt x="163" y="454"/>
                  <a:pt x="163" y="421"/>
                  <a:pt x="163" y="389"/>
                </a:cubicBezTo>
                <a:cubicBezTo>
                  <a:pt x="163" y="357"/>
                  <a:pt x="163" y="324"/>
                  <a:pt x="163" y="292"/>
                </a:cubicBezTo>
                <a:cubicBezTo>
                  <a:pt x="163" y="260"/>
                  <a:pt x="163" y="227"/>
                  <a:pt x="195" y="227"/>
                </a:cubicBezTo>
                <a:cubicBezTo>
                  <a:pt x="195" y="195"/>
                  <a:pt x="227" y="162"/>
                  <a:pt x="260" y="162"/>
                </a:cubicBezTo>
                <a:cubicBezTo>
                  <a:pt x="260" y="130"/>
                  <a:pt x="292" y="98"/>
                  <a:pt x="325" y="98"/>
                </a:cubicBezTo>
                <a:cubicBezTo>
                  <a:pt x="389" y="65"/>
                  <a:pt x="454" y="33"/>
                  <a:pt x="519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37"/>
          <p:cNvSpPr/>
          <p:nvPr/>
        </p:nvSpPr>
        <p:spPr>
          <a:xfrm>
            <a:off x="-968481" y="2747192"/>
            <a:ext cx="18915" cy="9467"/>
          </a:xfrm>
          <a:custGeom>
            <a:avLst/>
            <a:gdLst/>
            <a:ahLst/>
            <a:cxnLst/>
            <a:rect l="l" t="t" r="r" b="b"/>
            <a:pathLst>
              <a:path w="973" h="487" extrusionOk="0">
                <a:moveTo>
                  <a:pt x="1" y="1"/>
                </a:moveTo>
                <a:cubicBezTo>
                  <a:pt x="1" y="33"/>
                  <a:pt x="1" y="33"/>
                  <a:pt x="1" y="65"/>
                </a:cubicBezTo>
                <a:cubicBezTo>
                  <a:pt x="1" y="195"/>
                  <a:pt x="33" y="324"/>
                  <a:pt x="163" y="389"/>
                </a:cubicBezTo>
                <a:cubicBezTo>
                  <a:pt x="195" y="422"/>
                  <a:pt x="228" y="454"/>
                  <a:pt x="260" y="454"/>
                </a:cubicBezTo>
                <a:cubicBezTo>
                  <a:pt x="325" y="486"/>
                  <a:pt x="357" y="486"/>
                  <a:pt x="422" y="486"/>
                </a:cubicBezTo>
                <a:cubicBezTo>
                  <a:pt x="487" y="486"/>
                  <a:pt x="584" y="486"/>
                  <a:pt x="648" y="454"/>
                </a:cubicBezTo>
                <a:cubicBezTo>
                  <a:pt x="713" y="422"/>
                  <a:pt x="778" y="389"/>
                  <a:pt x="843" y="324"/>
                </a:cubicBezTo>
                <a:cubicBezTo>
                  <a:pt x="908" y="292"/>
                  <a:pt x="940" y="227"/>
                  <a:pt x="972" y="162"/>
                </a:cubicBezTo>
                <a:lnTo>
                  <a:pt x="972" y="162"/>
                </a:lnTo>
                <a:lnTo>
                  <a:pt x="908" y="195"/>
                </a:lnTo>
                <a:lnTo>
                  <a:pt x="778" y="195"/>
                </a:lnTo>
                <a:cubicBezTo>
                  <a:pt x="648" y="227"/>
                  <a:pt x="551" y="260"/>
                  <a:pt x="422" y="260"/>
                </a:cubicBezTo>
                <a:cubicBezTo>
                  <a:pt x="325" y="260"/>
                  <a:pt x="195" y="227"/>
                  <a:pt x="130" y="130"/>
                </a:cubicBezTo>
                <a:lnTo>
                  <a:pt x="33" y="65"/>
                </a:lnTo>
                <a:lnTo>
                  <a:pt x="1" y="1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37"/>
          <p:cNvSpPr/>
          <p:nvPr/>
        </p:nvSpPr>
        <p:spPr>
          <a:xfrm>
            <a:off x="-960297" y="2672916"/>
            <a:ext cx="34020" cy="23931"/>
          </a:xfrm>
          <a:custGeom>
            <a:avLst/>
            <a:gdLst/>
            <a:ahLst/>
            <a:cxnLst/>
            <a:rect l="l" t="t" r="r" b="b"/>
            <a:pathLst>
              <a:path w="1750" h="1231" extrusionOk="0">
                <a:moveTo>
                  <a:pt x="130" y="0"/>
                </a:moveTo>
                <a:lnTo>
                  <a:pt x="66" y="130"/>
                </a:lnTo>
                <a:cubicBezTo>
                  <a:pt x="33" y="162"/>
                  <a:pt x="33" y="195"/>
                  <a:pt x="1" y="227"/>
                </a:cubicBezTo>
                <a:cubicBezTo>
                  <a:pt x="1" y="259"/>
                  <a:pt x="1" y="324"/>
                  <a:pt x="1" y="357"/>
                </a:cubicBezTo>
                <a:cubicBezTo>
                  <a:pt x="1" y="421"/>
                  <a:pt x="33" y="454"/>
                  <a:pt x="33" y="518"/>
                </a:cubicBezTo>
                <a:cubicBezTo>
                  <a:pt x="66" y="551"/>
                  <a:pt x="98" y="583"/>
                  <a:pt x="130" y="616"/>
                </a:cubicBezTo>
                <a:cubicBezTo>
                  <a:pt x="195" y="648"/>
                  <a:pt x="227" y="680"/>
                  <a:pt x="260" y="680"/>
                </a:cubicBezTo>
                <a:cubicBezTo>
                  <a:pt x="325" y="713"/>
                  <a:pt x="357" y="713"/>
                  <a:pt x="422" y="713"/>
                </a:cubicBezTo>
                <a:lnTo>
                  <a:pt x="454" y="713"/>
                </a:lnTo>
                <a:cubicBezTo>
                  <a:pt x="475" y="759"/>
                  <a:pt x="497" y="809"/>
                  <a:pt x="519" y="875"/>
                </a:cubicBezTo>
                <a:cubicBezTo>
                  <a:pt x="519" y="907"/>
                  <a:pt x="551" y="939"/>
                  <a:pt x="584" y="972"/>
                </a:cubicBezTo>
                <a:cubicBezTo>
                  <a:pt x="616" y="1004"/>
                  <a:pt x="681" y="1037"/>
                  <a:pt x="713" y="1069"/>
                </a:cubicBezTo>
                <a:lnTo>
                  <a:pt x="908" y="1069"/>
                </a:lnTo>
                <a:cubicBezTo>
                  <a:pt x="940" y="1037"/>
                  <a:pt x="972" y="1004"/>
                  <a:pt x="1005" y="972"/>
                </a:cubicBezTo>
                <a:cubicBezTo>
                  <a:pt x="1006" y="971"/>
                  <a:pt x="1006" y="971"/>
                  <a:pt x="1007" y="971"/>
                </a:cubicBezTo>
                <a:lnTo>
                  <a:pt x="1007" y="971"/>
                </a:lnTo>
                <a:cubicBezTo>
                  <a:pt x="1015" y="1015"/>
                  <a:pt x="1037" y="1042"/>
                  <a:pt x="1037" y="1069"/>
                </a:cubicBezTo>
                <a:cubicBezTo>
                  <a:pt x="1069" y="1101"/>
                  <a:pt x="1102" y="1134"/>
                  <a:pt x="1134" y="1166"/>
                </a:cubicBezTo>
                <a:lnTo>
                  <a:pt x="1167" y="1199"/>
                </a:lnTo>
                <a:lnTo>
                  <a:pt x="1264" y="1231"/>
                </a:lnTo>
                <a:lnTo>
                  <a:pt x="1393" y="1231"/>
                </a:lnTo>
                <a:cubicBezTo>
                  <a:pt x="1458" y="1231"/>
                  <a:pt x="1490" y="1199"/>
                  <a:pt x="1523" y="1166"/>
                </a:cubicBezTo>
                <a:cubicBezTo>
                  <a:pt x="1555" y="1134"/>
                  <a:pt x="1555" y="1101"/>
                  <a:pt x="1588" y="1069"/>
                </a:cubicBezTo>
                <a:cubicBezTo>
                  <a:pt x="1620" y="1004"/>
                  <a:pt x="1652" y="972"/>
                  <a:pt x="1685" y="907"/>
                </a:cubicBezTo>
                <a:cubicBezTo>
                  <a:pt x="1717" y="842"/>
                  <a:pt x="1717" y="745"/>
                  <a:pt x="1717" y="680"/>
                </a:cubicBezTo>
                <a:cubicBezTo>
                  <a:pt x="1749" y="616"/>
                  <a:pt x="1749" y="551"/>
                  <a:pt x="1717" y="486"/>
                </a:cubicBezTo>
                <a:cubicBezTo>
                  <a:pt x="1717" y="454"/>
                  <a:pt x="1717" y="421"/>
                  <a:pt x="1717" y="389"/>
                </a:cubicBezTo>
                <a:lnTo>
                  <a:pt x="1685" y="324"/>
                </a:lnTo>
                <a:cubicBezTo>
                  <a:pt x="1685" y="357"/>
                  <a:pt x="1685" y="421"/>
                  <a:pt x="1685" y="454"/>
                </a:cubicBezTo>
                <a:cubicBezTo>
                  <a:pt x="1652" y="518"/>
                  <a:pt x="1652" y="583"/>
                  <a:pt x="1620" y="648"/>
                </a:cubicBezTo>
                <a:cubicBezTo>
                  <a:pt x="1588" y="745"/>
                  <a:pt x="1523" y="842"/>
                  <a:pt x="1458" y="939"/>
                </a:cubicBezTo>
                <a:cubicBezTo>
                  <a:pt x="1426" y="939"/>
                  <a:pt x="1426" y="972"/>
                  <a:pt x="1393" y="972"/>
                </a:cubicBezTo>
                <a:cubicBezTo>
                  <a:pt x="1393" y="1004"/>
                  <a:pt x="1361" y="1004"/>
                  <a:pt x="1361" y="1004"/>
                </a:cubicBezTo>
                <a:lnTo>
                  <a:pt x="1296" y="1004"/>
                </a:lnTo>
                <a:cubicBezTo>
                  <a:pt x="1264" y="1004"/>
                  <a:pt x="1264" y="939"/>
                  <a:pt x="1264" y="939"/>
                </a:cubicBezTo>
                <a:cubicBezTo>
                  <a:pt x="1264" y="939"/>
                  <a:pt x="1264" y="907"/>
                  <a:pt x="1264" y="875"/>
                </a:cubicBezTo>
                <a:cubicBezTo>
                  <a:pt x="1231" y="842"/>
                  <a:pt x="1231" y="778"/>
                  <a:pt x="1231" y="713"/>
                </a:cubicBezTo>
                <a:cubicBezTo>
                  <a:pt x="1199" y="680"/>
                  <a:pt x="1199" y="648"/>
                  <a:pt x="1167" y="648"/>
                </a:cubicBezTo>
                <a:cubicBezTo>
                  <a:pt x="1140" y="635"/>
                  <a:pt x="1113" y="627"/>
                  <a:pt x="1088" y="627"/>
                </a:cubicBezTo>
                <a:cubicBezTo>
                  <a:pt x="1054" y="627"/>
                  <a:pt x="1024" y="642"/>
                  <a:pt x="1005" y="680"/>
                </a:cubicBezTo>
                <a:cubicBezTo>
                  <a:pt x="988" y="697"/>
                  <a:pt x="971" y="723"/>
                  <a:pt x="954" y="749"/>
                </a:cubicBezTo>
                <a:lnTo>
                  <a:pt x="954" y="749"/>
                </a:lnTo>
                <a:lnTo>
                  <a:pt x="940" y="745"/>
                </a:lnTo>
                <a:lnTo>
                  <a:pt x="940" y="745"/>
                </a:lnTo>
                <a:cubicBezTo>
                  <a:pt x="942" y="750"/>
                  <a:pt x="945" y="755"/>
                  <a:pt x="947" y="759"/>
                </a:cubicBezTo>
                <a:lnTo>
                  <a:pt x="947" y="759"/>
                </a:lnTo>
                <a:cubicBezTo>
                  <a:pt x="934" y="779"/>
                  <a:pt x="921" y="797"/>
                  <a:pt x="908" y="810"/>
                </a:cubicBezTo>
                <a:cubicBezTo>
                  <a:pt x="843" y="842"/>
                  <a:pt x="810" y="842"/>
                  <a:pt x="810" y="842"/>
                </a:cubicBezTo>
                <a:cubicBezTo>
                  <a:pt x="778" y="842"/>
                  <a:pt x="746" y="810"/>
                  <a:pt x="746" y="778"/>
                </a:cubicBezTo>
                <a:cubicBezTo>
                  <a:pt x="713" y="713"/>
                  <a:pt x="681" y="680"/>
                  <a:pt x="648" y="616"/>
                </a:cubicBezTo>
                <a:cubicBezTo>
                  <a:pt x="648" y="568"/>
                  <a:pt x="614" y="538"/>
                  <a:pt x="582" y="538"/>
                </a:cubicBezTo>
                <a:cubicBezTo>
                  <a:pt x="571" y="538"/>
                  <a:pt x="560" y="542"/>
                  <a:pt x="551" y="551"/>
                </a:cubicBezTo>
                <a:lnTo>
                  <a:pt x="357" y="551"/>
                </a:lnTo>
                <a:cubicBezTo>
                  <a:pt x="325" y="551"/>
                  <a:pt x="292" y="518"/>
                  <a:pt x="260" y="518"/>
                </a:cubicBezTo>
                <a:cubicBezTo>
                  <a:pt x="227" y="518"/>
                  <a:pt x="227" y="486"/>
                  <a:pt x="227" y="486"/>
                </a:cubicBezTo>
                <a:lnTo>
                  <a:pt x="195" y="454"/>
                </a:lnTo>
                <a:cubicBezTo>
                  <a:pt x="163" y="421"/>
                  <a:pt x="130" y="421"/>
                  <a:pt x="130" y="389"/>
                </a:cubicBezTo>
                <a:cubicBezTo>
                  <a:pt x="130" y="357"/>
                  <a:pt x="130" y="292"/>
                  <a:pt x="130" y="259"/>
                </a:cubicBezTo>
                <a:cubicBezTo>
                  <a:pt x="130" y="227"/>
                  <a:pt x="130" y="195"/>
                  <a:pt x="130" y="162"/>
                </a:cubicBezTo>
                <a:lnTo>
                  <a:pt x="130" y="0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37"/>
          <p:cNvSpPr/>
          <p:nvPr/>
        </p:nvSpPr>
        <p:spPr>
          <a:xfrm>
            <a:off x="-935745" y="2951768"/>
            <a:ext cx="30249" cy="26477"/>
          </a:xfrm>
          <a:custGeom>
            <a:avLst/>
            <a:gdLst/>
            <a:ahLst/>
            <a:cxnLst/>
            <a:rect l="l" t="t" r="r" b="b"/>
            <a:pathLst>
              <a:path w="1556" h="1362" extrusionOk="0">
                <a:moveTo>
                  <a:pt x="1490" y="1"/>
                </a:moveTo>
                <a:cubicBezTo>
                  <a:pt x="1490" y="131"/>
                  <a:pt x="1490" y="260"/>
                  <a:pt x="1426" y="390"/>
                </a:cubicBezTo>
                <a:cubicBezTo>
                  <a:pt x="1426" y="454"/>
                  <a:pt x="1393" y="519"/>
                  <a:pt x="1361" y="551"/>
                </a:cubicBezTo>
                <a:cubicBezTo>
                  <a:pt x="1328" y="616"/>
                  <a:pt x="1296" y="649"/>
                  <a:pt x="1264" y="713"/>
                </a:cubicBezTo>
                <a:cubicBezTo>
                  <a:pt x="1231" y="713"/>
                  <a:pt x="1231" y="746"/>
                  <a:pt x="1199" y="746"/>
                </a:cubicBezTo>
                <a:cubicBezTo>
                  <a:pt x="1167" y="778"/>
                  <a:pt x="1167" y="778"/>
                  <a:pt x="1134" y="778"/>
                </a:cubicBezTo>
                <a:lnTo>
                  <a:pt x="972" y="778"/>
                </a:lnTo>
                <a:cubicBezTo>
                  <a:pt x="940" y="746"/>
                  <a:pt x="907" y="746"/>
                  <a:pt x="907" y="713"/>
                </a:cubicBezTo>
                <a:cubicBezTo>
                  <a:pt x="875" y="681"/>
                  <a:pt x="843" y="649"/>
                  <a:pt x="810" y="584"/>
                </a:cubicBezTo>
                <a:cubicBezTo>
                  <a:pt x="778" y="551"/>
                  <a:pt x="746" y="551"/>
                  <a:pt x="681" y="551"/>
                </a:cubicBezTo>
                <a:cubicBezTo>
                  <a:pt x="616" y="551"/>
                  <a:pt x="584" y="616"/>
                  <a:pt x="584" y="681"/>
                </a:cubicBezTo>
                <a:cubicBezTo>
                  <a:pt x="590" y="700"/>
                  <a:pt x="595" y="720"/>
                  <a:pt x="599" y="739"/>
                </a:cubicBezTo>
                <a:lnTo>
                  <a:pt x="599" y="739"/>
                </a:lnTo>
                <a:lnTo>
                  <a:pt x="584" y="746"/>
                </a:lnTo>
                <a:cubicBezTo>
                  <a:pt x="590" y="749"/>
                  <a:pt x="596" y="753"/>
                  <a:pt x="602" y="757"/>
                </a:cubicBezTo>
                <a:lnTo>
                  <a:pt x="602" y="757"/>
                </a:lnTo>
                <a:cubicBezTo>
                  <a:pt x="614" y="829"/>
                  <a:pt x="608" y="900"/>
                  <a:pt x="584" y="972"/>
                </a:cubicBezTo>
                <a:cubicBezTo>
                  <a:pt x="584" y="1037"/>
                  <a:pt x="584" y="1070"/>
                  <a:pt x="551" y="1102"/>
                </a:cubicBezTo>
                <a:cubicBezTo>
                  <a:pt x="519" y="1134"/>
                  <a:pt x="519" y="1167"/>
                  <a:pt x="486" y="1167"/>
                </a:cubicBezTo>
                <a:lnTo>
                  <a:pt x="292" y="1167"/>
                </a:lnTo>
                <a:cubicBezTo>
                  <a:pt x="260" y="1134"/>
                  <a:pt x="260" y="1134"/>
                  <a:pt x="227" y="1102"/>
                </a:cubicBezTo>
                <a:cubicBezTo>
                  <a:pt x="195" y="1102"/>
                  <a:pt x="195" y="1070"/>
                  <a:pt x="163" y="1070"/>
                </a:cubicBezTo>
                <a:cubicBezTo>
                  <a:pt x="163" y="1037"/>
                  <a:pt x="130" y="1037"/>
                  <a:pt x="98" y="1005"/>
                </a:cubicBezTo>
                <a:cubicBezTo>
                  <a:pt x="66" y="972"/>
                  <a:pt x="33" y="940"/>
                  <a:pt x="1" y="875"/>
                </a:cubicBezTo>
                <a:lnTo>
                  <a:pt x="1" y="875"/>
                </a:lnTo>
                <a:cubicBezTo>
                  <a:pt x="1" y="940"/>
                  <a:pt x="33" y="1005"/>
                  <a:pt x="66" y="1037"/>
                </a:cubicBezTo>
                <a:cubicBezTo>
                  <a:pt x="66" y="1070"/>
                  <a:pt x="98" y="1102"/>
                  <a:pt x="98" y="1134"/>
                </a:cubicBezTo>
                <a:cubicBezTo>
                  <a:pt x="130" y="1134"/>
                  <a:pt x="130" y="1167"/>
                  <a:pt x="163" y="1199"/>
                </a:cubicBezTo>
                <a:cubicBezTo>
                  <a:pt x="195" y="1232"/>
                  <a:pt x="260" y="1296"/>
                  <a:pt x="325" y="1329"/>
                </a:cubicBezTo>
                <a:cubicBezTo>
                  <a:pt x="357" y="1329"/>
                  <a:pt x="389" y="1329"/>
                  <a:pt x="422" y="1361"/>
                </a:cubicBezTo>
                <a:lnTo>
                  <a:pt x="519" y="1361"/>
                </a:lnTo>
                <a:cubicBezTo>
                  <a:pt x="616" y="1329"/>
                  <a:pt x="681" y="1296"/>
                  <a:pt x="713" y="1232"/>
                </a:cubicBezTo>
                <a:cubicBezTo>
                  <a:pt x="746" y="1167"/>
                  <a:pt x="778" y="1102"/>
                  <a:pt x="810" y="1037"/>
                </a:cubicBezTo>
                <a:cubicBezTo>
                  <a:pt x="817" y="1011"/>
                  <a:pt x="822" y="985"/>
                  <a:pt x="826" y="958"/>
                </a:cubicBezTo>
                <a:lnTo>
                  <a:pt x="826" y="958"/>
                </a:lnTo>
                <a:cubicBezTo>
                  <a:pt x="832" y="962"/>
                  <a:pt x="837" y="967"/>
                  <a:pt x="843" y="972"/>
                </a:cubicBezTo>
                <a:cubicBezTo>
                  <a:pt x="875" y="1005"/>
                  <a:pt x="907" y="1005"/>
                  <a:pt x="972" y="1005"/>
                </a:cubicBezTo>
                <a:cubicBezTo>
                  <a:pt x="991" y="1014"/>
                  <a:pt x="1013" y="1018"/>
                  <a:pt x="1037" y="1018"/>
                </a:cubicBezTo>
                <a:cubicBezTo>
                  <a:pt x="1094" y="1018"/>
                  <a:pt x="1163" y="995"/>
                  <a:pt x="1231" y="972"/>
                </a:cubicBezTo>
                <a:cubicBezTo>
                  <a:pt x="1264" y="940"/>
                  <a:pt x="1296" y="940"/>
                  <a:pt x="1328" y="908"/>
                </a:cubicBezTo>
                <a:cubicBezTo>
                  <a:pt x="1361" y="875"/>
                  <a:pt x="1361" y="843"/>
                  <a:pt x="1393" y="811"/>
                </a:cubicBezTo>
                <a:cubicBezTo>
                  <a:pt x="1490" y="681"/>
                  <a:pt x="1523" y="551"/>
                  <a:pt x="1555" y="422"/>
                </a:cubicBezTo>
                <a:cubicBezTo>
                  <a:pt x="1555" y="357"/>
                  <a:pt x="1555" y="260"/>
                  <a:pt x="1555" y="195"/>
                </a:cubicBezTo>
                <a:cubicBezTo>
                  <a:pt x="1555" y="131"/>
                  <a:pt x="1523" y="66"/>
                  <a:pt x="149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37"/>
          <p:cNvSpPr/>
          <p:nvPr/>
        </p:nvSpPr>
        <p:spPr>
          <a:xfrm>
            <a:off x="-1740875" y="3323054"/>
            <a:ext cx="3026147" cy="1980480"/>
          </a:xfrm>
          <a:custGeom>
            <a:avLst/>
            <a:gdLst/>
            <a:ahLst/>
            <a:cxnLst/>
            <a:rect l="l" t="t" r="r" b="b"/>
            <a:pathLst>
              <a:path w="155666" h="80344" extrusionOk="0">
                <a:moveTo>
                  <a:pt x="155666" y="80343"/>
                </a:moveTo>
                <a:lnTo>
                  <a:pt x="155666" y="1"/>
                </a:lnTo>
                <a:lnTo>
                  <a:pt x="67131" y="1"/>
                </a:lnTo>
                <a:cubicBezTo>
                  <a:pt x="67131" y="1"/>
                  <a:pt x="1264" y="78497"/>
                  <a:pt x="1" y="801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37"/>
          <p:cNvSpPr/>
          <p:nvPr/>
        </p:nvSpPr>
        <p:spPr>
          <a:xfrm>
            <a:off x="148881" y="3744314"/>
            <a:ext cx="294011" cy="1559982"/>
          </a:xfrm>
          <a:custGeom>
            <a:avLst/>
            <a:gdLst/>
            <a:ahLst/>
            <a:cxnLst/>
            <a:rect l="l" t="t" r="r" b="b"/>
            <a:pathLst>
              <a:path w="15124" h="80246" extrusionOk="0">
                <a:moveTo>
                  <a:pt x="10687" y="0"/>
                </a:moveTo>
                <a:lnTo>
                  <a:pt x="1" y="80245"/>
                </a:lnTo>
                <a:lnTo>
                  <a:pt x="5344" y="80245"/>
                </a:lnTo>
                <a:lnTo>
                  <a:pt x="151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37"/>
          <p:cNvSpPr/>
          <p:nvPr/>
        </p:nvSpPr>
        <p:spPr>
          <a:xfrm>
            <a:off x="-128729" y="4612381"/>
            <a:ext cx="64871" cy="17632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4"/>
                  <a:pt x="745" y="0"/>
                  <a:pt x="1685" y="0"/>
                </a:cubicBezTo>
                <a:cubicBezTo>
                  <a:pt x="2591" y="0"/>
                  <a:pt x="3336" y="194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37"/>
          <p:cNvSpPr/>
          <p:nvPr/>
        </p:nvSpPr>
        <p:spPr>
          <a:xfrm>
            <a:off x="-17926" y="4629992"/>
            <a:ext cx="37791" cy="18274"/>
          </a:xfrm>
          <a:custGeom>
            <a:avLst/>
            <a:gdLst/>
            <a:ahLst/>
            <a:cxnLst/>
            <a:rect l="l" t="t" r="r" b="b"/>
            <a:pathLst>
              <a:path w="1944" h="940" extrusionOk="0">
                <a:moveTo>
                  <a:pt x="1943" y="454"/>
                </a:moveTo>
                <a:cubicBezTo>
                  <a:pt x="1943" y="713"/>
                  <a:pt x="1522" y="940"/>
                  <a:pt x="972" y="940"/>
                </a:cubicBezTo>
                <a:cubicBezTo>
                  <a:pt x="453" y="940"/>
                  <a:pt x="0" y="713"/>
                  <a:pt x="0" y="454"/>
                </a:cubicBezTo>
                <a:cubicBezTo>
                  <a:pt x="0" y="228"/>
                  <a:pt x="453" y="1"/>
                  <a:pt x="972" y="1"/>
                </a:cubicBezTo>
                <a:cubicBezTo>
                  <a:pt x="1522" y="1"/>
                  <a:pt x="1943" y="228"/>
                  <a:pt x="194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37"/>
          <p:cNvSpPr/>
          <p:nvPr/>
        </p:nvSpPr>
        <p:spPr>
          <a:xfrm>
            <a:off x="-969725" y="4539990"/>
            <a:ext cx="64230" cy="17632"/>
          </a:xfrm>
          <a:custGeom>
            <a:avLst/>
            <a:gdLst/>
            <a:ahLst/>
            <a:cxnLst/>
            <a:rect l="l" t="t" r="r" b="b"/>
            <a:pathLst>
              <a:path w="3304" h="907" extrusionOk="0">
                <a:moveTo>
                  <a:pt x="3303" y="454"/>
                </a:moveTo>
                <a:cubicBezTo>
                  <a:pt x="3303" y="713"/>
                  <a:pt x="2558" y="907"/>
                  <a:pt x="1652" y="907"/>
                </a:cubicBezTo>
                <a:cubicBezTo>
                  <a:pt x="745" y="907"/>
                  <a:pt x="0" y="713"/>
                  <a:pt x="0" y="454"/>
                </a:cubicBezTo>
                <a:cubicBezTo>
                  <a:pt x="0" y="194"/>
                  <a:pt x="745" y="0"/>
                  <a:pt x="1652" y="0"/>
                </a:cubicBezTo>
                <a:cubicBezTo>
                  <a:pt x="2558" y="0"/>
                  <a:pt x="3303" y="194"/>
                  <a:pt x="330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37"/>
          <p:cNvSpPr/>
          <p:nvPr/>
        </p:nvSpPr>
        <p:spPr>
          <a:xfrm>
            <a:off x="-940780" y="4608590"/>
            <a:ext cx="78713" cy="20179"/>
          </a:xfrm>
          <a:custGeom>
            <a:avLst/>
            <a:gdLst/>
            <a:ahLst/>
            <a:cxnLst/>
            <a:rect l="l" t="t" r="r" b="b"/>
            <a:pathLst>
              <a:path w="4049" h="1038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8"/>
                  <a:pt x="907" y="1"/>
                  <a:pt x="2008" y="1"/>
                </a:cubicBezTo>
                <a:cubicBezTo>
                  <a:pt x="3142" y="1"/>
                  <a:pt x="4049" y="228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37"/>
          <p:cNvSpPr/>
          <p:nvPr/>
        </p:nvSpPr>
        <p:spPr>
          <a:xfrm>
            <a:off x="-932596" y="3110409"/>
            <a:ext cx="29607" cy="15766"/>
          </a:xfrm>
          <a:custGeom>
            <a:avLst/>
            <a:gdLst/>
            <a:ahLst/>
            <a:cxnLst/>
            <a:rect l="l" t="t" r="r" b="b"/>
            <a:pathLst>
              <a:path w="1523" h="811" extrusionOk="0">
                <a:moveTo>
                  <a:pt x="227" y="583"/>
                </a:moveTo>
                <a:cubicBezTo>
                  <a:pt x="422" y="810"/>
                  <a:pt x="1523" y="745"/>
                  <a:pt x="1458" y="357"/>
                </a:cubicBezTo>
                <a:cubicBezTo>
                  <a:pt x="1393" y="0"/>
                  <a:pt x="616" y="0"/>
                  <a:pt x="324" y="98"/>
                </a:cubicBezTo>
                <a:cubicBezTo>
                  <a:pt x="98" y="162"/>
                  <a:pt x="1" y="324"/>
                  <a:pt x="227" y="583"/>
                </a:cubicBezTo>
                <a:close/>
              </a:path>
            </a:pathLst>
          </a:custGeom>
          <a:solidFill>
            <a:srgbClr val="F0CA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37"/>
          <p:cNvSpPr/>
          <p:nvPr/>
        </p:nvSpPr>
        <p:spPr>
          <a:xfrm>
            <a:off x="-1274414" y="2383353"/>
            <a:ext cx="346265" cy="602465"/>
          </a:xfrm>
          <a:custGeom>
            <a:avLst/>
            <a:gdLst/>
            <a:ahLst/>
            <a:cxnLst/>
            <a:rect l="l" t="t" r="r" b="b"/>
            <a:pathLst>
              <a:path w="17812" h="30991" extrusionOk="0">
                <a:moveTo>
                  <a:pt x="7190" y="0"/>
                </a:moveTo>
                <a:lnTo>
                  <a:pt x="10590" y="0"/>
                </a:lnTo>
                <a:cubicBezTo>
                  <a:pt x="14605" y="0"/>
                  <a:pt x="17811" y="3206"/>
                  <a:pt x="17811" y="7222"/>
                </a:cubicBezTo>
                <a:lnTo>
                  <a:pt x="17811" y="23769"/>
                </a:lnTo>
                <a:cubicBezTo>
                  <a:pt x="17811" y="27785"/>
                  <a:pt x="14605" y="30991"/>
                  <a:pt x="10590" y="30991"/>
                </a:cubicBezTo>
                <a:lnTo>
                  <a:pt x="7190" y="30991"/>
                </a:lnTo>
                <a:cubicBezTo>
                  <a:pt x="3207" y="30991"/>
                  <a:pt x="1" y="27785"/>
                  <a:pt x="1" y="23769"/>
                </a:cubicBezTo>
                <a:lnTo>
                  <a:pt x="1" y="7222"/>
                </a:lnTo>
                <a:cubicBezTo>
                  <a:pt x="1" y="3206"/>
                  <a:pt x="3207" y="0"/>
                  <a:pt x="7190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37"/>
          <p:cNvSpPr/>
          <p:nvPr/>
        </p:nvSpPr>
        <p:spPr>
          <a:xfrm>
            <a:off x="-1176829" y="2619400"/>
            <a:ext cx="376475" cy="47239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199"/>
                </a:moveTo>
                <a:cubicBezTo>
                  <a:pt x="19365" y="1879"/>
                  <a:pt x="18847" y="2430"/>
                  <a:pt x="18167" y="2430"/>
                </a:cubicBezTo>
                <a:lnTo>
                  <a:pt x="1231" y="2430"/>
                </a:lnTo>
                <a:cubicBezTo>
                  <a:pt x="551" y="2430"/>
                  <a:pt x="0" y="1879"/>
                  <a:pt x="0" y="1199"/>
                </a:cubicBezTo>
                <a:lnTo>
                  <a:pt x="0" y="1199"/>
                </a:lnTo>
                <a:cubicBezTo>
                  <a:pt x="0" y="551"/>
                  <a:pt x="551" y="1"/>
                  <a:pt x="1231" y="1"/>
                </a:cubicBezTo>
                <a:lnTo>
                  <a:pt x="18167" y="1"/>
                </a:lnTo>
                <a:cubicBezTo>
                  <a:pt x="18847" y="1"/>
                  <a:pt x="19365" y="551"/>
                  <a:pt x="19365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37"/>
          <p:cNvSpPr/>
          <p:nvPr/>
        </p:nvSpPr>
        <p:spPr>
          <a:xfrm>
            <a:off x="-1176829" y="2778042"/>
            <a:ext cx="376475" cy="47239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231"/>
                </a:moveTo>
                <a:cubicBezTo>
                  <a:pt x="19365" y="1911"/>
                  <a:pt x="18847" y="2429"/>
                  <a:pt x="18167" y="2429"/>
                </a:cubicBezTo>
                <a:lnTo>
                  <a:pt x="1231" y="2429"/>
                </a:lnTo>
                <a:cubicBezTo>
                  <a:pt x="551" y="2429"/>
                  <a:pt x="0" y="1911"/>
                  <a:pt x="0" y="1231"/>
                </a:cubicBezTo>
                <a:lnTo>
                  <a:pt x="0" y="1231"/>
                </a:lnTo>
                <a:cubicBezTo>
                  <a:pt x="0" y="551"/>
                  <a:pt x="551" y="0"/>
                  <a:pt x="1231" y="0"/>
                </a:cubicBezTo>
                <a:lnTo>
                  <a:pt x="18167" y="0"/>
                </a:lnTo>
                <a:cubicBezTo>
                  <a:pt x="18847" y="0"/>
                  <a:pt x="19365" y="551"/>
                  <a:pt x="19365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37"/>
          <p:cNvSpPr/>
          <p:nvPr/>
        </p:nvSpPr>
        <p:spPr>
          <a:xfrm>
            <a:off x="1238543" y="2619400"/>
            <a:ext cx="377097" cy="47239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199"/>
                </a:moveTo>
                <a:cubicBezTo>
                  <a:pt x="0" y="1879"/>
                  <a:pt x="551" y="2430"/>
                  <a:pt x="1231" y="2430"/>
                </a:cubicBezTo>
                <a:lnTo>
                  <a:pt x="18167" y="2430"/>
                </a:lnTo>
                <a:cubicBezTo>
                  <a:pt x="18847" y="2430"/>
                  <a:pt x="19398" y="1879"/>
                  <a:pt x="19398" y="1199"/>
                </a:cubicBezTo>
                <a:lnTo>
                  <a:pt x="19398" y="1199"/>
                </a:lnTo>
                <a:cubicBezTo>
                  <a:pt x="19398" y="551"/>
                  <a:pt x="18847" y="1"/>
                  <a:pt x="18167" y="1"/>
                </a:cubicBezTo>
                <a:lnTo>
                  <a:pt x="1199" y="1"/>
                </a:lnTo>
                <a:cubicBezTo>
                  <a:pt x="551" y="1"/>
                  <a:pt x="0" y="551"/>
                  <a:pt x="0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37"/>
          <p:cNvSpPr/>
          <p:nvPr/>
        </p:nvSpPr>
        <p:spPr>
          <a:xfrm>
            <a:off x="1238543" y="2778042"/>
            <a:ext cx="377097" cy="47239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231"/>
                </a:moveTo>
                <a:cubicBezTo>
                  <a:pt x="0" y="1911"/>
                  <a:pt x="551" y="2429"/>
                  <a:pt x="1231" y="2429"/>
                </a:cubicBezTo>
                <a:lnTo>
                  <a:pt x="18167" y="2429"/>
                </a:lnTo>
                <a:cubicBezTo>
                  <a:pt x="18847" y="2429"/>
                  <a:pt x="19398" y="1911"/>
                  <a:pt x="19398" y="1231"/>
                </a:cubicBezTo>
                <a:lnTo>
                  <a:pt x="19398" y="1231"/>
                </a:lnTo>
                <a:cubicBezTo>
                  <a:pt x="19398" y="551"/>
                  <a:pt x="18847" y="0"/>
                  <a:pt x="18167" y="0"/>
                </a:cubicBezTo>
                <a:lnTo>
                  <a:pt x="1199" y="0"/>
                </a:lnTo>
                <a:cubicBezTo>
                  <a:pt x="551" y="0"/>
                  <a:pt x="0" y="551"/>
                  <a:pt x="0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37"/>
          <p:cNvSpPr/>
          <p:nvPr/>
        </p:nvSpPr>
        <p:spPr>
          <a:xfrm>
            <a:off x="-912457" y="2009425"/>
            <a:ext cx="2263788" cy="1190447"/>
          </a:xfrm>
          <a:custGeom>
            <a:avLst/>
            <a:gdLst/>
            <a:ahLst/>
            <a:cxnLst/>
            <a:rect l="l" t="t" r="r" b="b"/>
            <a:pathLst>
              <a:path w="116450" h="61237" extrusionOk="0">
                <a:moveTo>
                  <a:pt x="114928" y="19690"/>
                </a:moveTo>
                <a:cubicBezTo>
                  <a:pt x="114345" y="14379"/>
                  <a:pt x="113471" y="9100"/>
                  <a:pt x="112305" y="3887"/>
                </a:cubicBezTo>
                <a:cubicBezTo>
                  <a:pt x="112143" y="3142"/>
                  <a:pt x="111172" y="33"/>
                  <a:pt x="110589" y="1"/>
                </a:cubicBezTo>
                <a:lnTo>
                  <a:pt x="5830" y="1"/>
                </a:lnTo>
                <a:cubicBezTo>
                  <a:pt x="5247" y="1"/>
                  <a:pt x="4308" y="3142"/>
                  <a:pt x="4114" y="3887"/>
                </a:cubicBezTo>
                <a:cubicBezTo>
                  <a:pt x="2948" y="9100"/>
                  <a:pt x="2106" y="14379"/>
                  <a:pt x="1523" y="19690"/>
                </a:cubicBezTo>
                <a:cubicBezTo>
                  <a:pt x="422" y="30829"/>
                  <a:pt x="1" y="42066"/>
                  <a:pt x="940" y="53271"/>
                </a:cubicBezTo>
                <a:cubicBezTo>
                  <a:pt x="1134" y="55926"/>
                  <a:pt x="1491" y="58614"/>
                  <a:pt x="2073" y="61237"/>
                </a:cubicBezTo>
                <a:cubicBezTo>
                  <a:pt x="23640" y="58743"/>
                  <a:pt x="92810" y="58743"/>
                  <a:pt x="114377" y="61237"/>
                </a:cubicBezTo>
                <a:cubicBezTo>
                  <a:pt x="114928" y="58614"/>
                  <a:pt x="115317" y="55926"/>
                  <a:pt x="115511" y="53271"/>
                </a:cubicBezTo>
                <a:cubicBezTo>
                  <a:pt x="116450" y="42066"/>
                  <a:pt x="115997" y="30829"/>
                  <a:pt x="114928" y="1969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37"/>
          <p:cNvSpPr/>
          <p:nvPr/>
        </p:nvSpPr>
        <p:spPr>
          <a:xfrm>
            <a:off x="-833126" y="2120227"/>
            <a:ext cx="1018578" cy="876316"/>
          </a:xfrm>
          <a:custGeom>
            <a:avLst/>
            <a:gdLst/>
            <a:ahLst/>
            <a:cxnLst/>
            <a:rect l="l" t="t" r="r" b="b"/>
            <a:pathLst>
              <a:path w="52396" h="45078" extrusionOk="0">
                <a:moveTo>
                  <a:pt x="39766" y="32"/>
                </a:moveTo>
                <a:cubicBezTo>
                  <a:pt x="30473" y="32"/>
                  <a:pt x="19559" y="227"/>
                  <a:pt x="10104" y="551"/>
                </a:cubicBezTo>
                <a:cubicBezTo>
                  <a:pt x="7934" y="680"/>
                  <a:pt x="5667" y="1004"/>
                  <a:pt x="3465" y="972"/>
                </a:cubicBezTo>
                <a:cubicBezTo>
                  <a:pt x="2688" y="4890"/>
                  <a:pt x="1846" y="10201"/>
                  <a:pt x="1457" y="13990"/>
                </a:cubicBezTo>
                <a:cubicBezTo>
                  <a:pt x="454" y="24320"/>
                  <a:pt x="0" y="34715"/>
                  <a:pt x="713" y="45077"/>
                </a:cubicBezTo>
                <a:cubicBezTo>
                  <a:pt x="13666" y="44915"/>
                  <a:pt x="26651" y="43005"/>
                  <a:pt x="39443" y="42875"/>
                </a:cubicBezTo>
                <a:cubicBezTo>
                  <a:pt x="43782" y="42810"/>
                  <a:pt x="48089" y="42810"/>
                  <a:pt x="52396" y="42843"/>
                </a:cubicBezTo>
                <a:cubicBezTo>
                  <a:pt x="51910" y="27461"/>
                  <a:pt x="52201" y="14767"/>
                  <a:pt x="51942" y="0"/>
                </a:cubicBezTo>
                <a:cubicBezTo>
                  <a:pt x="48251" y="32"/>
                  <a:pt x="44268" y="32"/>
                  <a:pt x="39766" y="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37"/>
          <p:cNvSpPr/>
          <p:nvPr/>
        </p:nvSpPr>
        <p:spPr>
          <a:xfrm>
            <a:off x="254008" y="2119585"/>
            <a:ext cx="1017334" cy="866246"/>
          </a:xfrm>
          <a:custGeom>
            <a:avLst/>
            <a:gdLst/>
            <a:ahLst/>
            <a:cxnLst/>
            <a:rect l="l" t="t" r="r" b="b"/>
            <a:pathLst>
              <a:path w="52332" h="44560" extrusionOk="0">
                <a:moveTo>
                  <a:pt x="50874" y="14023"/>
                </a:moveTo>
                <a:cubicBezTo>
                  <a:pt x="50518" y="10299"/>
                  <a:pt x="49708" y="5117"/>
                  <a:pt x="48899" y="1167"/>
                </a:cubicBezTo>
                <a:cubicBezTo>
                  <a:pt x="25518" y="98"/>
                  <a:pt x="14961" y="1"/>
                  <a:pt x="1" y="33"/>
                </a:cubicBezTo>
                <a:cubicBezTo>
                  <a:pt x="227" y="14832"/>
                  <a:pt x="1" y="27494"/>
                  <a:pt x="454" y="42908"/>
                </a:cubicBezTo>
                <a:cubicBezTo>
                  <a:pt x="17584" y="43070"/>
                  <a:pt x="34618" y="43750"/>
                  <a:pt x="51684" y="44560"/>
                </a:cubicBezTo>
                <a:cubicBezTo>
                  <a:pt x="52331" y="34391"/>
                  <a:pt x="51878" y="24158"/>
                  <a:pt x="50874" y="140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37"/>
          <p:cNvSpPr/>
          <p:nvPr/>
        </p:nvSpPr>
        <p:spPr>
          <a:xfrm>
            <a:off x="-804181" y="2966250"/>
            <a:ext cx="19" cy="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A9E3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37"/>
          <p:cNvSpPr/>
          <p:nvPr/>
        </p:nvSpPr>
        <p:spPr>
          <a:xfrm>
            <a:off x="175319" y="2120227"/>
            <a:ext cx="86897" cy="832868"/>
          </a:xfrm>
          <a:custGeom>
            <a:avLst/>
            <a:gdLst/>
            <a:ahLst/>
            <a:cxnLst/>
            <a:rect l="l" t="t" r="r" b="b"/>
            <a:pathLst>
              <a:path w="4470" h="42843" extrusionOk="0">
                <a:moveTo>
                  <a:pt x="1" y="32"/>
                </a:moveTo>
                <a:cubicBezTo>
                  <a:pt x="260" y="14799"/>
                  <a:pt x="1" y="27461"/>
                  <a:pt x="486" y="42843"/>
                </a:cubicBezTo>
                <a:lnTo>
                  <a:pt x="4469" y="42843"/>
                </a:lnTo>
                <a:cubicBezTo>
                  <a:pt x="3984" y="27428"/>
                  <a:pt x="4243" y="14767"/>
                  <a:pt x="3984" y="0"/>
                </a:cubicBezTo>
                <a:close/>
              </a:path>
            </a:pathLst>
          </a:custGeom>
          <a:solidFill>
            <a:srgbClr val="E2B7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37"/>
          <p:cNvSpPr/>
          <p:nvPr/>
        </p:nvSpPr>
        <p:spPr>
          <a:xfrm>
            <a:off x="-610295" y="1653128"/>
            <a:ext cx="1658815" cy="422431"/>
          </a:xfrm>
          <a:custGeom>
            <a:avLst/>
            <a:gdLst/>
            <a:ahLst/>
            <a:cxnLst/>
            <a:rect l="l" t="t" r="r" b="b"/>
            <a:pathLst>
              <a:path w="85330" h="21730" extrusionOk="0">
                <a:moveTo>
                  <a:pt x="84747" y="616"/>
                </a:moveTo>
                <a:cubicBezTo>
                  <a:pt x="74773" y="325"/>
                  <a:pt x="59262" y="1"/>
                  <a:pt x="41839" y="1"/>
                </a:cubicBezTo>
                <a:cubicBezTo>
                  <a:pt x="25033" y="1"/>
                  <a:pt x="10234" y="325"/>
                  <a:pt x="584" y="584"/>
                </a:cubicBezTo>
                <a:cubicBezTo>
                  <a:pt x="1" y="7546"/>
                  <a:pt x="130" y="14930"/>
                  <a:pt x="1426" y="21730"/>
                </a:cubicBezTo>
                <a:lnTo>
                  <a:pt x="83905" y="21730"/>
                </a:lnTo>
                <a:cubicBezTo>
                  <a:pt x="85200" y="14930"/>
                  <a:pt x="85330" y="7546"/>
                  <a:pt x="84747" y="6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37"/>
          <p:cNvSpPr/>
          <p:nvPr/>
        </p:nvSpPr>
        <p:spPr>
          <a:xfrm>
            <a:off x="-628548" y="1664461"/>
            <a:ext cx="45976" cy="411098"/>
          </a:xfrm>
          <a:custGeom>
            <a:avLst/>
            <a:gdLst/>
            <a:ahLst/>
            <a:cxnLst/>
            <a:rect l="l" t="t" r="r" b="b"/>
            <a:pathLst>
              <a:path w="2365" h="21147" extrusionOk="0">
                <a:moveTo>
                  <a:pt x="1523" y="1"/>
                </a:moveTo>
                <a:lnTo>
                  <a:pt x="551" y="33"/>
                </a:lnTo>
                <a:cubicBezTo>
                  <a:pt x="1" y="6996"/>
                  <a:pt x="130" y="14379"/>
                  <a:pt x="1425" y="21147"/>
                </a:cubicBezTo>
                <a:lnTo>
                  <a:pt x="2365" y="21147"/>
                </a:lnTo>
                <a:cubicBezTo>
                  <a:pt x="1069" y="14347"/>
                  <a:pt x="940" y="6963"/>
                  <a:pt x="1523" y="1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37"/>
          <p:cNvSpPr/>
          <p:nvPr/>
        </p:nvSpPr>
        <p:spPr>
          <a:xfrm>
            <a:off x="-1041494" y="1665102"/>
            <a:ext cx="440685" cy="410456"/>
          </a:xfrm>
          <a:custGeom>
            <a:avLst/>
            <a:gdLst/>
            <a:ahLst/>
            <a:cxnLst/>
            <a:rect l="l" t="t" r="r" b="b"/>
            <a:pathLst>
              <a:path w="22669" h="21114" extrusionOk="0">
                <a:moveTo>
                  <a:pt x="21794" y="0"/>
                </a:moveTo>
                <a:cubicBezTo>
                  <a:pt x="15058" y="195"/>
                  <a:pt x="11075" y="356"/>
                  <a:pt x="11075" y="356"/>
                </a:cubicBezTo>
                <a:cubicBezTo>
                  <a:pt x="2818" y="356"/>
                  <a:pt x="0" y="11464"/>
                  <a:pt x="4016" y="17390"/>
                </a:cubicBezTo>
                <a:cubicBezTo>
                  <a:pt x="5635" y="19689"/>
                  <a:pt x="8258" y="21082"/>
                  <a:pt x="11075" y="21114"/>
                </a:cubicBezTo>
                <a:lnTo>
                  <a:pt x="22668" y="21114"/>
                </a:lnTo>
                <a:cubicBezTo>
                  <a:pt x="21373" y="14346"/>
                  <a:pt x="21244" y="6963"/>
                  <a:pt x="21794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37"/>
          <p:cNvSpPr/>
          <p:nvPr/>
        </p:nvSpPr>
        <p:spPr>
          <a:xfrm>
            <a:off x="1020727" y="1665102"/>
            <a:ext cx="46617" cy="410456"/>
          </a:xfrm>
          <a:custGeom>
            <a:avLst/>
            <a:gdLst/>
            <a:ahLst/>
            <a:cxnLst/>
            <a:rect l="l" t="t" r="r" b="b"/>
            <a:pathLst>
              <a:path w="2398" h="21114" extrusionOk="0">
                <a:moveTo>
                  <a:pt x="1814" y="33"/>
                </a:moveTo>
                <a:lnTo>
                  <a:pt x="843" y="0"/>
                </a:lnTo>
                <a:cubicBezTo>
                  <a:pt x="1426" y="6930"/>
                  <a:pt x="1296" y="14314"/>
                  <a:pt x="1" y="21114"/>
                </a:cubicBezTo>
                <a:lnTo>
                  <a:pt x="972" y="21114"/>
                </a:lnTo>
                <a:cubicBezTo>
                  <a:pt x="2268" y="14346"/>
                  <a:pt x="2397" y="6963"/>
                  <a:pt x="1814" y="33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37"/>
          <p:cNvSpPr/>
          <p:nvPr/>
        </p:nvSpPr>
        <p:spPr>
          <a:xfrm>
            <a:off x="1039622" y="1665724"/>
            <a:ext cx="420546" cy="409834"/>
          </a:xfrm>
          <a:custGeom>
            <a:avLst/>
            <a:gdLst/>
            <a:ahLst/>
            <a:cxnLst/>
            <a:rect l="l" t="t" r="r" b="b"/>
            <a:pathLst>
              <a:path w="21633" h="21082" extrusionOk="0">
                <a:moveTo>
                  <a:pt x="11594" y="324"/>
                </a:moveTo>
                <a:cubicBezTo>
                  <a:pt x="11561" y="324"/>
                  <a:pt x="7578" y="163"/>
                  <a:pt x="842" y="1"/>
                </a:cubicBezTo>
                <a:cubicBezTo>
                  <a:pt x="1425" y="6931"/>
                  <a:pt x="1296" y="14314"/>
                  <a:pt x="0" y="21082"/>
                </a:cubicBezTo>
                <a:lnTo>
                  <a:pt x="11594" y="21082"/>
                </a:lnTo>
                <a:cubicBezTo>
                  <a:pt x="16095" y="21082"/>
                  <a:pt x="18977" y="17844"/>
                  <a:pt x="20013" y="13958"/>
                </a:cubicBezTo>
                <a:cubicBezTo>
                  <a:pt x="21632" y="7837"/>
                  <a:pt x="18523" y="584"/>
                  <a:pt x="11594" y="324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37"/>
          <p:cNvSpPr/>
          <p:nvPr/>
        </p:nvSpPr>
        <p:spPr>
          <a:xfrm>
            <a:off x="-935745" y="1760159"/>
            <a:ext cx="285826" cy="209019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4703" y="5376"/>
                </a:moveTo>
                <a:cubicBezTo>
                  <a:pt x="14703" y="8322"/>
                  <a:pt x="12662" y="10751"/>
                  <a:pt x="10201" y="10751"/>
                </a:cubicBezTo>
                <a:lnTo>
                  <a:pt x="4470" y="10751"/>
                </a:lnTo>
                <a:cubicBezTo>
                  <a:pt x="2008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008" y="0"/>
                  <a:pt x="4470" y="0"/>
                </a:cubicBezTo>
                <a:lnTo>
                  <a:pt x="10201" y="0"/>
                </a:lnTo>
                <a:cubicBezTo>
                  <a:pt x="12695" y="0"/>
                  <a:pt x="14703" y="2396"/>
                  <a:pt x="14703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37"/>
          <p:cNvSpPr/>
          <p:nvPr/>
        </p:nvSpPr>
        <p:spPr>
          <a:xfrm>
            <a:off x="1088084" y="1760159"/>
            <a:ext cx="285826" cy="209019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" y="5376"/>
                </a:moveTo>
                <a:cubicBezTo>
                  <a:pt x="1" y="8322"/>
                  <a:pt x="2041" y="10751"/>
                  <a:pt x="4502" y="10751"/>
                </a:cubicBezTo>
                <a:lnTo>
                  <a:pt x="10234" y="10751"/>
                </a:lnTo>
                <a:cubicBezTo>
                  <a:pt x="12727" y="10751"/>
                  <a:pt x="14703" y="8322"/>
                  <a:pt x="14703" y="5376"/>
                </a:cubicBezTo>
                <a:lnTo>
                  <a:pt x="14703" y="5376"/>
                </a:lnTo>
                <a:cubicBezTo>
                  <a:pt x="14703" y="2396"/>
                  <a:pt x="12695" y="0"/>
                  <a:pt x="10234" y="0"/>
                </a:cubicBezTo>
                <a:lnTo>
                  <a:pt x="4502" y="0"/>
                </a:lnTo>
                <a:cubicBezTo>
                  <a:pt x="2041" y="0"/>
                  <a:pt x="1" y="2396"/>
                  <a:pt x="1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37"/>
          <p:cNvSpPr/>
          <p:nvPr/>
        </p:nvSpPr>
        <p:spPr>
          <a:xfrm>
            <a:off x="-908666" y="1803585"/>
            <a:ext cx="121519" cy="121519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41" y="6250"/>
                </a:cubicBezTo>
                <a:cubicBezTo>
                  <a:pt x="1425" y="6250"/>
                  <a:pt x="0" y="4858"/>
                  <a:pt x="0" y="3142"/>
                </a:cubicBezTo>
                <a:cubicBezTo>
                  <a:pt x="0" y="1393"/>
                  <a:pt x="1425" y="0"/>
                  <a:pt x="3141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37"/>
          <p:cNvSpPr/>
          <p:nvPr/>
        </p:nvSpPr>
        <p:spPr>
          <a:xfrm>
            <a:off x="-761998" y="1822461"/>
            <a:ext cx="84370" cy="84389"/>
          </a:xfrm>
          <a:custGeom>
            <a:avLst/>
            <a:gdLst/>
            <a:ahLst/>
            <a:cxnLst/>
            <a:rect l="l" t="t" r="r" b="b"/>
            <a:pathLst>
              <a:path w="4340" h="4341" extrusionOk="0">
                <a:moveTo>
                  <a:pt x="4340" y="2171"/>
                </a:moveTo>
                <a:cubicBezTo>
                  <a:pt x="4340" y="3369"/>
                  <a:pt x="3368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68" y="1"/>
                  <a:pt x="4340" y="972"/>
                  <a:pt x="4340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37"/>
          <p:cNvSpPr/>
          <p:nvPr/>
        </p:nvSpPr>
        <p:spPr>
          <a:xfrm>
            <a:off x="1225324" y="1803585"/>
            <a:ext cx="121519" cy="121519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09" y="6250"/>
                </a:cubicBezTo>
                <a:cubicBezTo>
                  <a:pt x="1393" y="6250"/>
                  <a:pt x="0" y="4858"/>
                  <a:pt x="0" y="3142"/>
                </a:cubicBezTo>
                <a:cubicBezTo>
                  <a:pt x="0" y="1393"/>
                  <a:pt x="1393" y="0"/>
                  <a:pt x="3109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37"/>
          <p:cNvSpPr/>
          <p:nvPr/>
        </p:nvSpPr>
        <p:spPr>
          <a:xfrm>
            <a:off x="1116426" y="1822461"/>
            <a:ext cx="83748" cy="84389"/>
          </a:xfrm>
          <a:custGeom>
            <a:avLst/>
            <a:gdLst/>
            <a:ahLst/>
            <a:cxnLst/>
            <a:rect l="l" t="t" r="r" b="b"/>
            <a:pathLst>
              <a:path w="4308" h="4341" extrusionOk="0">
                <a:moveTo>
                  <a:pt x="4307" y="2171"/>
                </a:moveTo>
                <a:cubicBezTo>
                  <a:pt x="4307" y="3369"/>
                  <a:pt x="3336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36" y="1"/>
                  <a:pt x="4307" y="972"/>
                  <a:pt x="4307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37"/>
          <p:cNvSpPr/>
          <p:nvPr/>
        </p:nvSpPr>
        <p:spPr>
          <a:xfrm>
            <a:off x="-537904" y="1760159"/>
            <a:ext cx="1514668" cy="209019"/>
          </a:xfrm>
          <a:custGeom>
            <a:avLst/>
            <a:gdLst/>
            <a:ahLst/>
            <a:cxnLst/>
            <a:rect l="l" t="t" r="r" b="b"/>
            <a:pathLst>
              <a:path w="77915" h="10752" extrusionOk="0">
                <a:moveTo>
                  <a:pt x="77914" y="5376"/>
                </a:moveTo>
                <a:cubicBezTo>
                  <a:pt x="77914" y="8322"/>
                  <a:pt x="75485" y="10751"/>
                  <a:pt x="72539" y="10751"/>
                </a:cubicBezTo>
                <a:lnTo>
                  <a:pt x="5376" y="10751"/>
                </a:lnTo>
                <a:cubicBezTo>
                  <a:pt x="2397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397" y="0"/>
                  <a:pt x="5376" y="0"/>
                </a:cubicBezTo>
                <a:lnTo>
                  <a:pt x="72539" y="0"/>
                </a:lnTo>
                <a:cubicBezTo>
                  <a:pt x="75485" y="0"/>
                  <a:pt x="77914" y="2396"/>
                  <a:pt x="77914" y="5376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37"/>
          <p:cNvSpPr/>
          <p:nvPr/>
        </p:nvSpPr>
        <p:spPr>
          <a:xfrm>
            <a:off x="-548595" y="1750711"/>
            <a:ext cx="1536052" cy="227895"/>
          </a:xfrm>
          <a:custGeom>
            <a:avLst/>
            <a:gdLst/>
            <a:ahLst/>
            <a:cxnLst/>
            <a:rect l="l" t="t" r="r" b="b"/>
            <a:pathLst>
              <a:path w="79015" h="11723" extrusionOk="0">
                <a:moveTo>
                  <a:pt x="73089" y="11626"/>
                </a:moveTo>
                <a:lnTo>
                  <a:pt x="5926" y="11626"/>
                </a:lnTo>
                <a:cubicBezTo>
                  <a:pt x="2656" y="11723"/>
                  <a:pt x="0" y="9100"/>
                  <a:pt x="0" y="5862"/>
                </a:cubicBezTo>
                <a:cubicBezTo>
                  <a:pt x="0" y="2591"/>
                  <a:pt x="2656" y="0"/>
                  <a:pt x="5926" y="65"/>
                </a:cubicBezTo>
                <a:lnTo>
                  <a:pt x="73089" y="65"/>
                </a:lnTo>
                <a:cubicBezTo>
                  <a:pt x="76327" y="0"/>
                  <a:pt x="79015" y="2591"/>
                  <a:pt x="79015" y="5862"/>
                </a:cubicBezTo>
                <a:cubicBezTo>
                  <a:pt x="79015" y="9100"/>
                  <a:pt x="76327" y="11723"/>
                  <a:pt x="73089" y="11626"/>
                </a:cubicBezTo>
                <a:close/>
                <a:moveTo>
                  <a:pt x="5926" y="875"/>
                </a:moveTo>
                <a:cubicBezTo>
                  <a:pt x="3109" y="810"/>
                  <a:pt x="810" y="3044"/>
                  <a:pt x="810" y="5862"/>
                </a:cubicBezTo>
                <a:cubicBezTo>
                  <a:pt x="810" y="8647"/>
                  <a:pt x="3109" y="10913"/>
                  <a:pt x="5926" y="10816"/>
                </a:cubicBezTo>
                <a:lnTo>
                  <a:pt x="73089" y="10816"/>
                </a:lnTo>
                <a:cubicBezTo>
                  <a:pt x="75873" y="10913"/>
                  <a:pt x="78205" y="8647"/>
                  <a:pt x="78205" y="5862"/>
                </a:cubicBezTo>
                <a:cubicBezTo>
                  <a:pt x="78205" y="3044"/>
                  <a:pt x="75873" y="810"/>
                  <a:pt x="73089" y="875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37"/>
          <p:cNvSpPr/>
          <p:nvPr/>
        </p:nvSpPr>
        <p:spPr>
          <a:xfrm>
            <a:off x="-537904" y="2001241"/>
            <a:ext cx="1514668" cy="29607"/>
          </a:xfrm>
          <a:custGeom>
            <a:avLst/>
            <a:gdLst/>
            <a:ahLst/>
            <a:cxnLst/>
            <a:rect l="l" t="t" r="r" b="b"/>
            <a:pathLst>
              <a:path w="77915" h="1523" extrusionOk="0">
                <a:moveTo>
                  <a:pt x="77914" y="746"/>
                </a:moveTo>
                <a:cubicBezTo>
                  <a:pt x="77914" y="1199"/>
                  <a:pt x="77558" y="1523"/>
                  <a:pt x="77137" y="1523"/>
                </a:cubicBezTo>
                <a:lnTo>
                  <a:pt x="778" y="1523"/>
                </a:lnTo>
                <a:cubicBezTo>
                  <a:pt x="325" y="1523"/>
                  <a:pt x="1" y="1199"/>
                  <a:pt x="1" y="746"/>
                </a:cubicBezTo>
                <a:lnTo>
                  <a:pt x="1" y="746"/>
                </a:lnTo>
                <a:cubicBezTo>
                  <a:pt x="1" y="325"/>
                  <a:pt x="325" y="1"/>
                  <a:pt x="778" y="1"/>
                </a:cubicBezTo>
                <a:lnTo>
                  <a:pt x="77137" y="1"/>
                </a:lnTo>
                <a:cubicBezTo>
                  <a:pt x="77558" y="1"/>
                  <a:pt x="77914" y="325"/>
                  <a:pt x="77914" y="74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37"/>
          <p:cNvSpPr/>
          <p:nvPr/>
        </p:nvSpPr>
        <p:spPr>
          <a:xfrm>
            <a:off x="-347693" y="1795402"/>
            <a:ext cx="81862" cy="139774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96" y="6445"/>
                  <a:pt x="1847" y="6445"/>
                </a:cubicBezTo>
                <a:cubicBezTo>
                  <a:pt x="2786" y="6445"/>
                  <a:pt x="3304" y="5959"/>
                  <a:pt x="3304" y="5279"/>
                </a:cubicBezTo>
                <a:cubicBezTo>
                  <a:pt x="3304" y="4567"/>
                  <a:pt x="2948" y="4243"/>
                  <a:pt x="2008" y="3886"/>
                </a:cubicBezTo>
                <a:cubicBezTo>
                  <a:pt x="875" y="3465"/>
                  <a:pt x="163" y="2915"/>
                  <a:pt x="163" y="1911"/>
                </a:cubicBezTo>
                <a:cubicBezTo>
                  <a:pt x="163" y="842"/>
                  <a:pt x="1069" y="33"/>
                  <a:pt x="2429" y="33"/>
                </a:cubicBezTo>
                <a:cubicBezTo>
                  <a:pt x="2948" y="1"/>
                  <a:pt x="3466" y="130"/>
                  <a:pt x="3951" y="389"/>
                </a:cubicBezTo>
                <a:lnTo>
                  <a:pt x="3692" y="1102"/>
                </a:lnTo>
                <a:cubicBezTo>
                  <a:pt x="3304" y="875"/>
                  <a:pt x="2818" y="778"/>
                  <a:pt x="2365" y="778"/>
                </a:cubicBezTo>
                <a:cubicBezTo>
                  <a:pt x="1426" y="778"/>
                  <a:pt x="1069" y="1328"/>
                  <a:pt x="1069" y="1814"/>
                </a:cubicBezTo>
                <a:cubicBezTo>
                  <a:pt x="1069" y="2462"/>
                  <a:pt x="1458" y="2785"/>
                  <a:pt x="2429" y="3142"/>
                </a:cubicBezTo>
                <a:cubicBezTo>
                  <a:pt x="3595" y="3595"/>
                  <a:pt x="4211" y="4178"/>
                  <a:pt x="4211" y="5182"/>
                </a:cubicBezTo>
                <a:cubicBezTo>
                  <a:pt x="4211" y="6186"/>
                  <a:pt x="3401" y="7190"/>
                  <a:pt x="1782" y="7190"/>
                </a:cubicBezTo>
                <a:cubicBezTo>
                  <a:pt x="1167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37"/>
          <p:cNvSpPr/>
          <p:nvPr/>
        </p:nvSpPr>
        <p:spPr>
          <a:xfrm>
            <a:off x="-245074" y="1795402"/>
            <a:ext cx="103246" cy="140396"/>
          </a:xfrm>
          <a:custGeom>
            <a:avLst/>
            <a:gdLst/>
            <a:ahLst/>
            <a:cxnLst/>
            <a:rect l="l" t="t" r="r" b="b"/>
            <a:pathLst>
              <a:path w="5311" h="7222" extrusionOk="0">
                <a:moveTo>
                  <a:pt x="5279" y="6866"/>
                </a:moveTo>
                <a:cubicBezTo>
                  <a:pt x="4696" y="7092"/>
                  <a:pt x="4080" y="7222"/>
                  <a:pt x="3433" y="7190"/>
                </a:cubicBezTo>
                <a:cubicBezTo>
                  <a:pt x="1490" y="7190"/>
                  <a:pt x="0" y="5959"/>
                  <a:pt x="0" y="3692"/>
                </a:cubicBezTo>
                <a:cubicBezTo>
                  <a:pt x="0" y="1523"/>
                  <a:pt x="1490" y="33"/>
                  <a:pt x="3659" y="33"/>
                </a:cubicBezTo>
                <a:cubicBezTo>
                  <a:pt x="4210" y="1"/>
                  <a:pt x="4760" y="130"/>
                  <a:pt x="5311" y="357"/>
                </a:cubicBezTo>
                <a:lnTo>
                  <a:pt x="5084" y="1069"/>
                </a:lnTo>
                <a:cubicBezTo>
                  <a:pt x="4631" y="875"/>
                  <a:pt x="4178" y="778"/>
                  <a:pt x="3692" y="778"/>
                </a:cubicBezTo>
                <a:cubicBezTo>
                  <a:pt x="2073" y="778"/>
                  <a:pt x="972" y="1814"/>
                  <a:pt x="972" y="3660"/>
                </a:cubicBezTo>
                <a:cubicBezTo>
                  <a:pt x="972" y="5344"/>
                  <a:pt x="1943" y="6445"/>
                  <a:pt x="3627" y="6445"/>
                </a:cubicBezTo>
                <a:cubicBezTo>
                  <a:pt x="4145" y="6445"/>
                  <a:pt x="4631" y="6348"/>
                  <a:pt x="5117" y="61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37"/>
          <p:cNvSpPr/>
          <p:nvPr/>
        </p:nvSpPr>
        <p:spPr>
          <a:xfrm>
            <a:off x="-116037" y="1798551"/>
            <a:ext cx="100738" cy="134739"/>
          </a:xfrm>
          <a:custGeom>
            <a:avLst/>
            <a:gdLst/>
            <a:ahLst/>
            <a:cxnLst/>
            <a:rect l="l" t="t" r="r" b="b"/>
            <a:pathLst>
              <a:path w="5182" h="6931" extrusionOk="0">
                <a:moveTo>
                  <a:pt x="907" y="0"/>
                </a:moveTo>
                <a:lnTo>
                  <a:pt x="907" y="2883"/>
                </a:lnTo>
                <a:lnTo>
                  <a:pt x="4275" y="2883"/>
                </a:lnTo>
                <a:lnTo>
                  <a:pt x="4275" y="0"/>
                </a:lnTo>
                <a:lnTo>
                  <a:pt x="5182" y="0"/>
                </a:lnTo>
                <a:lnTo>
                  <a:pt x="5182" y="6930"/>
                </a:lnTo>
                <a:lnTo>
                  <a:pt x="4275" y="6930"/>
                </a:lnTo>
                <a:lnTo>
                  <a:pt x="4275" y="3692"/>
                </a:lnTo>
                <a:lnTo>
                  <a:pt x="907" y="3692"/>
                </a:lnTo>
                <a:lnTo>
                  <a:pt x="907" y="6930"/>
                </a:lnTo>
                <a:lnTo>
                  <a:pt x="1" y="6930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37"/>
          <p:cNvSpPr/>
          <p:nvPr/>
        </p:nvSpPr>
        <p:spPr>
          <a:xfrm>
            <a:off x="11756" y="1796024"/>
            <a:ext cx="123405" cy="139152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5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64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37"/>
          <p:cNvSpPr/>
          <p:nvPr/>
        </p:nvSpPr>
        <p:spPr>
          <a:xfrm>
            <a:off x="154653" y="1796024"/>
            <a:ext cx="123405" cy="139152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4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96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37"/>
          <p:cNvSpPr/>
          <p:nvPr/>
        </p:nvSpPr>
        <p:spPr>
          <a:xfrm>
            <a:off x="305734" y="1798551"/>
            <a:ext cx="74922" cy="134739"/>
          </a:xfrm>
          <a:custGeom>
            <a:avLst/>
            <a:gdLst/>
            <a:ahLst/>
            <a:cxnLst/>
            <a:rect l="l" t="t" r="r" b="b"/>
            <a:pathLst>
              <a:path w="3854" h="6931" extrusionOk="0">
                <a:moveTo>
                  <a:pt x="0" y="0"/>
                </a:moveTo>
                <a:lnTo>
                  <a:pt x="907" y="0"/>
                </a:lnTo>
                <a:lnTo>
                  <a:pt x="907" y="6186"/>
                </a:lnTo>
                <a:lnTo>
                  <a:pt x="3854" y="6186"/>
                </a:lnTo>
                <a:lnTo>
                  <a:pt x="3854" y="6930"/>
                </a:lnTo>
                <a:lnTo>
                  <a:pt x="0" y="69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37"/>
          <p:cNvSpPr/>
          <p:nvPr/>
        </p:nvSpPr>
        <p:spPr>
          <a:xfrm>
            <a:off x="452402" y="1797287"/>
            <a:ext cx="85011" cy="137266"/>
          </a:xfrm>
          <a:custGeom>
            <a:avLst/>
            <a:gdLst/>
            <a:ahLst/>
            <a:cxnLst/>
            <a:rect l="l" t="t" r="r" b="b"/>
            <a:pathLst>
              <a:path w="4373" h="7061" extrusionOk="0">
                <a:moveTo>
                  <a:pt x="0" y="130"/>
                </a:moveTo>
                <a:cubicBezTo>
                  <a:pt x="551" y="33"/>
                  <a:pt x="1101" y="1"/>
                  <a:pt x="1620" y="1"/>
                </a:cubicBezTo>
                <a:cubicBezTo>
                  <a:pt x="2526" y="1"/>
                  <a:pt x="3109" y="163"/>
                  <a:pt x="3530" y="519"/>
                </a:cubicBezTo>
                <a:cubicBezTo>
                  <a:pt x="3919" y="778"/>
                  <a:pt x="4145" y="1231"/>
                  <a:pt x="4113" y="1717"/>
                </a:cubicBezTo>
                <a:cubicBezTo>
                  <a:pt x="4081" y="2429"/>
                  <a:pt x="3627" y="3045"/>
                  <a:pt x="2947" y="3239"/>
                </a:cubicBezTo>
                <a:lnTo>
                  <a:pt x="2947" y="3271"/>
                </a:lnTo>
                <a:cubicBezTo>
                  <a:pt x="3757" y="3433"/>
                  <a:pt x="4372" y="4146"/>
                  <a:pt x="4372" y="5020"/>
                </a:cubicBezTo>
                <a:cubicBezTo>
                  <a:pt x="4372" y="5538"/>
                  <a:pt x="4178" y="6024"/>
                  <a:pt x="3789" y="6412"/>
                </a:cubicBezTo>
                <a:cubicBezTo>
                  <a:pt x="3304" y="6833"/>
                  <a:pt x="2526" y="7060"/>
                  <a:pt x="1393" y="7060"/>
                </a:cubicBezTo>
                <a:cubicBezTo>
                  <a:pt x="940" y="7060"/>
                  <a:pt x="454" y="7028"/>
                  <a:pt x="0" y="6963"/>
                </a:cubicBezTo>
                <a:close/>
                <a:moveTo>
                  <a:pt x="907" y="2980"/>
                </a:moveTo>
                <a:lnTo>
                  <a:pt x="1717" y="2980"/>
                </a:lnTo>
                <a:cubicBezTo>
                  <a:pt x="2656" y="2980"/>
                  <a:pt x="3239" y="2494"/>
                  <a:pt x="3239" y="1814"/>
                </a:cubicBezTo>
                <a:cubicBezTo>
                  <a:pt x="3239" y="1005"/>
                  <a:pt x="2591" y="681"/>
                  <a:pt x="1684" y="681"/>
                </a:cubicBezTo>
                <a:cubicBezTo>
                  <a:pt x="1425" y="681"/>
                  <a:pt x="1166" y="681"/>
                  <a:pt x="875" y="745"/>
                </a:cubicBezTo>
                <a:close/>
                <a:moveTo>
                  <a:pt x="907" y="6315"/>
                </a:moveTo>
                <a:cubicBezTo>
                  <a:pt x="1166" y="6348"/>
                  <a:pt x="1425" y="6348"/>
                  <a:pt x="1684" y="6348"/>
                </a:cubicBezTo>
                <a:cubicBezTo>
                  <a:pt x="2623" y="6348"/>
                  <a:pt x="3465" y="5992"/>
                  <a:pt x="3465" y="4988"/>
                </a:cubicBezTo>
                <a:cubicBezTo>
                  <a:pt x="3465" y="4049"/>
                  <a:pt x="2656" y="3660"/>
                  <a:pt x="1684" y="3660"/>
                </a:cubicBezTo>
                <a:lnTo>
                  <a:pt x="907" y="36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37"/>
          <p:cNvSpPr/>
          <p:nvPr/>
        </p:nvSpPr>
        <p:spPr>
          <a:xfrm>
            <a:off x="566335" y="1798551"/>
            <a:ext cx="99494" cy="137246"/>
          </a:xfrm>
          <a:custGeom>
            <a:avLst/>
            <a:gdLst/>
            <a:ahLst/>
            <a:cxnLst/>
            <a:rect l="l" t="t" r="r" b="b"/>
            <a:pathLst>
              <a:path w="5118" h="7060" extrusionOk="0">
                <a:moveTo>
                  <a:pt x="908" y="0"/>
                </a:moveTo>
                <a:lnTo>
                  <a:pt x="908" y="4081"/>
                </a:lnTo>
                <a:cubicBezTo>
                  <a:pt x="908" y="5667"/>
                  <a:pt x="1588" y="6315"/>
                  <a:pt x="2527" y="6315"/>
                </a:cubicBezTo>
                <a:cubicBezTo>
                  <a:pt x="3531" y="6315"/>
                  <a:pt x="4211" y="5635"/>
                  <a:pt x="4211" y="4081"/>
                </a:cubicBezTo>
                <a:lnTo>
                  <a:pt x="4211" y="0"/>
                </a:lnTo>
                <a:lnTo>
                  <a:pt x="5117" y="0"/>
                </a:lnTo>
                <a:lnTo>
                  <a:pt x="5117" y="4048"/>
                </a:lnTo>
                <a:cubicBezTo>
                  <a:pt x="5117" y="6186"/>
                  <a:pt x="3984" y="7060"/>
                  <a:pt x="2494" y="7060"/>
                </a:cubicBezTo>
                <a:cubicBezTo>
                  <a:pt x="1069" y="7060"/>
                  <a:pt x="1" y="6250"/>
                  <a:pt x="1" y="4081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37"/>
          <p:cNvSpPr/>
          <p:nvPr/>
        </p:nvSpPr>
        <p:spPr>
          <a:xfrm>
            <a:off x="694128" y="1795402"/>
            <a:ext cx="81862" cy="139774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63" y="6445"/>
                  <a:pt x="1846" y="6445"/>
                </a:cubicBezTo>
                <a:cubicBezTo>
                  <a:pt x="2753" y="6445"/>
                  <a:pt x="3304" y="5959"/>
                  <a:pt x="3304" y="5279"/>
                </a:cubicBezTo>
                <a:cubicBezTo>
                  <a:pt x="3304" y="4567"/>
                  <a:pt x="2915" y="4243"/>
                  <a:pt x="1976" y="3886"/>
                </a:cubicBezTo>
                <a:cubicBezTo>
                  <a:pt x="842" y="3465"/>
                  <a:pt x="162" y="2915"/>
                  <a:pt x="162" y="1911"/>
                </a:cubicBezTo>
                <a:cubicBezTo>
                  <a:pt x="162" y="842"/>
                  <a:pt x="1037" y="33"/>
                  <a:pt x="2397" y="33"/>
                </a:cubicBezTo>
                <a:cubicBezTo>
                  <a:pt x="2915" y="1"/>
                  <a:pt x="3465" y="130"/>
                  <a:pt x="3919" y="389"/>
                </a:cubicBezTo>
                <a:lnTo>
                  <a:pt x="3692" y="1102"/>
                </a:lnTo>
                <a:cubicBezTo>
                  <a:pt x="3271" y="875"/>
                  <a:pt x="2818" y="778"/>
                  <a:pt x="2364" y="778"/>
                </a:cubicBezTo>
                <a:cubicBezTo>
                  <a:pt x="1425" y="778"/>
                  <a:pt x="1069" y="1361"/>
                  <a:pt x="1069" y="1814"/>
                </a:cubicBezTo>
                <a:cubicBezTo>
                  <a:pt x="1069" y="2462"/>
                  <a:pt x="1458" y="2785"/>
                  <a:pt x="2429" y="3174"/>
                </a:cubicBezTo>
                <a:cubicBezTo>
                  <a:pt x="3627" y="3627"/>
                  <a:pt x="4210" y="4178"/>
                  <a:pt x="4210" y="5182"/>
                </a:cubicBezTo>
                <a:cubicBezTo>
                  <a:pt x="4210" y="6186"/>
                  <a:pt x="3401" y="7190"/>
                  <a:pt x="1782" y="7190"/>
                </a:cubicBezTo>
                <a:cubicBezTo>
                  <a:pt x="1166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37"/>
          <p:cNvSpPr/>
          <p:nvPr/>
        </p:nvSpPr>
        <p:spPr>
          <a:xfrm>
            <a:off x="-856414" y="3886568"/>
            <a:ext cx="587982" cy="867510"/>
          </a:xfrm>
          <a:custGeom>
            <a:avLst/>
            <a:gdLst/>
            <a:ahLst/>
            <a:cxnLst/>
            <a:rect l="l" t="t" r="r" b="b"/>
            <a:pathLst>
              <a:path w="30246" h="44625" extrusionOk="0">
                <a:moveTo>
                  <a:pt x="28691" y="35525"/>
                </a:moveTo>
                <a:cubicBezTo>
                  <a:pt x="28367" y="36626"/>
                  <a:pt x="27979" y="37662"/>
                  <a:pt x="27428" y="38666"/>
                </a:cubicBezTo>
                <a:cubicBezTo>
                  <a:pt x="26554" y="40285"/>
                  <a:pt x="24967" y="42001"/>
                  <a:pt x="23348" y="42811"/>
                </a:cubicBezTo>
                <a:cubicBezTo>
                  <a:pt x="20110" y="44430"/>
                  <a:pt x="15350" y="44624"/>
                  <a:pt x="11885" y="44106"/>
                </a:cubicBezTo>
                <a:cubicBezTo>
                  <a:pt x="7869" y="43459"/>
                  <a:pt x="4404" y="40965"/>
                  <a:pt x="2493" y="37403"/>
                </a:cubicBezTo>
                <a:cubicBezTo>
                  <a:pt x="874" y="34294"/>
                  <a:pt x="518" y="30700"/>
                  <a:pt x="291" y="27202"/>
                </a:cubicBezTo>
                <a:cubicBezTo>
                  <a:pt x="32" y="23608"/>
                  <a:pt x="0" y="20046"/>
                  <a:pt x="130" y="16451"/>
                </a:cubicBezTo>
                <a:cubicBezTo>
                  <a:pt x="356" y="12824"/>
                  <a:pt x="777" y="8841"/>
                  <a:pt x="2591" y="5700"/>
                </a:cubicBezTo>
                <a:cubicBezTo>
                  <a:pt x="4793" y="1879"/>
                  <a:pt x="9197" y="195"/>
                  <a:pt x="13245" y="98"/>
                </a:cubicBezTo>
                <a:cubicBezTo>
                  <a:pt x="16515" y="1"/>
                  <a:pt x="20822" y="195"/>
                  <a:pt x="23737" y="1944"/>
                </a:cubicBezTo>
                <a:cubicBezTo>
                  <a:pt x="27105" y="3984"/>
                  <a:pt x="28691" y="7967"/>
                  <a:pt x="29242" y="11756"/>
                </a:cubicBezTo>
                <a:cubicBezTo>
                  <a:pt x="29987" y="16419"/>
                  <a:pt x="30246" y="21147"/>
                  <a:pt x="29987" y="25842"/>
                </a:cubicBezTo>
                <a:cubicBezTo>
                  <a:pt x="29760" y="28886"/>
                  <a:pt x="29566" y="32416"/>
                  <a:pt x="28691" y="35525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37"/>
          <p:cNvSpPr/>
          <p:nvPr/>
        </p:nvSpPr>
        <p:spPr>
          <a:xfrm>
            <a:off x="-800390" y="4206359"/>
            <a:ext cx="110186" cy="491035"/>
          </a:xfrm>
          <a:custGeom>
            <a:avLst/>
            <a:gdLst/>
            <a:ahLst/>
            <a:cxnLst/>
            <a:rect l="l" t="t" r="r" b="b"/>
            <a:pathLst>
              <a:path w="5668" h="25259" extrusionOk="0">
                <a:moveTo>
                  <a:pt x="0" y="0"/>
                </a:moveTo>
                <a:lnTo>
                  <a:pt x="162" y="1101"/>
                </a:lnTo>
                <a:lnTo>
                  <a:pt x="292" y="2397"/>
                </a:lnTo>
                <a:lnTo>
                  <a:pt x="356" y="3174"/>
                </a:lnTo>
                <a:lnTo>
                  <a:pt x="486" y="4048"/>
                </a:lnTo>
                <a:lnTo>
                  <a:pt x="745" y="5991"/>
                </a:lnTo>
                <a:cubicBezTo>
                  <a:pt x="842" y="6671"/>
                  <a:pt x="1004" y="7383"/>
                  <a:pt x="1101" y="8128"/>
                </a:cubicBezTo>
                <a:cubicBezTo>
                  <a:pt x="1231" y="8873"/>
                  <a:pt x="1360" y="9650"/>
                  <a:pt x="1522" y="10427"/>
                </a:cubicBezTo>
                <a:lnTo>
                  <a:pt x="2008" y="12824"/>
                </a:lnTo>
                <a:lnTo>
                  <a:pt x="2558" y="15155"/>
                </a:lnTo>
                <a:cubicBezTo>
                  <a:pt x="2720" y="15933"/>
                  <a:pt x="2979" y="16710"/>
                  <a:pt x="3141" y="17422"/>
                </a:cubicBezTo>
                <a:cubicBezTo>
                  <a:pt x="3336" y="18135"/>
                  <a:pt x="3530" y="18879"/>
                  <a:pt x="3757" y="19527"/>
                </a:cubicBezTo>
                <a:lnTo>
                  <a:pt x="4339" y="21405"/>
                </a:lnTo>
                <a:lnTo>
                  <a:pt x="4598" y="22247"/>
                </a:lnTo>
                <a:lnTo>
                  <a:pt x="4858" y="22960"/>
                </a:lnTo>
                <a:lnTo>
                  <a:pt x="5279" y="24190"/>
                </a:lnTo>
                <a:lnTo>
                  <a:pt x="5667" y="25259"/>
                </a:lnTo>
                <a:lnTo>
                  <a:pt x="5181" y="24223"/>
                </a:lnTo>
                <a:lnTo>
                  <a:pt x="4663" y="23057"/>
                </a:lnTo>
                <a:lnTo>
                  <a:pt x="4339" y="22344"/>
                </a:lnTo>
                <a:lnTo>
                  <a:pt x="4016" y="21535"/>
                </a:lnTo>
                <a:lnTo>
                  <a:pt x="3303" y="19689"/>
                </a:lnTo>
                <a:cubicBezTo>
                  <a:pt x="3076" y="19041"/>
                  <a:pt x="2882" y="18329"/>
                  <a:pt x="2655" y="17584"/>
                </a:cubicBezTo>
                <a:cubicBezTo>
                  <a:pt x="2396" y="16872"/>
                  <a:pt x="2170" y="16095"/>
                  <a:pt x="2008" y="15317"/>
                </a:cubicBezTo>
                <a:lnTo>
                  <a:pt x="1393" y="12953"/>
                </a:lnTo>
                <a:lnTo>
                  <a:pt x="939" y="10557"/>
                </a:lnTo>
                <a:cubicBezTo>
                  <a:pt x="777" y="9780"/>
                  <a:pt x="680" y="9003"/>
                  <a:pt x="583" y="8225"/>
                </a:cubicBezTo>
                <a:cubicBezTo>
                  <a:pt x="453" y="7481"/>
                  <a:pt x="356" y="6768"/>
                  <a:pt x="292" y="6056"/>
                </a:cubicBezTo>
                <a:lnTo>
                  <a:pt x="130" y="4080"/>
                </a:lnTo>
                <a:lnTo>
                  <a:pt x="65" y="3206"/>
                </a:lnTo>
                <a:lnTo>
                  <a:pt x="65" y="2397"/>
                </a:lnTo>
                <a:lnTo>
                  <a:pt x="32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37"/>
          <p:cNvSpPr/>
          <p:nvPr/>
        </p:nvSpPr>
        <p:spPr>
          <a:xfrm>
            <a:off x="-719815" y="4150336"/>
            <a:ext cx="64852" cy="458298"/>
          </a:xfrm>
          <a:custGeom>
            <a:avLst/>
            <a:gdLst/>
            <a:ahLst/>
            <a:cxnLst/>
            <a:rect l="l" t="t" r="r" b="b"/>
            <a:pathLst>
              <a:path w="3336" h="23575" extrusionOk="0">
                <a:moveTo>
                  <a:pt x="97" y="0"/>
                </a:moveTo>
                <a:cubicBezTo>
                  <a:pt x="97" y="0"/>
                  <a:pt x="130" y="356"/>
                  <a:pt x="162" y="1036"/>
                </a:cubicBezTo>
                <a:lnTo>
                  <a:pt x="227" y="2202"/>
                </a:lnTo>
                <a:lnTo>
                  <a:pt x="259" y="2915"/>
                </a:lnTo>
                <a:lnTo>
                  <a:pt x="356" y="3724"/>
                </a:lnTo>
                <a:lnTo>
                  <a:pt x="518" y="5505"/>
                </a:lnTo>
                <a:cubicBezTo>
                  <a:pt x="551" y="6153"/>
                  <a:pt x="680" y="6833"/>
                  <a:pt x="745" y="7513"/>
                </a:cubicBezTo>
                <a:cubicBezTo>
                  <a:pt x="810" y="8193"/>
                  <a:pt x="907" y="8905"/>
                  <a:pt x="1036" y="9650"/>
                </a:cubicBezTo>
                <a:lnTo>
                  <a:pt x="1328" y="11820"/>
                </a:lnTo>
                <a:cubicBezTo>
                  <a:pt x="1587" y="13309"/>
                  <a:pt x="1814" y="14767"/>
                  <a:pt x="2040" y="16127"/>
                </a:cubicBezTo>
                <a:lnTo>
                  <a:pt x="2396" y="18135"/>
                </a:lnTo>
                <a:lnTo>
                  <a:pt x="2720" y="19916"/>
                </a:lnTo>
                <a:lnTo>
                  <a:pt x="3174" y="22571"/>
                </a:lnTo>
                <a:cubicBezTo>
                  <a:pt x="3271" y="23219"/>
                  <a:pt x="3336" y="23575"/>
                  <a:pt x="3336" y="23575"/>
                </a:cubicBezTo>
                <a:cubicBezTo>
                  <a:pt x="3336" y="23575"/>
                  <a:pt x="3238" y="23219"/>
                  <a:pt x="3044" y="22571"/>
                </a:cubicBezTo>
                <a:cubicBezTo>
                  <a:pt x="2882" y="21956"/>
                  <a:pt x="2623" y="21049"/>
                  <a:pt x="2364" y="19980"/>
                </a:cubicBezTo>
                <a:cubicBezTo>
                  <a:pt x="2105" y="18879"/>
                  <a:pt x="1814" y="17616"/>
                  <a:pt x="1522" y="16256"/>
                </a:cubicBezTo>
                <a:cubicBezTo>
                  <a:pt x="1393" y="15576"/>
                  <a:pt x="1231" y="14864"/>
                  <a:pt x="1134" y="14119"/>
                </a:cubicBezTo>
                <a:lnTo>
                  <a:pt x="745" y="11917"/>
                </a:lnTo>
                <a:lnTo>
                  <a:pt x="453" y="9715"/>
                </a:lnTo>
                <a:cubicBezTo>
                  <a:pt x="356" y="9003"/>
                  <a:pt x="292" y="8258"/>
                  <a:pt x="227" y="7578"/>
                </a:cubicBezTo>
                <a:cubicBezTo>
                  <a:pt x="162" y="6865"/>
                  <a:pt x="97" y="6185"/>
                  <a:pt x="65" y="5538"/>
                </a:cubicBezTo>
                <a:lnTo>
                  <a:pt x="0" y="3724"/>
                </a:lnTo>
                <a:lnTo>
                  <a:pt x="0" y="2915"/>
                </a:lnTo>
                <a:lnTo>
                  <a:pt x="32" y="2202"/>
                </a:lnTo>
                <a:lnTo>
                  <a:pt x="65" y="1004"/>
                </a:lnTo>
                <a:cubicBezTo>
                  <a:pt x="65" y="356"/>
                  <a:pt x="97" y="0"/>
                  <a:pt x="97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37"/>
          <p:cNvSpPr/>
          <p:nvPr/>
        </p:nvSpPr>
        <p:spPr>
          <a:xfrm>
            <a:off x="-648065" y="4192499"/>
            <a:ext cx="51652" cy="480984"/>
          </a:xfrm>
          <a:custGeom>
            <a:avLst/>
            <a:gdLst/>
            <a:ahLst/>
            <a:cxnLst/>
            <a:rect l="l" t="t" r="r" b="b"/>
            <a:pathLst>
              <a:path w="2657" h="24742" extrusionOk="0">
                <a:moveTo>
                  <a:pt x="1" y="1"/>
                </a:moveTo>
                <a:lnTo>
                  <a:pt x="130" y="1069"/>
                </a:lnTo>
                <a:cubicBezTo>
                  <a:pt x="195" y="1749"/>
                  <a:pt x="325" y="2689"/>
                  <a:pt x="422" y="3854"/>
                </a:cubicBezTo>
                <a:lnTo>
                  <a:pt x="584" y="5733"/>
                </a:lnTo>
                <a:cubicBezTo>
                  <a:pt x="648" y="6413"/>
                  <a:pt x="746" y="7093"/>
                  <a:pt x="810" y="7837"/>
                </a:cubicBezTo>
                <a:cubicBezTo>
                  <a:pt x="972" y="9295"/>
                  <a:pt x="1134" y="10817"/>
                  <a:pt x="1264" y="12371"/>
                </a:cubicBezTo>
                <a:cubicBezTo>
                  <a:pt x="1426" y="13925"/>
                  <a:pt x="1652" y="15480"/>
                  <a:pt x="1814" y="16905"/>
                </a:cubicBezTo>
                <a:cubicBezTo>
                  <a:pt x="1879" y="17649"/>
                  <a:pt x="1944" y="18330"/>
                  <a:pt x="2041" y="19010"/>
                </a:cubicBezTo>
                <a:lnTo>
                  <a:pt x="2268" y="20888"/>
                </a:lnTo>
                <a:cubicBezTo>
                  <a:pt x="2397" y="22021"/>
                  <a:pt x="2494" y="22993"/>
                  <a:pt x="2559" y="23673"/>
                </a:cubicBezTo>
                <a:lnTo>
                  <a:pt x="2656" y="24741"/>
                </a:lnTo>
                <a:lnTo>
                  <a:pt x="2429" y="23705"/>
                </a:lnTo>
                <a:cubicBezTo>
                  <a:pt x="2332" y="23025"/>
                  <a:pt x="2106" y="22086"/>
                  <a:pt x="1911" y="20920"/>
                </a:cubicBezTo>
                <a:lnTo>
                  <a:pt x="1588" y="19074"/>
                </a:lnTo>
                <a:cubicBezTo>
                  <a:pt x="1458" y="18427"/>
                  <a:pt x="1361" y="17714"/>
                  <a:pt x="1264" y="17002"/>
                </a:cubicBezTo>
                <a:cubicBezTo>
                  <a:pt x="1069" y="15545"/>
                  <a:pt x="875" y="13990"/>
                  <a:pt x="681" y="12436"/>
                </a:cubicBezTo>
                <a:cubicBezTo>
                  <a:pt x="487" y="10914"/>
                  <a:pt x="389" y="9327"/>
                  <a:pt x="260" y="7870"/>
                </a:cubicBezTo>
                <a:cubicBezTo>
                  <a:pt x="227" y="7157"/>
                  <a:pt x="163" y="6445"/>
                  <a:pt x="130" y="5765"/>
                </a:cubicBezTo>
                <a:lnTo>
                  <a:pt x="66" y="3887"/>
                </a:lnTo>
                <a:cubicBezTo>
                  <a:pt x="33" y="2721"/>
                  <a:pt x="33" y="1749"/>
                  <a:pt x="1" y="1037"/>
                </a:cubicBezTo>
                <a:cubicBezTo>
                  <a:pt x="1" y="357"/>
                  <a:pt x="1" y="1"/>
                  <a:pt x="1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37"/>
          <p:cNvSpPr/>
          <p:nvPr/>
        </p:nvSpPr>
        <p:spPr>
          <a:xfrm>
            <a:off x="-557421" y="4152843"/>
            <a:ext cx="22064" cy="527563"/>
          </a:xfrm>
          <a:custGeom>
            <a:avLst/>
            <a:gdLst/>
            <a:ahLst/>
            <a:cxnLst/>
            <a:rect l="l" t="t" r="r" b="b"/>
            <a:pathLst>
              <a:path w="1135" h="27138" extrusionOk="0">
                <a:moveTo>
                  <a:pt x="33" y="1"/>
                </a:moveTo>
                <a:lnTo>
                  <a:pt x="130" y="1166"/>
                </a:lnTo>
                <a:cubicBezTo>
                  <a:pt x="195" y="1879"/>
                  <a:pt x="292" y="2947"/>
                  <a:pt x="389" y="4210"/>
                </a:cubicBezTo>
                <a:cubicBezTo>
                  <a:pt x="454" y="5506"/>
                  <a:pt x="551" y="6963"/>
                  <a:pt x="649" y="8582"/>
                </a:cubicBezTo>
                <a:cubicBezTo>
                  <a:pt x="746" y="10169"/>
                  <a:pt x="810" y="11853"/>
                  <a:pt x="875" y="13569"/>
                </a:cubicBezTo>
                <a:cubicBezTo>
                  <a:pt x="940" y="15253"/>
                  <a:pt x="1005" y="16937"/>
                  <a:pt x="1037" y="18556"/>
                </a:cubicBezTo>
                <a:cubicBezTo>
                  <a:pt x="1070" y="20143"/>
                  <a:pt x="1102" y="21632"/>
                  <a:pt x="1102" y="22895"/>
                </a:cubicBezTo>
                <a:cubicBezTo>
                  <a:pt x="1134" y="24191"/>
                  <a:pt x="1102" y="25227"/>
                  <a:pt x="1102" y="25972"/>
                </a:cubicBezTo>
                <a:lnTo>
                  <a:pt x="1102" y="27138"/>
                </a:lnTo>
                <a:lnTo>
                  <a:pt x="1005" y="25972"/>
                </a:lnTo>
                <a:cubicBezTo>
                  <a:pt x="972" y="25259"/>
                  <a:pt x="843" y="24191"/>
                  <a:pt x="778" y="22895"/>
                </a:cubicBezTo>
                <a:cubicBezTo>
                  <a:pt x="713" y="21632"/>
                  <a:pt x="584" y="20143"/>
                  <a:pt x="519" y="18556"/>
                </a:cubicBezTo>
                <a:cubicBezTo>
                  <a:pt x="422" y="16969"/>
                  <a:pt x="357" y="15285"/>
                  <a:pt x="260" y="13569"/>
                </a:cubicBezTo>
                <a:cubicBezTo>
                  <a:pt x="195" y="11885"/>
                  <a:pt x="163" y="10169"/>
                  <a:pt x="98" y="8582"/>
                </a:cubicBezTo>
                <a:cubicBezTo>
                  <a:pt x="66" y="6995"/>
                  <a:pt x="66" y="5506"/>
                  <a:pt x="33" y="4243"/>
                </a:cubicBezTo>
                <a:cubicBezTo>
                  <a:pt x="1" y="2947"/>
                  <a:pt x="33" y="1879"/>
                  <a:pt x="33" y="1134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37"/>
          <p:cNvSpPr/>
          <p:nvPr/>
        </p:nvSpPr>
        <p:spPr>
          <a:xfrm>
            <a:off x="-468020" y="4145301"/>
            <a:ext cx="23931" cy="521264"/>
          </a:xfrm>
          <a:custGeom>
            <a:avLst/>
            <a:gdLst/>
            <a:ahLst/>
            <a:cxnLst/>
            <a:rect l="l" t="t" r="r" b="b"/>
            <a:pathLst>
              <a:path w="1231" h="26814" extrusionOk="0">
                <a:moveTo>
                  <a:pt x="0" y="0"/>
                </a:moveTo>
                <a:lnTo>
                  <a:pt x="162" y="1166"/>
                </a:lnTo>
                <a:cubicBezTo>
                  <a:pt x="227" y="1878"/>
                  <a:pt x="389" y="2915"/>
                  <a:pt x="518" y="4177"/>
                </a:cubicBezTo>
                <a:lnTo>
                  <a:pt x="745" y="6185"/>
                </a:lnTo>
                <a:cubicBezTo>
                  <a:pt x="842" y="6930"/>
                  <a:pt x="875" y="7675"/>
                  <a:pt x="939" y="8452"/>
                </a:cubicBezTo>
                <a:cubicBezTo>
                  <a:pt x="1037" y="10039"/>
                  <a:pt x="1101" y="11690"/>
                  <a:pt x="1198" y="13407"/>
                </a:cubicBezTo>
                <a:cubicBezTo>
                  <a:pt x="1198" y="15090"/>
                  <a:pt x="1231" y="16742"/>
                  <a:pt x="1231" y="18329"/>
                </a:cubicBezTo>
                <a:lnTo>
                  <a:pt x="1231" y="20596"/>
                </a:lnTo>
                <a:lnTo>
                  <a:pt x="1166" y="22636"/>
                </a:lnTo>
                <a:cubicBezTo>
                  <a:pt x="1134" y="23899"/>
                  <a:pt x="1069" y="24935"/>
                  <a:pt x="1037" y="25680"/>
                </a:cubicBezTo>
                <a:lnTo>
                  <a:pt x="972" y="26813"/>
                </a:lnTo>
                <a:lnTo>
                  <a:pt x="939" y="25680"/>
                </a:lnTo>
                <a:cubicBezTo>
                  <a:pt x="907" y="24935"/>
                  <a:pt x="842" y="23899"/>
                  <a:pt x="842" y="22636"/>
                </a:cubicBezTo>
                <a:cubicBezTo>
                  <a:pt x="842" y="21988"/>
                  <a:pt x="810" y="21308"/>
                  <a:pt x="777" y="20596"/>
                </a:cubicBezTo>
                <a:cubicBezTo>
                  <a:pt x="777" y="19883"/>
                  <a:pt x="745" y="19106"/>
                  <a:pt x="713" y="18329"/>
                </a:cubicBezTo>
                <a:cubicBezTo>
                  <a:pt x="680" y="16774"/>
                  <a:pt x="648" y="15090"/>
                  <a:pt x="616" y="13407"/>
                </a:cubicBezTo>
                <a:cubicBezTo>
                  <a:pt x="551" y="11723"/>
                  <a:pt x="454" y="10071"/>
                  <a:pt x="421" y="8484"/>
                </a:cubicBezTo>
                <a:cubicBezTo>
                  <a:pt x="356" y="7707"/>
                  <a:pt x="389" y="6962"/>
                  <a:pt x="324" y="6250"/>
                </a:cubicBezTo>
                <a:lnTo>
                  <a:pt x="195" y="4210"/>
                </a:lnTo>
                <a:cubicBezTo>
                  <a:pt x="130" y="2947"/>
                  <a:pt x="97" y="1911"/>
                  <a:pt x="65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7"/>
          <p:cNvSpPr/>
          <p:nvPr/>
        </p:nvSpPr>
        <p:spPr>
          <a:xfrm>
            <a:off x="-379261" y="4203832"/>
            <a:ext cx="27721" cy="418018"/>
          </a:xfrm>
          <a:custGeom>
            <a:avLst/>
            <a:gdLst/>
            <a:ahLst/>
            <a:cxnLst/>
            <a:rect l="l" t="t" r="r" b="b"/>
            <a:pathLst>
              <a:path w="1426" h="21503" extrusionOk="0">
                <a:moveTo>
                  <a:pt x="486" y="1"/>
                </a:moveTo>
                <a:cubicBezTo>
                  <a:pt x="486" y="1"/>
                  <a:pt x="551" y="357"/>
                  <a:pt x="648" y="940"/>
                </a:cubicBezTo>
                <a:lnTo>
                  <a:pt x="777" y="1976"/>
                </a:lnTo>
                <a:cubicBezTo>
                  <a:pt x="842" y="2397"/>
                  <a:pt x="907" y="2850"/>
                  <a:pt x="972" y="3368"/>
                </a:cubicBezTo>
                <a:lnTo>
                  <a:pt x="1134" y="4988"/>
                </a:lnTo>
                <a:cubicBezTo>
                  <a:pt x="1198" y="5571"/>
                  <a:pt x="1231" y="6186"/>
                  <a:pt x="1263" y="6801"/>
                </a:cubicBezTo>
                <a:cubicBezTo>
                  <a:pt x="1328" y="7449"/>
                  <a:pt x="1360" y="8096"/>
                  <a:pt x="1360" y="8744"/>
                </a:cubicBezTo>
                <a:cubicBezTo>
                  <a:pt x="1360" y="9424"/>
                  <a:pt x="1393" y="10104"/>
                  <a:pt x="1425" y="10784"/>
                </a:cubicBezTo>
                <a:cubicBezTo>
                  <a:pt x="1425" y="11464"/>
                  <a:pt x="1360" y="12144"/>
                  <a:pt x="1360" y="12792"/>
                </a:cubicBezTo>
                <a:cubicBezTo>
                  <a:pt x="1328" y="13472"/>
                  <a:pt x="1263" y="14120"/>
                  <a:pt x="1231" y="14767"/>
                </a:cubicBezTo>
                <a:cubicBezTo>
                  <a:pt x="1166" y="15383"/>
                  <a:pt x="1134" y="15998"/>
                  <a:pt x="1037" y="16581"/>
                </a:cubicBezTo>
                <a:lnTo>
                  <a:pt x="777" y="18200"/>
                </a:lnTo>
                <a:lnTo>
                  <a:pt x="648" y="18912"/>
                </a:lnTo>
                <a:lnTo>
                  <a:pt x="486" y="19560"/>
                </a:lnTo>
                <a:lnTo>
                  <a:pt x="227" y="20596"/>
                </a:lnTo>
                <a:cubicBezTo>
                  <a:pt x="97" y="21179"/>
                  <a:pt x="0" y="21503"/>
                  <a:pt x="0" y="21503"/>
                </a:cubicBezTo>
                <a:cubicBezTo>
                  <a:pt x="0" y="21503"/>
                  <a:pt x="33" y="21179"/>
                  <a:pt x="130" y="20596"/>
                </a:cubicBezTo>
                <a:lnTo>
                  <a:pt x="259" y="19528"/>
                </a:lnTo>
                <a:lnTo>
                  <a:pt x="356" y="18880"/>
                </a:lnTo>
                <a:lnTo>
                  <a:pt x="421" y="18167"/>
                </a:lnTo>
                <a:lnTo>
                  <a:pt x="583" y="16548"/>
                </a:lnTo>
                <a:cubicBezTo>
                  <a:pt x="648" y="15965"/>
                  <a:pt x="648" y="15350"/>
                  <a:pt x="680" y="14735"/>
                </a:cubicBezTo>
                <a:cubicBezTo>
                  <a:pt x="713" y="14087"/>
                  <a:pt x="745" y="13440"/>
                  <a:pt x="745" y="12792"/>
                </a:cubicBezTo>
                <a:cubicBezTo>
                  <a:pt x="745" y="12112"/>
                  <a:pt x="777" y="11432"/>
                  <a:pt x="810" y="10752"/>
                </a:cubicBezTo>
                <a:cubicBezTo>
                  <a:pt x="810" y="10072"/>
                  <a:pt x="810" y="9392"/>
                  <a:pt x="810" y="8744"/>
                </a:cubicBezTo>
                <a:cubicBezTo>
                  <a:pt x="810" y="8064"/>
                  <a:pt x="777" y="7416"/>
                  <a:pt x="745" y="6769"/>
                </a:cubicBezTo>
                <a:cubicBezTo>
                  <a:pt x="745" y="6153"/>
                  <a:pt x="745" y="5538"/>
                  <a:pt x="713" y="4955"/>
                </a:cubicBezTo>
                <a:lnTo>
                  <a:pt x="648" y="3336"/>
                </a:lnTo>
                <a:cubicBezTo>
                  <a:pt x="616" y="2332"/>
                  <a:pt x="551" y="1490"/>
                  <a:pt x="551" y="907"/>
                </a:cubicBezTo>
                <a:cubicBezTo>
                  <a:pt x="518" y="357"/>
                  <a:pt x="486" y="1"/>
                  <a:pt x="486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37"/>
          <p:cNvSpPr/>
          <p:nvPr/>
        </p:nvSpPr>
        <p:spPr>
          <a:xfrm>
            <a:off x="707251" y="3887210"/>
            <a:ext cx="587982" cy="866868"/>
          </a:xfrm>
          <a:custGeom>
            <a:avLst/>
            <a:gdLst/>
            <a:ahLst/>
            <a:cxnLst/>
            <a:rect l="l" t="t" r="r" b="b"/>
            <a:pathLst>
              <a:path w="30246" h="44592" extrusionOk="0">
                <a:moveTo>
                  <a:pt x="1555" y="35492"/>
                </a:moveTo>
                <a:cubicBezTo>
                  <a:pt x="1846" y="36593"/>
                  <a:pt x="2267" y="37629"/>
                  <a:pt x="2785" y="38633"/>
                </a:cubicBezTo>
                <a:cubicBezTo>
                  <a:pt x="3659" y="40252"/>
                  <a:pt x="5279" y="41968"/>
                  <a:pt x="6898" y="42778"/>
                </a:cubicBezTo>
                <a:cubicBezTo>
                  <a:pt x="10136" y="44397"/>
                  <a:pt x="14864" y="44591"/>
                  <a:pt x="18361" y="44073"/>
                </a:cubicBezTo>
                <a:cubicBezTo>
                  <a:pt x="22344" y="43426"/>
                  <a:pt x="25809" y="40932"/>
                  <a:pt x="27752" y="37370"/>
                </a:cubicBezTo>
                <a:cubicBezTo>
                  <a:pt x="29372" y="34261"/>
                  <a:pt x="29728" y="30667"/>
                  <a:pt x="29922" y="27169"/>
                </a:cubicBezTo>
                <a:cubicBezTo>
                  <a:pt x="30181" y="23607"/>
                  <a:pt x="30246" y="20013"/>
                  <a:pt x="30084" y="16418"/>
                </a:cubicBezTo>
                <a:cubicBezTo>
                  <a:pt x="29890" y="12824"/>
                  <a:pt x="29469" y="8808"/>
                  <a:pt x="27623" y="5667"/>
                </a:cubicBezTo>
                <a:cubicBezTo>
                  <a:pt x="25421" y="1846"/>
                  <a:pt x="21017" y="162"/>
                  <a:pt x="17001" y="65"/>
                </a:cubicBezTo>
                <a:cubicBezTo>
                  <a:pt x="13731" y="0"/>
                  <a:pt x="9424" y="162"/>
                  <a:pt x="6509" y="1943"/>
                </a:cubicBezTo>
                <a:cubicBezTo>
                  <a:pt x="3141" y="3951"/>
                  <a:pt x="1555" y="7934"/>
                  <a:pt x="1004" y="11723"/>
                </a:cubicBezTo>
                <a:cubicBezTo>
                  <a:pt x="259" y="16386"/>
                  <a:pt x="0" y="21114"/>
                  <a:pt x="259" y="25809"/>
                </a:cubicBezTo>
                <a:cubicBezTo>
                  <a:pt x="486" y="28853"/>
                  <a:pt x="680" y="32383"/>
                  <a:pt x="1555" y="3549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37"/>
          <p:cNvSpPr/>
          <p:nvPr/>
        </p:nvSpPr>
        <p:spPr>
          <a:xfrm>
            <a:off x="1129003" y="4206359"/>
            <a:ext cx="109564" cy="491035"/>
          </a:xfrm>
          <a:custGeom>
            <a:avLst/>
            <a:gdLst/>
            <a:ahLst/>
            <a:cxnLst/>
            <a:rect l="l" t="t" r="r" b="b"/>
            <a:pathLst>
              <a:path w="5636" h="25259" extrusionOk="0">
                <a:moveTo>
                  <a:pt x="5635" y="0"/>
                </a:moveTo>
                <a:lnTo>
                  <a:pt x="5635" y="1101"/>
                </a:lnTo>
                <a:cubicBezTo>
                  <a:pt x="5635" y="1457"/>
                  <a:pt x="5635" y="1911"/>
                  <a:pt x="5603" y="2397"/>
                </a:cubicBezTo>
                <a:lnTo>
                  <a:pt x="5603" y="3206"/>
                </a:lnTo>
                <a:lnTo>
                  <a:pt x="5538" y="4080"/>
                </a:lnTo>
                <a:lnTo>
                  <a:pt x="5376" y="6056"/>
                </a:lnTo>
                <a:cubicBezTo>
                  <a:pt x="5312" y="6768"/>
                  <a:pt x="5182" y="7481"/>
                  <a:pt x="5085" y="8225"/>
                </a:cubicBezTo>
                <a:cubicBezTo>
                  <a:pt x="4988" y="9003"/>
                  <a:pt x="4891" y="9780"/>
                  <a:pt x="4729" y="10557"/>
                </a:cubicBezTo>
                <a:lnTo>
                  <a:pt x="4243" y="12953"/>
                </a:lnTo>
                <a:lnTo>
                  <a:pt x="3660" y="15317"/>
                </a:lnTo>
                <a:cubicBezTo>
                  <a:pt x="3498" y="16095"/>
                  <a:pt x="3239" y="16872"/>
                  <a:pt x="3012" y="17584"/>
                </a:cubicBezTo>
                <a:cubicBezTo>
                  <a:pt x="2786" y="18329"/>
                  <a:pt x="2591" y="19041"/>
                  <a:pt x="2332" y="19689"/>
                </a:cubicBezTo>
                <a:lnTo>
                  <a:pt x="1652" y="21535"/>
                </a:lnTo>
                <a:lnTo>
                  <a:pt x="1328" y="22344"/>
                </a:lnTo>
                <a:lnTo>
                  <a:pt x="1005" y="23057"/>
                </a:lnTo>
                <a:lnTo>
                  <a:pt x="487" y="24223"/>
                </a:lnTo>
                <a:lnTo>
                  <a:pt x="1" y="25259"/>
                </a:lnTo>
                <a:lnTo>
                  <a:pt x="357" y="24190"/>
                </a:lnTo>
                <a:lnTo>
                  <a:pt x="810" y="22960"/>
                </a:lnTo>
                <a:lnTo>
                  <a:pt x="1069" y="22247"/>
                </a:lnTo>
                <a:lnTo>
                  <a:pt x="1328" y="21405"/>
                </a:lnTo>
                <a:lnTo>
                  <a:pt x="1911" y="19527"/>
                </a:lnTo>
                <a:cubicBezTo>
                  <a:pt x="2138" y="18879"/>
                  <a:pt x="2300" y="18135"/>
                  <a:pt x="2494" y="17422"/>
                </a:cubicBezTo>
                <a:cubicBezTo>
                  <a:pt x="2721" y="16677"/>
                  <a:pt x="2915" y="15933"/>
                  <a:pt x="3110" y="15155"/>
                </a:cubicBezTo>
                <a:lnTo>
                  <a:pt x="3660" y="12824"/>
                </a:lnTo>
                <a:lnTo>
                  <a:pt x="4146" y="10427"/>
                </a:lnTo>
                <a:cubicBezTo>
                  <a:pt x="4308" y="9650"/>
                  <a:pt x="4437" y="8873"/>
                  <a:pt x="4534" y="8128"/>
                </a:cubicBezTo>
                <a:cubicBezTo>
                  <a:pt x="4664" y="7383"/>
                  <a:pt x="4826" y="6671"/>
                  <a:pt x="4891" y="5991"/>
                </a:cubicBezTo>
                <a:lnTo>
                  <a:pt x="5182" y="4048"/>
                </a:lnTo>
                <a:lnTo>
                  <a:pt x="5279" y="3174"/>
                </a:lnTo>
                <a:lnTo>
                  <a:pt x="5376" y="2397"/>
                </a:lnTo>
                <a:lnTo>
                  <a:pt x="5506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37"/>
          <p:cNvSpPr/>
          <p:nvPr/>
        </p:nvSpPr>
        <p:spPr>
          <a:xfrm>
            <a:off x="1093760" y="4150336"/>
            <a:ext cx="65493" cy="458298"/>
          </a:xfrm>
          <a:custGeom>
            <a:avLst/>
            <a:gdLst/>
            <a:ahLst/>
            <a:cxnLst/>
            <a:rect l="l" t="t" r="r" b="b"/>
            <a:pathLst>
              <a:path w="3369" h="23575" extrusionOk="0">
                <a:moveTo>
                  <a:pt x="3239" y="0"/>
                </a:moveTo>
                <a:cubicBezTo>
                  <a:pt x="3239" y="0"/>
                  <a:pt x="3239" y="356"/>
                  <a:pt x="3271" y="1036"/>
                </a:cubicBezTo>
                <a:cubicBezTo>
                  <a:pt x="3271" y="1360"/>
                  <a:pt x="3303" y="1749"/>
                  <a:pt x="3303" y="2202"/>
                </a:cubicBezTo>
                <a:cubicBezTo>
                  <a:pt x="3303" y="2429"/>
                  <a:pt x="3336" y="2656"/>
                  <a:pt x="3336" y="2915"/>
                </a:cubicBezTo>
                <a:cubicBezTo>
                  <a:pt x="3368" y="3174"/>
                  <a:pt x="3336" y="3465"/>
                  <a:pt x="3303" y="3724"/>
                </a:cubicBezTo>
                <a:lnTo>
                  <a:pt x="3271" y="5538"/>
                </a:lnTo>
                <a:cubicBezTo>
                  <a:pt x="3239" y="6185"/>
                  <a:pt x="3174" y="6865"/>
                  <a:pt x="3109" y="7578"/>
                </a:cubicBezTo>
                <a:cubicBezTo>
                  <a:pt x="3044" y="8290"/>
                  <a:pt x="2980" y="9003"/>
                  <a:pt x="2882" y="9715"/>
                </a:cubicBezTo>
                <a:lnTo>
                  <a:pt x="2591" y="11917"/>
                </a:lnTo>
                <a:lnTo>
                  <a:pt x="2202" y="14119"/>
                </a:lnTo>
                <a:cubicBezTo>
                  <a:pt x="2105" y="14864"/>
                  <a:pt x="1943" y="15576"/>
                  <a:pt x="1814" y="16256"/>
                </a:cubicBezTo>
                <a:cubicBezTo>
                  <a:pt x="1522" y="17616"/>
                  <a:pt x="1231" y="18879"/>
                  <a:pt x="972" y="19980"/>
                </a:cubicBezTo>
                <a:cubicBezTo>
                  <a:pt x="680" y="21049"/>
                  <a:pt x="421" y="21956"/>
                  <a:pt x="259" y="22603"/>
                </a:cubicBezTo>
                <a:cubicBezTo>
                  <a:pt x="97" y="23219"/>
                  <a:pt x="0" y="23575"/>
                  <a:pt x="0" y="23575"/>
                </a:cubicBezTo>
                <a:cubicBezTo>
                  <a:pt x="0" y="23575"/>
                  <a:pt x="33" y="23219"/>
                  <a:pt x="162" y="22571"/>
                </a:cubicBezTo>
                <a:lnTo>
                  <a:pt x="616" y="19916"/>
                </a:lnTo>
                <a:lnTo>
                  <a:pt x="939" y="18135"/>
                </a:lnTo>
                <a:lnTo>
                  <a:pt x="1263" y="16127"/>
                </a:lnTo>
                <a:cubicBezTo>
                  <a:pt x="1522" y="14767"/>
                  <a:pt x="1749" y="13309"/>
                  <a:pt x="1976" y="11820"/>
                </a:cubicBezTo>
                <a:lnTo>
                  <a:pt x="2300" y="9650"/>
                </a:lnTo>
                <a:cubicBezTo>
                  <a:pt x="2429" y="8905"/>
                  <a:pt x="2494" y="8193"/>
                  <a:pt x="2591" y="7513"/>
                </a:cubicBezTo>
                <a:cubicBezTo>
                  <a:pt x="2656" y="6833"/>
                  <a:pt x="2753" y="6153"/>
                  <a:pt x="2818" y="5505"/>
                </a:cubicBezTo>
                <a:lnTo>
                  <a:pt x="2980" y="3724"/>
                </a:lnTo>
                <a:lnTo>
                  <a:pt x="3044" y="2915"/>
                </a:lnTo>
                <a:cubicBezTo>
                  <a:pt x="3044" y="2656"/>
                  <a:pt x="3077" y="2429"/>
                  <a:pt x="3077" y="2202"/>
                </a:cubicBezTo>
                <a:cubicBezTo>
                  <a:pt x="3109" y="1749"/>
                  <a:pt x="3141" y="1360"/>
                  <a:pt x="3174" y="1036"/>
                </a:cubicBezTo>
                <a:cubicBezTo>
                  <a:pt x="3206" y="356"/>
                  <a:pt x="3239" y="0"/>
                  <a:pt x="3239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37"/>
          <p:cNvSpPr/>
          <p:nvPr/>
        </p:nvSpPr>
        <p:spPr>
          <a:xfrm>
            <a:off x="1035209" y="4192499"/>
            <a:ext cx="51011" cy="481607"/>
          </a:xfrm>
          <a:custGeom>
            <a:avLst/>
            <a:gdLst/>
            <a:ahLst/>
            <a:cxnLst/>
            <a:rect l="l" t="t" r="r" b="b"/>
            <a:pathLst>
              <a:path w="2624" h="24774" extrusionOk="0">
                <a:moveTo>
                  <a:pt x="2624" y="1"/>
                </a:moveTo>
                <a:lnTo>
                  <a:pt x="2624" y="1069"/>
                </a:lnTo>
                <a:cubicBezTo>
                  <a:pt x="2624" y="1717"/>
                  <a:pt x="2624" y="2721"/>
                  <a:pt x="2591" y="3887"/>
                </a:cubicBezTo>
                <a:lnTo>
                  <a:pt x="2527" y="5797"/>
                </a:lnTo>
                <a:cubicBezTo>
                  <a:pt x="2494" y="6445"/>
                  <a:pt x="2429" y="7157"/>
                  <a:pt x="2365" y="7902"/>
                </a:cubicBezTo>
                <a:cubicBezTo>
                  <a:pt x="2268" y="9359"/>
                  <a:pt x="2106" y="10914"/>
                  <a:pt x="1976" y="12468"/>
                </a:cubicBezTo>
                <a:cubicBezTo>
                  <a:pt x="1814" y="14023"/>
                  <a:pt x="1555" y="15545"/>
                  <a:pt x="1361" y="17002"/>
                </a:cubicBezTo>
                <a:cubicBezTo>
                  <a:pt x="1264" y="17714"/>
                  <a:pt x="1167" y="18427"/>
                  <a:pt x="1069" y="19074"/>
                </a:cubicBezTo>
                <a:lnTo>
                  <a:pt x="746" y="20953"/>
                </a:lnTo>
                <a:cubicBezTo>
                  <a:pt x="519" y="22086"/>
                  <a:pt x="325" y="23057"/>
                  <a:pt x="195" y="23705"/>
                </a:cubicBezTo>
                <a:lnTo>
                  <a:pt x="1" y="24774"/>
                </a:lnTo>
                <a:lnTo>
                  <a:pt x="98" y="23705"/>
                </a:lnTo>
                <a:cubicBezTo>
                  <a:pt x="163" y="23025"/>
                  <a:pt x="260" y="22054"/>
                  <a:pt x="389" y="20888"/>
                </a:cubicBezTo>
                <a:lnTo>
                  <a:pt x="616" y="19010"/>
                </a:lnTo>
                <a:cubicBezTo>
                  <a:pt x="713" y="18362"/>
                  <a:pt x="746" y="17649"/>
                  <a:pt x="843" y="16937"/>
                </a:cubicBezTo>
                <a:cubicBezTo>
                  <a:pt x="1005" y="15480"/>
                  <a:pt x="1167" y="13925"/>
                  <a:pt x="1361" y="12403"/>
                </a:cubicBezTo>
                <a:cubicBezTo>
                  <a:pt x="1555" y="10849"/>
                  <a:pt x="1685" y="9295"/>
                  <a:pt x="1847" y="7837"/>
                </a:cubicBezTo>
                <a:cubicBezTo>
                  <a:pt x="1911" y="7125"/>
                  <a:pt x="2008" y="6413"/>
                  <a:pt x="2041" y="5765"/>
                </a:cubicBezTo>
                <a:lnTo>
                  <a:pt x="2235" y="3887"/>
                </a:lnTo>
                <a:cubicBezTo>
                  <a:pt x="2332" y="2721"/>
                  <a:pt x="2429" y="1749"/>
                  <a:pt x="2527" y="1069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37"/>
          <p:cNvSpPr/>
          <p:nvPr/>
        </p:nvSpPr>
        <p:spPr>
          <a:xfrm>
            <a:off x="974151" y="4152843"/>
            <a:ext cx="21423" cy="528185"/>
          </a:xfrm>
          <a:custGeom>
            <a:avLst/>
            <a:gdLst/>
            <a:ahLst/>
            <a:cxnLst/>
            <a:rect l="l" t="t" r="r" b="b"/>
            <a:pathLst>
              <a:path w="1102" h="27170" extrusionOk="0">
                <a:moveTo>
                  <a:pt x="1102" y="1"/>
                </a:moveTo>
                <a:lnTo>
                  <a:pt x="1102" y="1166"/>
                </a:lnTo>
                <a:lnTo>
                  <a:pt x="1102" y="4243"/>
                </a:lnTo>
                <a:cubicBezTo>
                  <a:pt x="1102" y="5506"/>
                  <a:pt x="1069" y="6995"/>
                  <a:pt x="1004" y="8582"/>
                </a:cubicBezTo>
                <a:cubicBezTo>
                  <a:pt x="972" y="10169"/>
                  <a:pt x="907" y="11885"/>
                  <a:pt x="843" y="13569"/>
                </a:cubicBezTo>
                <a:cubicBezTo>
                  <a:pt x="778" y="15285"/>
                  <a:pt x="713" y="16969"/>
                  <a:pt x="616" y="18556"/>
                </a:cubicBezTo>
                <a:cubicBezTo>
                  <a:pt x="519" y="20143"/>
                  <a:pt x="422" y="21632"/>
                  <a:pt x="357" y="22928"/>
                </a:cubicBezTo>
                <a:cubicBezTo>
                  <a:pt x="260" y="24191"/>
                  <a:pt x="163" y="25259"/>
                  <a:pt x="98" y="26004"/>
                </a:cubicBezTo>
                <a:lnTo>
                  <a:pt x="1" y="27170"/>
                </a:lnTo>
                <a:lnTo>
                  <a:pt x="1" y="26004"/>
                </a:lnTo>
                <a:lnTo>
                  <a:pt x="1" y="22895"/>
                </a:lnTo>
                <a:cubicBezTo>
                  <a:pt x="1" y="21632"/>
                  <a:pt x="33" y="20143"/>
                  <a:pt x="65" y="18556"/>
                </a:cubicBezTo>
                <a:cubicBezTo>
                  <a:pt x="130" y="16969"/>
                  <a:pt x="195" y="15253"/>
                  <a:pt x="227" y="13569"/>
                </a:cubicBezTo>
                <a:cubicBezTo>
                  <a:pt x="292" y="11853"/>
                  <a:pt x="389" y="10169"/>
                  <a:pt x="486" y="8582"/>
                </a:cubicBezTo>
                <a:cubicBezTo>
                  <a:pt x="551" y="6995"/>
                  <a:pt x="681" y="5506"/>
                  <a:pt x="745" y="4243"/>
                </a:cubicBezTo>
                <a:cubicBezTo>
                  <a:pt x="810" y="2947"/>
                  <a:pt x="907" y="1911"/>
                  <a:pt x="97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37"/>
          <p:cNvSpPr/>
          <p:nvPr/>
        </p:nvSpPr>
        <p:spPr>
          <a:xfrm>
            <a:off x="882243" y="4145301"/>
            <a:ext cx="23950" cy="521264"/>
          </a:xfrm>
          <a:custGeom>
            <a:avLst/>
            <a:gdLst/>
            <a:ahLst/>
            <a:cxnLst/>
            <a:rect l="l" t="t" r="r" b="b"/>
            <a:pathLst>
              <a:path w="1232" h="26814" extrusionOk="0">
                <a:moveTo>
                  <a:pt x="1231" y="0"/>
                </a:moveTo>
                <a:lnTo>
                  <a:pt x="1199" y="1166"/>
                </a:lnTo>
                <a:cubicBezTo>
                  <a:pt x="1166" y="1911"/>
                  <a:pt x="1134" y="2947"/>
                  <a:pt x="1069" y="4210"/>
                </a:cubicBezTo>
                <a:lnTo>
                  <a:pt x="940" y="6218"/>
                </a:lnTo>
                <a:cubicBezTo>
                  <a:pt x="875" y="6962"/>
                  <a:pt x="875" y="7707"/>
                  <a:pt x="843" y="8484"/>
                </a:cubicBezTo>
                <a:cubicBezTo>
                  <a:pt x="810" y="10071"/>
                  <a:pt x="745" y="11723"/>
                  <a:pt x="648" y="13407"/>
                </a:cubicBezTo>
                <a:cubicBezTo>
                  <a:pt x="584" y="15090"/>
                  <a:pt x="584" y="16742"/>
                  <a:pt x="551" y="18329"/>
                </a:cubicBezTo>
                <a:cubicBezTo>
                  <a:pt x="551" y="19106"/>
                  <a:pt x="486" y="19883"/>
                  <a:pt x="454" y="20596"/>
                </a:cubicBezTo>
                <a:cubicBezTo>
                  <a:pt x="454" y="21308"/>
                  <a:pt x="454" y="21988"/>
                  <a:pt x="422" y="22636"/>
                </a:cubicBezTo>
                <a:cubicBezTo>
                  <a:pt x="422" y="23866"/>
                  <a:pt x="357" y="24935"/>
                  <a:pt x="325" y="25647"/>
                </a:cubicBezTo>
                <a:lnTo>
                  <a:pt x="292" y="26813"/>
                </a:lnTo>
                <a:lnTo>
                  <a:pt x="227" y="25647"/>
                </a:lnTo>
                <a:cubicBezTo>
                  <a:pt x="195" y="24935"/>
                  <a:pt x="130" y="23866"/>
                  <a:pt x="98" y="22636"/>
                </a:cubicBezTo>
                <a:lnTo>
                  <a:pt x="33" y="20596"/>
                </a:lnTo>
                <a:cubicBezTo>
                  <a:pt x="1" y="19883"/>
                  <a:pt x="1" y="19106"/>
                  <a:pt x="33" y="18329"/>
                </a:cubicBezTo>
                <a:cubicBezTo>
                  <a:pt x="33" y="16742"/>
                  <a:pt x="33" y="15090"/>
                  <a:pt x="65" y="13407"/>
                </a:cubicBezTo>
                <a:cubicBezTo>
                  <a:pt x="163" y="11723"/>
                  <a:pt x="227" y="10039"/>
                  <a:pt x="325" y="8452"/>
                </a:cubicBezTo>
                <a:cubicBezTo>
                  <a:pt x="389" y="7675"/>
                  <a:pt x="422" y="6898"/>
                  <a:pt x="519" y="6185"/>
                </a:cubicBezTo>
                <a:lnTo>
                  <a:pt x="745" y="4177"/>
                </a:lnTo>
                <a:cubicBezTo>
                  <a:pt x="875" y="2915"/>
                  <a:pt x="1005" y="1878"/>
                  <a:pt x="110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37"/>
          <p:cNvSpPr/>
          <p:nvPr/>
        </p:nvSpPr>
        <p:spPr>
          <a:xfrm>
            <a:off x="789712" y="4203832"/>
            <a:ext cx="28344" cy="418660"/>
          </a:xfrm>
          <a:custGeom>
            <a:avLst/>
            <a:gdLst/>
            <a:ahLst/>
            <a:cxnLst/>
            <a:rect l="l" t="t" r="r" b="b"/>
            <a:pathLst>
              <a:path w="1458" h="21536" extrusionOk="0">
                <a:moveTo>
                  <a:pt x="972" y="1"/>
                </a:moveTo>
                <a:cubicBezTo>
                  <a:pt x="972" y="1"/>
                  <a:pt x="972" y="357"/>
                  <a:pt x="939" y="940"/>
                </a:cubicBezTo>
                <a:cubicBezTo>
                  <a:pt x="907" y="1523"/>
                  <a:pt x="875" y="2365"/>
                  <a:pt x="842" y="3368"/>
                </a:cubicBezTo>
                <a:lnTo>
                  <a:pt x="745" y="4988"/>
                </a:lnTo>
                <a:cubicBezTo>
                  <a:pt x="713" y="5571"/>
                  <a:pt x="745" y="6186"/>
                  <a:pt x="713" y="6801"/>
                </a:cubicBezTo>
                <a:cubicBezTo>
                  <a:pt x="680" y="7449"/>
                  <a:pt x="648" y="8096"/>
                  <a:pt x="680" y="8744"/>
                </a:cubicBezTo>
                <a:cubicBezTo>
                  <a:pt x="680" y="9424"/>
                  <a:pt x="680" y="10104"/>
                  <a:pt x="680" y="10784"/>
                </a:cubicBezTo>
                <a:cubicBezTo>
                  <a:pt x="680" y="11464"/>
                  <a:pt x="680" y="12112"/>
                  <a:pt x="713" y="12792"/>
                </a:cubicBezTo>
                <a:cubicBezTo>
                  <a:pt x="713" y="13472"/>
                  <a:pt x="745" y="14120"/>
                  <a:pt x="778" y="14735"/>
                </a:cubicBezTo>
                <a:cubicBezTo>
                  <a:pt x="810" y="15383"/>
                  <a:pt x="842" y="15998"/>
                  <a:pt x="875" y="16548"/>
                </a:cubicBezTo>
                <a:lnTo>
                  <a:pt x="1037" y="18167"/>
                </a:lnTo>
                <a:lnTo>
                  <a:pt x="1101" y="18912"/>
                </a:lnTo>
                <a:lnTo>
                  <a:pt x="1199" y="19560"/>
                </a:lnTo>
                <a:lnTo>
                  <a:pt x="1328" y="20596"/>
                </a:lnTo>
                <a:cubicBezTo>
                  <a:pt x="1425" y="21211"/>
                  <a:pt x="1458" y="21535"/>
                  <a:pt x="1458" y="21535"/>
                </a:cubicBezTo>
                <a:cubicBezTo>
                  <a:pt x="1458" y="21535"/>
                  <a:pt x="1360" y="21211"/>
                  <a:pt x="1231" y="20629"/>
                </a:cubicBezTo>
                <a:lnTo>
                  <a:pt x="972" y="19592"/>
                </a:lnTo>
                <a:lnTo>
                  <a:pt x="778" y="18945"/>
                </a:lnTo>
                <a:lnTo>
                  <a:pt x="680" y="18232"/>
                </a:lnTo>
                <a:lnTo>
                  <a:pt x="421" y="16613"/>
                </a:lnTo>
                <a:cubicBezTo>
                  <a:pt x="324" y="16030"/>
                  <a:pt x="292" y="15415"/>
                  <a:pt x="227" y="14800"/>
                </a:cubicBezTo>
                <a:cubicBezTo>
                  <a:pt x="162" y="14152"/>
                  <a:pt x="98" y="13504"/>
                  <a:pt x="98" y="12824"/>
                </a:cubicBezTo>
                <a:cubicBezTo>
                  <a:pt x="98" y="12177"/>
                  <a:pt x="65" y="11497"/>
                  <a:pt x="33" y="10817"/>
                </a:cubicBezTo>
                <a:cubicBezTo>
                  <a:pt x="0" y="10137"/>
                  <a:pt x="65" y="9456"/>
                  <a:pt x="65" y="8776"/>
                </a:cubicBezTo>
                <a:cubicBezTo>
                  <a:pt x="98" y="8129"/>
                  <a:pt x="130" y="7449"/>
                  <a:pt x="162" y="6833"/>
                </a:cubicBezTo>
                <a:cubicBezTo>
                  <a:pt x="195" y="6186"/>
                  <a:pt x="259" y="5571"/>
                  <a:pt x="292" y="5020"/>
                </a:cubicBezTo>
                <a:lnTo>
                  <a:pt x="486" y="3401"/>
                </a:lnTo>
                <a:cubicBezTo>
                  <a:pt x="519" y="2883"/>
                  <a:pt x="583" y="2429"/>
                  <a:pt x="648" y="2008"/>
                </a:cubicBezTo>
                <a:lnTo>
                  <a:pt x="810" y="972"/>
                </a:lnTo>
                <a:cubicBezTo>
                  <a:pt x="907" y="324"/>
                  <a:pt x="972" y="1"/>
                  <a:pt x="972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37"/>
          <p:cNvSpPr/>
          <p:nvPr/>
        </p:nvSpPr>
        <p:spPr>
          <a:xfrm>
            <a:off x="-1089975" y="3865166"/>
            <a:ext cx="2618840" cy="635221"/>
          </a:xfrm>
          <a:custGeom>
            <a:avLst/>
            <a:gdLst/>
            <a:ahLst/>
            <a:cxnLst/>
            <a:rect l="l" t="t" r="r" b="b"/>
            <a:pathLst>
              <a:path w="134714" h="32676" extrusionOk="0">
                <a:moveTo>
                  <a:pt x="134293" y="5506"/>
                </a:moveTo>
                <a:cubicBezTo>
                  <a:pt x="133678" y="1"/>
                  <a:pt x="128464" y="1911"/>
                  <a:pt x="128464" y="1911"/>
                </a:cubicBezTo>
                <a:lnTo>
                  <a:pt x="6218" y="1911"/>
                </a:lnTo>
                <a:cubicBezTo>
                  <a:pt x="6218" y="1911"/>
                  <a:pt x="1037" y="1"/>
                  <a:pt x="422" y="5506"/>
                </a:cubicBezTo>
                <a:cubicBezTo>
                  <a:pt x="1" y="9295"/>
                  <a:pt x="681" y="13310"/>
                  <a:pt x="1296" y="17034"/>
                </a:cubicBezTo>
                <a:cubicBezTo>
                  <a:pt x="1847" y="20661"/>
                  <a:pt x="2171" y="23770"/>
                  <a:pt x="5668" y="25680"/>
                </a:cubicBezTo>
                <a:cubicBezTo>
                  <a:pt x="8161" y="26976"/>
                  <a:pt x="10882" y="27818"/>
                  <a:pt x="13569" y="28562"/>
                </a:cubicBezTo>
                <a:cubicBezTo>
                  <a:pt x="25972" y="31865"/>
                  <a:pt x="39152" y="32448"/>
                  <a:pt x="51911" y="32675"/>
                </a:cubicBezTo>
                <a:cubicBezTo>
                  <a:pt x="51587" y="30894"/>
                  <a:pt x="51360" y="28724"/>
                  <a:pt x="51749" y="27818"/>
                </a:cubicBezTo>
                <a:lnTo>
                  <a:pt x="86366" y="27818"/>
                </a:lnTo>
                <a:cubicBezTo>
                  <a:pt x="86755" y="28692"/>
                  <a:pt x="86496" y="30829"/>
                  <a:pt x="86204" y="32610"/>
                </a:cubicBezTo>
                <a:lnTo>
                  <a:pt x="88536" y="32545"/>
                </a:lnTo>
                <a:cubicBezTo>
                  <a:pt x="99481" y="32222"/>
                  <a:pt x="110621" y="31380"/>
                  <a:pt x="121146" y="28562"/>
                </a:cubicBezTo>
                <a:cubicBezTo>
                  <a:pt x="123833" y="27818"/>
                  <a:pt x="126586" y="26976"/>
                  <a:pt x="129047" y="25648"/>
                </a:cubicBezTo>
                <a:cubicBezTo>
                  <a:pt x="132577" y="23770"/>
                  <a:pt x="132868" y="20661"/>
                  <a:pt x="133451" y="17034"/>
                </a:cubicBezTo>
                <a:cubicBezTo>
                  <a:pt x="134034" y="13310"/>
                  <a:pt x="134714" y="9295"/>
                  <a:pt x="134293" y="550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37"/>
          <p:cNvSpPr/>
          <p:nvPr/>
        </p:nvSpPr>
        <p:spPr>
          <a:xfrm>
            <a:off x="-92222" y="4405900"/>
            <a:ext cx="688098" cy="99494"/>
          </a:xfrm>
          <a:custGeom>
            <a:avLst/>
            <a:gdLst/>
            <a:ahLst/>
            <a:cxnLst/>
            <a:rect l="l" t="t" r="r" b="b"/>
            <a:pathLst>
              <a:path w="35396" h="5118" extrusionOk="0">
                <a:moveTo>
                  <a:pt x="35007" y="1"/>
                </a:moveTo>
                <a:lnTo>
                  <a:pt x="389" y="1"/>
                </a:lnTo>
                <a:cubicBezTo>
                  <a:pt x="1" y="907"/>
                  <a:pt x="260" y="3077"/>
                  <a:pt x="584" y="4858"/>
                </a:cubicBezTo>
                <a:lnTo>
                  <a:pt x="1588" y="4858"/>
                </a:lnTo>
                <a:cubicBezTo>
                  <a:pt x="8777" y="4988"/>
                  <a:pt x="14962" y="5052"/>
                  <a:pt x="20370" y="5117"/>
                </a:cubicBezTo>
                <a:lnTo>
                  <a:pt x="34845" y="4793"/>
                </a:lnTo>
                <a:cubicBezTo>
                  <a:pt x="35169" y="3012"/>
                  <a:pt x="35395" y="875"/>
                  <a:pt x="350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37"/>
          <p:cNvSpPr/>
          <p:nvPr/>
        </p:nvSpPr>
        <p:spPr>
          <a:xfrm>
            <a:off x="-1112000" y="3043053"/>
            <a:ext cx="2662269" cy="1144491"/>
          </a:xfrm>
          <a:custGeom>
            <a:avLst/>
            <a:gdLst/>
            <a:ahLst/>
            <a:cxnLst/>
            <a:rect l="l" t="t" r="r" b="b"/>
            <a:pathLst>
              <a:path w="136948" h="58873" extrusionOk="0">
                <a:moveTo>
                  <a:pt x="131896" y="17746"/>
                </a:moveTo>
                <a:cubicBezTo>
                  <a:pt x="130730" y="8744"/>
                  <a:pt x="127557" y="2591"/>
                  <a:pt x="117907" y="1425"/>
                </a:cubicBezTo>
                <a:cubicBezTo>
                  <a:pt x="110944" y="583"/>
                  <a:pt x="95433" y="227"/>
                  <a:pt x="81573" y="98"/>
                </a:cubicBezTo>
                <a:lnTo>
                  <a:pt x="81573" y="33"/>
                </a:lnTo>
                <a:cubicBezTo>
                  <a:pt x="81573" y="33"/>
                  <a:pt x="76198" y="1"/>
                  <a:pt x="68490" y="33"/>
                </a:cubicBezTo>
                <a:cubicBezTo>
                  <a:pt x="60783" y="33"/>
                  <a:pt x="55375" y="33"/>
                  <a:pt x="55375" y="33"/>
                </a:cubicBezTo>
                <a:lnTo>
                  <a:pt x="55375" y="98"/>
                </a:lnTo>
                <a:cubicBezTo>
                  <a:pt x="41515" y="227"/>
                  <a:pt x="26004" y="583"/>
                  <a:pt x="19042" y="1425"/>
                </a:cubicBezTo>
                <a:cubicBezTo>
                  <a:pt x="9392" y="2591"/>
                  <a:pt x="6218" y="8744"/>
                  <a:pt x="5052" y="17746"/>
                </a:cubicBezTo>
                <a:cubicBezTo>
                  <a:pt x="3595" y="28854"/>
                  <a:pt x="1" y="43458"/>
                  <a:pt x="9910" y="51910"/>
                </a:cubicBezTo>
                <a:cubicBezTo>
                  <a:pt x="18038" y="58873"/>
                  <a:pt x="31315" y="56703"/>
                  <a:pt x="41386" y="56703"/>
                </a:cubicBezTo>
                <a:lnTo>
                  <a:pt x="95563" y="56703"/>
                </a:lnTo>
                <a:cubicBezTo>
                  <a:pt x="105634" y="56703"/>
                  <a:pt x="118911" y="58873"/>
                  <a:pt x="127071" y="51910"/>
                </a:cubicBezTo>
                <a:cubicBezTo>
                  <a:pt x="136948" y="43458"/>
                  <a:pt x="133353" y="28854"/>
                  <a:pt x="131896" y="17746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37"/>
          <p:cNvSpPr/>
          <p:nvPr/>
        </p:nvSpPr>
        <p:spPr>
          <a:xfrm>
            <a:off x="-496343" y="2835328"/>
            <a:ext cx="1451060" cy="550852"/>
          </a:xfrm>
          <a:custGeom>
            <a:avLst/>
            <a:gdLst/>
            <a:ahLst/>
            <a:cxnLst/>
            <a:rect l="l" t="t" r="r" b="b"/>
            <a:pathLst>
              <a:path w="74643" h="28336" extrusionOk="0">
                <a:moveTo>
                  <a:pt x="12467" y="26878"/>
                </a:moveTo>
                <a:cubicBezTo>
                  <a:pt x="5149" y="25486"/>
                  <a:pt x="0" y="22636"/>
                  <a:pt x="3562" y="16904"/>
                </a:cubicBezTo>
                <a:cubicBezTo>
                  <a:pt x="7999" y="9780"/>
                  <a:pt x="18782" y="4372"/>
                  <a:pt x="26781" y="2623"/>
                </a:cubicBezTo>
                <a:cubicBezTo>
                  <a:pt x="38827" y="0"/>
                  <a:pt x="53043" y="907"/>
                  <a:pt x="63114" y="8711"/>
                </a:cubicBezTo>
                <a:cubicBezTo>
                  <a:pt x="66612" y="11399"/>
                  <a:pt x="74643" y="19818"/>
                  <a:pt x="69591" y="23834"/>
                </a:cubicBezTo>
                <a:cubicBezTo>
                  <a:pt x="65284" y="27267"/>
                  <a:pt x="59585" y="27720"/>
                  <a:pt x="54306" y="27882"/>
                </a:cubicBezTo>
                <a:cubicBezTo>
                  <a:pt x="48283" y="28011"/>
                  <a:pt x="42227" y="28076"/>
                  <a:pt x="36204" y="28173"/>
                </a:cubicBezTo>
                <a:cubicBezTo>
                  <a:pt x="28335" y="28238"/>
                  <a:pt x="20239" y="28335"/>
                  <a:pt x="12467" y="26878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37"/>
          <p:cNvSpPr/>
          <p:nvPr/>
        </p:nvSpPr>
        <p:spPr>
          <a:xfrm>
            <a:off x="211825" y="2865536"/>
            <a:ext cx="15144" cy="481607"/>
          </a:xfrm>
          <a:custGeom>
            <a:avLst/>
            <a:gdLst/>
            <a:ahLst/>
            <a:cxnLst/>
            <a:rect l="l" t="t" r="r" b="b"/>
            <a:pathLst>
              <a:path w="779" h="24774" extrusionOk="0">
                <a:moveTo>
                  <a:pt x="389" y="1"/>
                </a:moveTo>
                <a:cubicBezTo>
                  <a:pt x="389" y="1"/>
                  <a:pt x="519" y="1555"/>
                  <a:pt x="616" y="3854"/>
                </a:cubicBezTo>
                <a:cubicBezTo>
                  <a:pt x="681" y="5020"/>
                  <a:pt x="713" y="6380"/>
                  <a:pt x="746" y="7837"/>
                </a:cubicBezTo>
                <a:cubicBezTo>
                  <a:pt x="746" y="8550"/>
                  <a:pt x="778" y="9327"/>
                  <a:pt x="778" y="10072"/>
                </a:cubicBezTo>
                <a:cubicBezTo>
                  <a:pt x="778" y="10849"/>
                  <a:pt x="778" y="11626"/>
                  <a:pt x="778" y="12371"/>
                </a:cubicBezTo>
                <a:lnTo>
                  <a:pt x="778" y="14702"/>
                </a:lnTo>
                <a:cubicBezTo>
                  <a:pt x="778" y="15447"/>
                  <a:pt x="746" y="16224"/>
                  <a:pt x="746" y="16937"/>
                </a:cubicBezTo>
                <a:cubicBezTo>
                  <a:pt x="713" y="18394"/>
                  <a:pt x="681" y="19754"/>
                  <a:pt x="616" y="20920"/>
                </a:cubicBezTo>
                <a:cubicBezTo>
                  <a:pt x="519" y="23219"/>
                  <a:pt x="389" y="24773"/>
                  <a:pt x="389" y="24773"/>
                </a:cubicBezTo>
                <a:cubicBezTo>
                  <a:pt x="389" y="24773"/>
                  <a:pt x="260" y="23219"/>
                  <a:pt x="163" y="20920"/>
                </a:cubicBezTo>
                <a:cubicBezTo>
                  <a:pt x="98" y="19754"/>
                  <a:pt x="66" y="18394"/>
                  <a:pt x="33" y="16937"/>
                </a:cubicBezTo>
                <a:cubicBezTo>
                  <a:pt x="33" y="16224"/>
                  <a:pt x="1" y="15447"/>
                  <a:pt x="1" y="14702"/>
                </a:cubicBezTo>
                <a:lnTo>
                  <a:pt x="1" y="12371"/>
                </a:lnTo>
                <a:lnTo>
                  <a:pt x="1" y="10072"/>
                </a:lnTo>
                <a:cubicBezTo>
                  <a:pt x="1" y="9327"/>
                  <a:pt x="33" y="8550"/>
                  <a:pt x="33" y="7837"/>
                </a:cubicBezTo>
                <a:cubicBezTo>
                  <a:pt x="66" y="6380"/>
                  <a:pt x="98" y="5020"/>
                  <a:pt x="163" y="3854"/>
                </a:cubicBezTo>
                <a:cubicBezTo>
                  <a:pt x="260" y="1555"/>
                  <a:pt x="389" y="1"/>
                  <a:pt x="3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7"/>
          <p:cNvSpPr/>
          <p:nvPr/>
        </p:nvSpPr>
        <p:spPr>
          <a:xfrm>
            <a:off x="-425215" y="3331994"/>
            <a:ext cx="1289280" cy="841694"/>
          </a:xfrm>
          <a:custGeom>
            <a:avLst/>
            <a:gdLst/>
            <a:ahLst/>
            <a:cxnLst/>
            <a:rect l="l" t="t" r="r" b="b"/>
            <a:pathLst>
              <a:path w="66321" h="43297" extrusionOk="0">
                <a:moveTo>
                  <a:pt x="66321" y="36334"/>
                </a:moveTo>
                <a:cubicBezTo>
                  <a:pt x="66321" y="40188"/>
                  <a:pt x="63082" y="43296"/>
                  <a:pt x="59099" y="43296"/>
                </a:cubicBezTo>
                <a:lnTo>
                  <a:pt x="7222" y="43296"/>
                </a:lnTo>
                <a:cubicBezTo>
                  <a:pt x="3239" y="43296"/>
                  <a:pt x="0" y="40188"/>
                  <a:pt x="0" y="36334"/>
                </a:cubicBezTo>
                <a:lnTo>
                  <a:pt x="0" y="6963"/>
                </a:lnTo>
                <a:cubicBezTo>
                  <a:pt x="0" y="3141"/>
                  <a:pt x="3239" y="0"/>
                  <a:pt x="7222" y="0"/>
                </a:cubicBezTo>
                <a:lnTo>
                  <a:pt x="59099" y="0"/>
                </a:lnTo>
                <a:cubicBezTo>
                  <a:pt x="63082" y="0"/>
                  <a:pt x="66321" y="3141"/>
                  <a:pt x="66321" y="696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7"/>
          <p:cNvSpPr/>
          <p:nvPr/>
        </p:nvSpPr>
        <p:spPr>
          <a:xfrm>
            <a:off x="-282318" y="3430200"/>
            <a:ext cx="1002851" cy="74922"/>
          </a:xfrm>
          <a:custGeom>
            <a:avLst/>
            <a:gdLst/>
            <a:ahLst/>
            <a:cxnLst/>
            <a:rect l="l" t="t" r="r" b="b"/>
            <a:pathLst>
              <a:path w="51587" h="3854" extrusionOk="0">
                <a:moveTo>
                  <a:pt x="51586" y="1943"/>
                </a:moveTo>
                <a:cubicBezTo>
                  <a:pt x="51586" y="3012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2"/>
                  <a:pt x="0" y="1943"/>
                </a:cubicBezTo>
                <a:lnTo>
                  <a:pt x="0" y="1943"/>
                </a:lnTo>
                <a:cubicBezTo>
                  <a:pt x="0" y="874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74"/>
                  <a:pt x="51586" y="1943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7"/>
          <p:cNvSpPr/>
          <p:nvPr/>
        </p:nvSpPr>
        <p:spPr>
          <a:xfrm>
            <a:off x="-282318" y="3551674"/>
            <a:ext cx="1002851" cy="74941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44"/>
                </a:moveTo>
                <a:cubicBezTo>
                  <a:pt x="51586" y="3013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3"/>
                  <a:pt x="0" y="1944"/>
                </a:cubicBezTo>
                <a:lnTo>
                  <a:pt x="0" y="1944"/>
                </a:lnTo>
                <a:cubicBezTo>
                  <a:pt x="0" y="875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75"/>
                  <a:pt x="51586" y="1944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7"/>
          <p:cNvSpPr/>
          <p:nvPr/>
        </p:nvSpPr>
        <p:spPr>
          <a:xfrm>
            <a:off x="-282318" y="3664361"/>
            <a:ext cx="1002851" cy="74300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7"/>
          <p:cNvSpPr/>
          <p:nvPr/>
        </p:nvSpPr>
        <p:spPr>
          <a:xfrm>
            <a:off x="-282318" y="3776408"/>
            <a:ext cx="1002851" cy="74941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11"/>
                </a:moveTo>
                <a:cubicBezTo>
                  <a:pt x="51586" y="2980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7"/>
          <p:cNvSpPr/>
          <p:nvPr/>
        </p:nvSpPr>
        <p:spPr>
          <a:xfrm>
            <a:off x="-282318" y="3893489"/>
            <a:ext cx="1002851" cy="74319"/>
          </a:xfrm>
          <a:custGeom>
            <a:avLst/>
            <a:gdLst/>
            <a:ahLst/>
            <a:cxnLst/>
            <a:rect l="l" t="t" r="r" b="b"/>
            <a:pathLst>
              <a:path w="51587" h="3823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7"/>
          <p:cNvSpPr/>
          <p:nvPr/>
        </p:nvSpPr>
        <p:spPr>
          <a:xfrm>
            <a:off x="-282318" y="4005554"/>
            <a:ext cx="1002851" cy="74300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79"/>
                  <a:pt x="50712" y="3821"/>
                  <a:pt x="49676" y="3821"/>
                </a:cubicBezTo>
                <a:lnTo>
                  <a:pt x="1943" y="3821"/>
                </a:lnTo>
                <a:cubicBezTo>
                  <a:pt x="875" y="3821"/>
                  <a:pt x="0" y="2979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7"/>
          <p:cNvSpPr/>
          <p:nvPr/>
        </p:nvSpPr>
        <p:spPr>
          <a:xfrm>
            <a:off x="1249876" y="3515809"/>
            <a:ext cx="84992" cy="551474"/>
          </a:xfrm>
          <a:custGeom>
            <a:avLst/>
            <a:gdLst/>
            <a:ahLst/>
            <a:cxnLst/>
            <a:rect l="l" t="t" r="r" b="b"/>
            <a:pathLst>
              <a:path w="4372" h="28368" extrusionOk="0">
                <a:moveTo>
                  <a:pt x="4113" y="0"/>
                </a:moveTo>
                <a:cubicBezTo>
                  <a:pt x="4113" y="0"/>
                  <a:pt x="4145" y="453"/>
                  <a:pt x="4210" y="1231"/>
                </a:cubicBezTo>
                <a:cubicBezTo>
                  <a:pt x="4242" y="2040"/>
                  <a:pt x="4307" y="3174"/>
                  <a:pt x="4340" y="4534"/>
                </a:cubicBezTo>
                <a:cubicBezTo>
                  <a:pt x="4372" y="5894"/>
                  <a:pt x="4372" y="7481"/>
                  <a:pt x="4340" y="9164"/>
                </a:cubicBezTo>
                <a:cubicBezTo>
                  <a:pt x="4307" y="10006"/>
                  <a:pt x="4275" y="10881"/>
                  <a:pt x="4210" y="11787"/>
                </a:cubicBezTo>
                <a:cubicBezTo>
                  <a:pt x="4145" y="12662"/>
                  <a:pt x="4081" y="13569"/>
                  <a:pt x="4016" y="14475"/>
                </a:cubicBezTo>
                <a:cubicBezTo>
                  <a:pt x="3919" y="15382"/>
                  <a:pt x="3789" y="16289"/>
                  <a:pt x="3627" y="17163"/>
                </a:cubicBezTo>
                <a:cubicBezTo>
                  <a:pt x="3465" y="18070"/>
                  <a:pt x="3303" y="18912"/>
                  <a:pt x="3141" y="19754"/>
                </a:cubicBezTo>
                <a:cubicBezTo>
                  <a:pt x="2980" y="20596"/>
                  <a:pt x="2753" y="21373"/>
                  <a:pt x="2526" y="22150"/>
                </a:cubicBezTo>
                <a:lnTo>
                  <a:pt x="2202" y="23219"/>
                </a:lnTo>
                <a:cubicBezTo>
                  <a:pt x="2073" y="23575"/>
                  <a:pt x="1943" y="23899"/>
                  <a:pt x="1846" y="24223"/>
                </a:cubicBezTo>
                <a:cubicBezTo>
                  <a:pt x="1717" y="24546"/>
                  <a:pt x="1619" y="24870"/>
                  <a:pt x="1490" y="25162"/>
                </a:cubicBezTo>
                <a:lnTo>
                  <a:pt x="1134" y="25971"/>
                </a:lnTo>
                <a:lnTo>
                  <a:pt x="842" y="26684"/>
                </a:lnTo>
                <a:lnTo>
                  <a:pt x="551" y="27267"/>
                </a:lnTo>
                <a:cubicBezTo>
                  <a:pt x="195" y="27979"/>
                  <a:pt x="0" y="28368"/>
                  <a:pt x="0" y="28368"/>
                </a:cubicBezTo>
                <a:cubicBezTo>
                  <a:pt x="0" y="28368"/>
                  <a:pt x="130" y="27947"/>
                  <a:pt x="389" y="27202"/>
                </a:cubicBezTo>
                <a:lnTo>
                  <a:pt x="616" y="26586"/>
                </a:lnTo>
                <a:lnTo>
                  <a:pt x="842" y="25842"/>
                </a:lnTo>
                <a:cubicBezTo>
                  <a:pt x="1037" y="25324"/>
                  <a:pt x="1198" y="24741"/>
                  <a:pt x="1393" y="24093"/>
                </a:cubicBezTo>
                <a:cubicBezTo>
                  <a:pt x="1458" y="23769"/>
                  <a:pt x="1587" y="23413"/>
                  <a:pt x="1652" y="23057"/>
                </a:cubicBezTo>
                <a:lnTo>
                  <a:pt x="1911" y="21988"/>
                </a:lnTo>
                <a:cubicBezTo>
                  <a:pt x="2008" y="21600"/>
                  <a:pt x="2105" y="21211"/>
                  <a:pt x="2170" y="20822"/>
                </a:cubicBezTo>
                <a:lnTo>
                  <a:pt x="2429" y="19592"/>
                </a:lnTo>
                <a:cubicBezTo>
                  <a:pt x="2591" y="18782"/>
                  <a:pt x="2720" y="17908"/>
                  <a:pt x="2850" y="17034"/>
                </a:cubicBezTo>
                <a:cubicBezTo>
                  <a:pt x="2947" y="16159"/>
                  <a:pt x="3077" y="15285"/>
                  <a:pt x="3174" y="14378"/>
                </a:cubicBezTo>
                <a:cubicBezTo>
                  <a:pt x="3271" y="13504"/>
                  <a:pt x="3368" y="12597"/>
                  <a:pt x="3433" y="11723"/>
                </a:cubicBezTo>
                <a:cubicBezTo>
                  <a:pt x="3498" y="10848"/>
                  <a:pt x="3562" y="9974"/>
                  <a:pt x="3595" y="9132"/>
                </a:cubicBezTo>
                <a:cubicBezTo>
                  <a:pt x="3660" y="8290"/>
                  <a:pt x="3692" y="7481"/>
                  <a:pt x="3724" y="6703"/>
                </a:cubicBezTo>
                <a:cubicBezTo>
                  <a:pt x="3757" y="5926"/>
                  <a:pt x="3822" y="5181"/>
                  <a:pt x="3822" y="4501"/>
                </a:cubicBezTo>
                <a:lnTo>
                  <a:pt x="4016" y="1231"/>
                </a:lnTo>
                <a:cubicBezTo>
                  <a:pt x="4081" y="453"/>
                  <a:pt x="4113" y="0"/>
                  <a:pt x="41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7"/>
          <p:cNvSpPr/>
          <p:nvPr/>
        </p:nvSpPr>
        <p:spPr>
          <a:xfrm>
            <a:off x="-896711" y="3515809"/>
            <a:ext cx="85011" cy="551474"/>
          </a:xfrm>
          <a:custGeom>
            <a:avLst/>
            <a:gdLst/>
            <a:ahLst/>
            <a:cxnLst/>
            <a:rect l="l" t="t" r="r" b="b"/>
            <a:pathLst>
              <a:path w="4373" h="28368" extrusionOk="0">
                <a:moveTo>
                  <a:pt x="260" y="0"/>
                </a:moveTo>
                <a:cubicBezTo>
                  <a:pt x="260" y="0"/>
                  <a:pt x="292" y="453"/>
                  <a:pt x="357" y="1231"/>
                </a:cubicBezTo>
                <a:lnTo>
                  <a:pt x="519" y="4501"/>
                </a:lnTo>
                <a:lnTo>
                  <a:pt x="616" y="6703"/>
                </a:lnTo>
                <a:lnTo>
                  <a:pt x="745" y="9132"/>
                </a:lnTo>
                <a:cubicBezTo>
                  <a:pt x="810" y="9974"/>
                  <a:pt x="875" y="10848"/>
                  <a:pt x="940" y="11723"/>
                </a:cubicBezTo>
                <a:cubicBezTo>
                  <a:pt x="1004" y="12597"/>
                  <a:pt x="1102" y="13504"/>
                  <a:pt x="1166" y="14378"/>
                </a:cubicBezTo>
                <a:cubicBezTo>
                  <a:pt x="1263" y="15285"/>
                  <a:pt x="1361" y="16192"/>
                  <a:pt x="1522" y="17034"/>
                </a:cubicBezTo>
                <a:cubicBezTo>
                  <a:pt x="1652" y="17908"/>
                  <a:pt x="1782" y="18782"/>
                  <a:pt x="1911" y="19592"/>
                </a:cubicBezTo>
                <a:lnTo>
                  <a:pt x="2170" y="20822"/>
                </a:lnTo>
                <a:cubicBezTo>
                  <a:pt x="2267" y="21211"/>
                  <a:pt x="2332" y="21600"/>
                  <a:pt x="2429" y="21988"/>
                </a:cubicBezTo>
                <a:lnTo>
                  <a:pt x="2688" y="23057"/>
                </a:lnTo>
                <a:cubicBezTo>
                  <a:pt x="2785" y="23413"/>
                  <a:pt x="2883" y="23769"/>
                  <a:pt x="2980" y="24093"/>
                </a:cubicBezTo>
                <a:cubicBezTo>
                  <a:pt x="3142" y="24741"/>
                  <a:pt x="3336" y="25324"/>
                  <a:pt x="3498" y="25842"/>
                </a:cubicBezTo>
                <a:lnTo>
                  <a:pt x="3725" y="26586"/>
                </a:lnTo>
                <a:lnTo>
                  <a:pt x="3951" y="27202"/>
                </a:lnTo>
                <a:cubicBezTo>
                  <a:pt x="4210" y="27947"/>
                  <a:pt x="4372" y="28368"/>
                  <a:pt x="4372" y="28368"/>
                </a:cubicBezTo>
                <a:cubicBezTo>
                  <a:pt x="4372" y="28368"/>
                  <a:pt x="4146" y="27979"/>
                  <a:pt x="3789" y="27267"/>
                </a:cubicBezTo>
                <a:lnTo>
                  <a:pt x="3530" y="26684"/>
                </a:lnTo>
                <a:lnTo>
                  <a:pt x="3206" y="25971"/>
                </a:lnTo>
                <a:lnTo>
                  <a:pt x="2850" y="25162"/>
                </a:lnTo>
                <a:cubicBezTo>
                  <a:pt x="2753" y="24870"/>
                  <a:pt x="2656" y="24546"/>
                  <a:pt x="2526" y="24223"/>
                </a:cubicBezTo>
                <a:cubicBezTo>
                  <a:pt x="2397" y="23899"/>
                  <a:pt x="2267" y="23575"/>
                  <a:pt x="2170" y="23219"/>
                </a:cubicBezTo>
                <a:lnTo>
                  <a:pt x="1846" y="22150"/>
                </a:lnTo>
                <a:cubicBezTo>
                  <a:pt x="1587" y="21405"/>
                  <a:pt x="1425" y="20596"/>
                  <a:pt x="1231" y="19754"/>
                </a:cubicBezTo>
                <a:cubicBezTo>
                  <a:pt x="1004" y="18912"/>
                  <a:pt x="842" y="18070"/>
                  <a:pt x="713" y="17163"/>
                </a:cubicBezTo>
                <a:cubicBezTo>
                  <a:pt x="583" y="16289"/>
                  <a:pt x="454" y="15382"/>
                  <a:pt x="357" y="14475"/>
                </a:cubicBezTo>
                <a:cubicBezTo>
                  <a:pt x="227" y="13569"/>
                  <a:pt x="195" y="12662"/>
                  <a:pt x="130" y="11787"/>
                </a:cubicBezTo>
                <a:cubicBezTo>
                  <a:pt x="98" y="10881"/>
                  <a:pt x="65" y="10006"/>
                  <a:pt x="33" y="9164"/>
                </a:cubicBezTo>
                <a:cubicBezTo>
                  <a:pt x="0" y="7481"/>
                  <a:pt x="0" y="5894"/>
                  <a:pt x="33" y="4534"/>
                </a:cubicBezTo>
                <a:cubicBezTo>
                  <a:pt x="65" y="3174"/>
                  <a:pt x="130" y="2040"/>
                  <a:pt x="162" y="1231"/>
                </a:cubicBezTo>
                <a:cubicBezTo>
                  <a:pt x="195" y="453"/>
                  <a:pt x="260" y="0"/>
                  <a:pt x="2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7"/>
          <p:cNvSpPr/>
          <p:nvPr/>
        </p:nvSpPr>
        <p:spPr>
          <a:xfrm>
            <a:off x="-1050942" y="3247007"/>
            <a:ext cx="453905" cy="453905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59" y="23349"/>
                </a:cubicBezTo>
                <a:cubicBezTo>
                  <a:pt x="5214" y="23349"/>
                  <a:pt x="1" y="18135"/>
                  <a:pt x="1" y="11691"/>
                </a:cubicBezTo>
                <a:cubicBezTo>
                  <a:pt x="1" y="5247"/>
                  <a:pt x="5214" y="1"/>
                  <a:pt x="11659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7"/>
          <p:cNvSpPr/>
          <p:nvPr/>
        </p:nvSpPr>
        <p:spPr>
          <a:xfrm>
            <a:off x="-1042116" y="3256454"/>
            <a:ext cx="435650" cy="435650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422" y="22409"/>
                  <a:pt x="11205" y="22409"/>
                </a:cubicBezTo>
                <a:cubicBezTo>
                  <a:pt x="5019" y="22409"/>
                  <a:pt x="0" y="17390"/>
                  <a:pt x="0" y="11205"/>
                </a:cubicBezTo>
                <a:cubicBezTo>
                  <a:pt x="0" y="5020"/>
                  <a:pt x="5019" y="0"/>
                  <a:pt x="11205" y="0"/>
                </a:cubicBezTo>
                <a:cubicBezTo>
                  <a:pt x="17422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7"/>
          <p:cNvSpPr/>
          <p:nvPr/>
        </p:nvSpPr>
        <p:spPr>
          <a:xfrm>
            <a:off x="-1032688" y="3265260"/>
            <a:ext cx="417396" cy="418018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20" y="21503"/>
                </a:cubicBezTo>
                <a:cubicBezTo>
                  <a:pt x="4793" y="21503"/>
                  <a:pt x="1" y="16678"/>
                  <a:pt x="1" y="10752"/>
                </a:cubicBezTo>
                <a:cubicBezTo>
                  <a:pt x="1" y="4826"/>
                  <a:pt x="4793" y="1"/>
                  <a:pt x="10720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37"/>
          <p:cNvSpPr/>
          <p:nvPr/>
        </p:nvSpPr>
        <p:spPr>
          <a:xfrm>
            <a:off x="-1023863" y="3274707"/>
            <a:ext cx="399764" cy="399142"/>
          </a:xfrm>
          <a:custGeom>
            <a:avLst/>
            <a:gdLst/>
            <a:ahLst/>
            <a:cxnLst/>
            <a:rect l="l" t="t" r="r" b="b"/>
            <a:pathLst>
              <a:path w="20564" h="20532" extrusionOk="0">
                <a:moveTo>
                  <a:pt x="20563" y="10266"/>
                </a:moveTo>
                <a:cubicBezTo>
                  <a:pt x="20563" y="15933"/>
                  <a:pt x="15965" y="20531"/>
                  <a:pt x="10266" y="20531"/>
                </a:cubicBezTo>
                <a:cubicBezTo>
                  <a:pt x="4599" y="20531"/>
                  <a:pt x="0" y="15933"/>
                  <a:pt x="0" y="10266"/>
                </a:cubicBezTo>
                <a:cubicBezTo>
                  <a:pt x="0" y="4599"/>
                  <a:pt x="4599" y="0"/>
                  <a:pt x="10266" y="0"/>
                </a:cubicBezTo>
                <a:cubicBezTo>
                  <a:pt x="15965" y="0"/>
                  <a:pt x="20563" y="4599"/>
                  <a:pt x="20563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37"/>
          <p:cNvSpPr/>
          <p:nvPr/>
        </p:nvSpPr>
        <p:spPr>
          <a:xfrm>
            <a:off x="-1014435" y="3283513"/>
            <a:ext cx="380888" cy="381510"/>
          </a:xfrm>
          <a:custGeom>
            <a:avLst/>
            <a:gdLst/>
            <a:ahLst/>
            <a:cxnLst/>
            <a:rect l="l" t="t" r="r" b="b"/>
            <a:pathLst>
              <a:path w="19593" h="19625" extrusionOk="0">
                <a:moveTo>
                  <a:pt x="19593" y="9813"/>
                </a:moveTo>
                <a:cubicBezTo>
                  <a:pt x="19593" y="15221"/>
                  <a:pt x="15221" y="19625"/>
                  <a:pt x="9781" y="19625"/>
                </a:cubicBezTo>
                <a:cubicBezTo>
                  <a:pt x="4373" y="19625"/>
                  <a:pt x="1" y="15221"/>
                  <a:pt x="1" y="9813"/>
                </a:cubicBezTo>
                <a:cubicBezTo>
                  <a:pt x="1" y="4405"/>
                  <a:pt x="4373" y="1"/>
                  <a:pt x="9781" y="1"/>
                </a:cubicBezTo>
                <a:cubicBezTo>
                  <a:pt x="15221" y="1"/>
                  <a:pt x="19593" y="4405"/>
                  <a:pt x="19593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37"/>
          <p:cNvSpPr/>
          <p:nvPr/>
        </p:nvSpPr>
        <p:spPr>
          <a:xfrm>
            <a:off x="-1005609" y="3292960"/>
            <a:ext cx="363256" cy="362634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27" y="18653"/>
                </a:cubicBezTo>
                <a:cubicBezTo>
                  <a:pt x="4178" y="18653"/>
                  <a:pt x="0" y="14476"/>
                  <a:pt x="0" y="9327"/>
                </a:cubicBezTo>
                <a:cubicBezTo>
                  <a:pt x="0" y="4178"/>
                  <a:pt x="4178" y="1"/>
                  <a:pt x="9327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37"/>
          <p:cNvSpPr/>
          <p:nvPr/>
        </p:nvSpPr>
        <p:spPr>
          <a:xfrm>
            <a:off x="-996804" y="3301766"/>
            <a:ext cx="345002" cy="345002"/>
          </a:xfrm>
          <a:custGeom>
            <a:avLst/>
            <a:gdLst/>
            <a:ahLst/>
            <a:cxnLst/>
            <a:rect l="l" t="t" r="r" b="b"/>
            <a:pathLst>
              <a:path w="17747" h="17747" extrusionOk="0">
                <a:moveTo>
                  <a:pt x="17746" y="8874"/>
                </a:moveTo>
                <a:cubicBezTo>
                  <a:pt x="17746" y="13764"/>
                  <a:pt x="13796" y="17747"/>
                  <a:pt x="8874" y="17747"/>
                </a:cubicBezTo>
                <a:cubicBezTo>
                  <a:pt x="3984" y="17747"/>
                  <a:pt x="1" y="13764"/>
                  <a:pt x="1" y="8874"/>
                </a:cubicBezTo>
                <a:cubicBezTo>
                  <a:pt x="1" y="3984"/>
                  <a:pt x="3984" y="1"/>
                  <a:pt x="8874" y="1"/>
                </a:cubicBezTo>
                <a:cubicBezTo>
                  <a:pt x="13796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37"/>
          <p:cNvSpPr/>
          <p:nvPr/>
        </p:nvSpPr>
        <p:spPr>
          <a:xfrm>
            <a:off x="-987356" y="3310592"/>
            <a:ext cx="326748" cy="326728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388" y="16807"/>
                </a:cubicBezTo>
                <a:cubicBezTo>
                  <a:pt x="3757" y="16807"/>
                  <a:pt x="0" y="13051"/>
                  <a:pt x="0" y="8420"/>
                </a:cubicBezTo>
                <a:cubicBezTo>
                  <a:pt x="0" y="3789"/>
                  <a:pt x="3757" y="0"/>
                  <a:pt x="8388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37"/>
          <p:cNvSpPr/>
          <p:nvPr/>
        </p:nvSpPr>
        <p:spPr>
          <a:xfrm>
            <a:off x="-978550" y="3320039"/>
            <a:ext cx="309115" cy="308474"/>
          </a:xfrm>
          <a:custGeom>
            <a:avLst/>
            <a:gdLst/>
            <a:ahLst/>
            <a:cxnLst/>
            <a:rect l="l" t="t" r="r" b="b"/>
            <a:pathLst>
              <a:path w="15901" h="15868" extrusionOk="0">
                <a:moveTo>
                  <a:pt x="15901" y="7934"/>
                </a:moveTo>
                <a:cubicBezTo>
                  <a:pt x="15901" y="12306"/>
                  <a:pt x="12339" y="15868"/>
                  <a:pt x="7935" y="15868"/>
                </a:cubicBezTo>
                <a:cubicBezTo>
                  <a:pt x="3563" y="15868"/>
                  <a:pt x="1" y="12306"/>
                  <a:pt x="1" y="7934"/>
                </a:cubicBezTo>
                <a:cubicBezTo>
                  <a:pt x="1" y="3562"/>
                  <a:pt x="3563" y="0"/>
                  <a:pt x="7935" y="0"/>
                </a:cubicBezTo>
                <a:cubicBezTo>
                  <a:pt x="12339" y="0"/>
                  <a:pt x="15901" y="3562"/>
                  <a:pt x="15901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37"/>
          <p:cNvSpPr/>
          <p:nvPr/>
        </p:nvSpPr>
        <p:spPr>
          <a:xfrm>
            <a:off x="-969103" y="3328845"/>
            <a:ext cx="290220" cy="290861"/>
          </a:xfrm>
          <a:custGeom>
            <a:avLst/>
            <a:gdLst/>
            <a:ahLst/>
            <a:cxnLst/>
            <a:rect l="l" t="t" r="r" b="b"/>
            <a:pathLst>
              <a:path w="14929" h="14962" extrusionOk="0">
                <a:moveTo>
                  <a:pt x="14929" y="7481"/>
                </a:moveTo>
                <a:cubicBezTo>
                  <a:pt x="14929" y="11593"/>
                  <a:pt x="11594" y="14961"/>
                  <a:pt x="7449" y="14961"/>
                </a:cubicBezTo>
                <a:cubicBezTo>
                  <a:pt x="3336" y="14961"/>
                  <a:pt x="0" y="11593"/>
                  <a:pt x="0" y="7481"/>
                </a:cubicBezTo>
                <a:cubicBezTo>
                  <a:pt x="0" y="3368"/>
                  <a:pt x="3336" y="0"/>
                  <a:pt x="7449" y="0"/>
                </a:cubicBezTo>
                <a:cubicBezTo>
                  <a:pt x="11594" y="0"/>
                  <a:pt x="14929" y="3368"/>
                  <a:pt x="14929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37"/>
          <p:cNvSpPr/>
          <p:nvPr/>
        </p:nvSpPr>
        <p:spPr>
          <a:xfrm>
            <a:off x="-960297" y="3338292"/>
            <a:ext cx="272607" cy="271966"/>
          </a:xfrm>
          <a:custGeom>
            <a:avLst/>
            <a:gdLst/>
            <a:ahLst/>
            <a:cxnLst/>
            <a:rect l="l" t="t" r="r" b="b"/>
            <a:pathLst>
              <a:path w="14023" h="13990" extrusionOk="0">
                <a:moveTo>
                  <a:pt x="14023" y="6995"/>
                </a:moveTo>
                <a:cubicBezTo>
                  <a:pt x="14023" y="10848"/>
                  <a:pt x="10881" y="13990"/>
                  <a:pt x="6996" y="13990"/>
                </a:cubicBezTo>
                <a:cubicBezTo>
                  <a:pt x="3142" y="13990"/>
                  <a:pt x="1" y="10848"/>
                  <a:pt x="1" y="6995"/>
                </a:cubicBezTo>
                <a:cubicBezTo>
                  <a:pt x="1" y="3141"/>
                  <a:pt x="3142" y="0"/>
                  <a:pt x="6996" y="0"/>
                </a:cubicBezTo>
                <a:cubicBezTo>
                  <a:pt x="10881" y="0"/>
                  <a:pt x="14023" y="3141"/>
                  <a:pt x="14023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37"/>
          <p:cNvSpPr/>
          <p:nvPr/>
        </p:nvSpPr>
        <p:spPr>
          <a:xfrm>
            <a:off x="-950849" y="3347098"/>
            <a:ext cx="253711" cy="254353"/>
          </a:xfrm>
          <a:custGeom>
            <a:avLst/>
            <a:gdLst/>
            <a:ahLst/>
            <a:cxnLst/>
            <a:rect l="l" t="t" r="r" b="b"/>
            <a:pathLst>
              <a:path w="13051" h="13084" extrusionOk="0">
                <a:moveTo>
                  <a:pt x="13051" y="6542"/>
                </a:moveTo>
                <a:cubicBezTo>
                  <a:pt x="13051" y="10136"/>
                  <a:pt x="10136" y="13083"/>
                  <a:pt x="6510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10" y="0"/>
                </a:cubicBezTo>
                <a:cubicBezTo>
                  <a:pt x="10136" y="0"/>
                  <a:pt x="13051" y="2947"/>
                  <a:pt x="13051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37"/>
          <p:cNvSpPr/>
          <p:nvPr/>
        </p:nvSpPr>
        <p:spPr>
          <a:xfrm>
            <a:off x="-942043" y="3355904"/>
            <a:ext cx="236099" cy="236099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57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57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37"/>
          <p:cNvSpPr/>
          <p:nvPr/>
        </p:nvSpPr>
        <p:spPr>
          <a:xfrm>
            <a:off x="-933218" y="3365351"/>
            <a:ext cx="217825" cy="217845"/>
          </a:xfrm>
          <a:custGeom>
            <a:avLst/>
            <a:gdLst/>
            <a:ahLst/>
            <a:cxnLst/>
            <a:rect l="l" t="t" r="r" b="b"/>
            <a:pathLst>
              <a:path w="11205" h="11206" extrusionOk="0">
                <a:moveTo>
                  <a:pt x="11205" y="5603"/>
                </a:moveTo>
                <a:cubicBezTo>
                  <a:pt x="11205" y="8712"/>
                  <a:pt x="8711" y="11205"/>
                  <a:pt x="5603" y="11205"/>
                </a:cubicBezTo>
                <a:cubicBezTo>
                  <a:pt x="2526" y="11205"/>
                  <a:pt x="0" y="8712"/>
                  <a:pt x="0" y="5603"/>
                </a:cubicBezTo>
                <a:cubicBezTo>
                  <a:pt x="0" y="2494"/>
                  <a:pt x="2526" y="1"/>
                  <a:pt x="5603" y="1"/>
                </a:cubicBezTo>
                <a:cubicBezTo>
                  <a:pt x="8711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37"/>
          <p:cNvSpPr/>
          <p:nvPr/>
        </p:nvSpPr>
        <p:spPr>
          <a:xfrm>
            <a:off x="-923771" y="3374157"/>
            <a:ext cx="199571" cy="200213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17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17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37"/>
          <p:cNvSpPr/>
          <p:nvPr/>
        </p:nvSpPr>
        <p:spPr>
          <a:xfrm>
            <a:off x="-914965" y="3383604"/>
            <a:ext cx="181958" cy="181317"/>
          </a:xfrm>
          <a:custGeom>
            <a:avLst/>
            <a:gdLst/>
            <a:ahLst/>
            <a:cxnLst/>
            <a:rect l="l" t="t" r="r" b="b"/>
            <a:pathLst>
              <a:path w="9360" h="9327" extrusionOk="0">
                <a:moveTo>
                  <a:pt x="9359" y="4664"/>
                </a:moveTo>
                <a:cubicBezTo>
                  <a:pt x="9359" y="7254"/>
                  <a:pt x="7254" y="9327"/>
                  <a:pt x="4664" y="9327"/>
                </a:cubicBezTo>
                <a:cubicBezTo>
                  <a:pt x="2105" y="9327"/>
                  <a:pt x="0" y="7254"/>
                  <a:pt x="0" y="4664"/>
                </a:cubicBezTo>
                <a:cubicBezTo>
                  <a:pt x="0" y="2073"/>
                  <a:pt x="2105" y="1"/>
                  <a:pt x="4664" y="1"/>
                </a:cubicBezTo>
                <a:cubicBezTo>
                  <a:pt x="7254" y="1"/>
                  <a:pt x="9359" y="2073"/>
                  <a:pt x="9359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37"/>
          <p:cNvSpPr/>
          <p:nvPr/>
        </p:nvSpPr>
        <p:spPr>
          <a:xfrm>
            <a:off x="-905517" y="3392430"/>
            <a:ext cx="163063" cy="163685"/>
          </a:xfrm>
          <a:custGeom>
            <a:avLst/>
            <a:gdLst/>
            <a:ahLst/>
            <a:cxnLst/>
            <a:rect l="l" t="t" r="r" b="b"/>
            <a:pathLst>
              <a:path w="8388" h="8420" extrusionOk="0">
                <a:moveTo>
                  <a:pt x="8387" y="4210"/>
                </a:moveTo>
                <a:cubicBezTo>
                  <a:pt x="8387" y="6541"/>
                  <a:pt x="6509" y="8420"/>
                  <a:pt x="4178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178" y="0"/>
                </a:cubicBezTo>
                <a:cubicBezTo>
                  <a:pt x="6509" y="0"/>
                  <a:pt x="8387" y="1878"/>
                  <a:pt x="8387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37"/>
          <p:cNvSpPr/>
          <p:nvPr/>
        </p:nvSpPr>
        <p:spPr>
          <a:xfrm>
            <a:off x="-896711" y="3401858"/>
            <a:ext cx="145431" cy="144809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797" y="7449"/>
                  <a:pt x="3725" y="7449"/>
                </a:cubicBezTo>
                <a:cubicBezTo>
                  <a:pt x="1684" y="7449"/>
                  <a:pt x="0" y="5797"/>
                  <a:pt x="0" y="3725"/>
                </a:cubicBezTo>
                <a:cubicBezTo>
                  <a:pt x="0" y="1652"/>
                  <a:pt x="1684" y="1"/>
                  <a:pt x="3725" y="1"/>
                </a:cubicBezTo>
                <a:cubicBezTo>
                  <a:pt x="5797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37"/>
          <p:cNvSpPr/>
          <p:nvPr/>
        </p:nvSpPr>
        <p:spPr>
          <a:xfrm>
            <a:off x="-887264" y="3410683"/>
            <a:ext cx="126554" cy="127176"/>
          </a:xfrm>
          <a:custGeom>
            <a:avLst/>
            <a:gdLst/>
            <a:ahLst/>
            <a:cxnLst/>
            <a:rect l="l" t="t" r="r" b="b"/>
            <a:pathLst>
              <a:path w="6510" h="6542" extrusionOk="0">
                <a:moveTo>
                  <a:pt x="6509" y="3271"/>
                </a:moveTo>
                <a:cubicBezTo>
                  <a:pt x="6509" y="5084"/>
                  <a:pt x="5052" y="6541"/>
                  <a:pt x="3239" y="6541"/>
                </a:cubicBezTo>
                <a:cubicBezTo>
                  <a:pt x="1457" y="6541"/>
                  <a:pt x="0" y="5084"/>
                  <a:pt x="0" y="3271"/>
                </a:cubicBezTo>
                <a:cubicBezTo>
                  <a:pt x="0" y="1457"/>
                  <a:pt x="1457" y="0"/>
                  <a:pt x="3239" y="0"/>
                </a:cubicBezTo>
                <a:cubicBezTo>
                  <a:pt x="5052" y="0"/>
                  <a:pt x="6509" y="1457"/>
                  <a:pt x="6509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37"/>
          <p:cNvSpPr/>
          <p:nvPr/>
        </p:nvSpPr>
        <p:spPr>
          <a:xfrm>
            <a:off x="-878458" y="3419489"/>
            <a:ext cx="108922" cy="108922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40" y="5603"/>
                  <a:pt x="2786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786" y="1"/>
                </a:cubicBezTo>
                <a:cubicBezTo>
                  <a:pt x="4340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37"/>
          <p:cNvSpPr/>
          <p:nvPr/>
        </p:nvSpPr>
        <p:spPr>
          <a:xfrm>
            <a:off x="-869652" y="3428936"/>
            <a:ext cx="91310" cy="90668"/>
          </a:xfrm>
          <a:custGeom>
            <a:avLst/>
            <a:gdLst/>
            <a:ahLst/>
            <a:cxnLst/>
            <a:rect l="l" t="t" r="r" b="b"/>
            <a:pathLst>
              <a:path w="4697" h="4664" extrusionOk="0">
                <a:moveTo>
                  <a:pt x="4696" y="2332"/>
                </a:moveTo>
                <a:cubicBezTo>
                  <a:pt x="4696" y="3627"/>
                  <a:pt x="3628" y="4663"/>
                  <a:pt x="2333" y="4663"/>
                </a:cubicBezTo>
                <a:cubicBezTo>
                  <a:pt x="1070" y="4663"/>
                  <a:pt x="1" y="3627"/>
                  <a:pt x="1" y="2332"/>
                </a:cubicBezTo>
                <a:cubicBezTo>
                  <a:pt x="1" y="1037"/>
                  <a:pt x="1070" y="0"/>
                  <a:pt x="2333" y="0"/>
                </a:cubicBezTo>
                <a:cubicBezTo>
                  <a:pt x="3628" y="0"/>
                  <a:pt x="4696" y="1037"/>
                  <a:pt x="4696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37"/>
          <p:cNvSpPr/>
          <p:nvPr/>
        </p:nvSpPr>
        <p:spPr>
          <a:xfrm>
            <a:off x="-860205" y="3437742"/>
            <a:ext cx="72414" cy="73056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883" y="3757"/>
                  <a:pt x="1847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47" y="1"/>
                </a:cubicBezTo>
                <a:cubicBezTo>
                  <a:pt x="2883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37"/>
          <p:cNvSpPr/>
          <p:nvPr/>
        </p:nvSpPr>
        <p:spPr>
          <a:xfrm>
            <a:off x="-851379" y="3447189"/>
            <a:ext cx="54782" cy="54160"/>
          </a:xfrm>
          <a:custGeom>
            <a:avLst/>
            <a:gdLst/>
            <a:ahLst/>
            <a:cxnLst/>
            <a:rect l="l" t="t" r="r" b="b"/>
            <a:pathLst>
              <a:path w="2818" h="2786" extrusionOk="0">
                <a:moveTo>
                  <a:pt x="2817" y="1393"/>
                </a:moveTo>
                <a:cubicBezTo>
                  <a:pt x="2817" y="2170"/>
                  <a:pt x="2170" y="2785"/>
                  <a:pt x="1393" y="2785"/>
                </a:cubicBezTo>
                <a:cubicBezTo>
                  <a:pt x="648" y="2785"/>
                  <a:pt x="0" y="2170"/>
                  <a:pt x="0" y="1393"/>
                </a:cubicBezTo>
                <a:cubicBezTo>
                  <a:pt x="0" y="616"/>
                  <a:pt x="648" y="0"/>
                  <a:pt x="1393" y="0"/>
                </a:cubicBezTo>
                <a:cubicBezTo>
                  <a:pt x="2170" y="0"/>
                  <a:pt x="2817" y="616"/>
                  <a:pt x="2817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37"/>
          <p:cNvSpPr/>
          <p:nvPr/>
        </p:nvSpPr>
        <p:spPr>
          <a:xfrm>
            <a:off x="-841951" y="3455995"/>
            <a:ext cx="35906" cy="36528"/>
          </a:xfrm>
          <a:custGeom>
            <a:avLst/>
            <a:gdLst/>
            <a:ahLst/>
            <a:cxnLst/>
            <a:rect l="l" t="t" r="r" b="b"/>
            <a:pathLst>
              <a:path w="1847" h="1879" extrusionOk="0">
                <a:moveTo>
                  <a:pt x="1847" y="940"/>
                </a:moveTo>
                <a:cubicBezTo>
                  <a:pt x="1847" y="1458"/>
                  <a:pt x="1426" y="1879"/>
                  <a:pt x="908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08" y="1"/>
                </a:cubicBezTo>
                <a:cubicBezTo>
                  <a:pt x="1426" y="1"/>
                  <a:pt x="1847" y="422"/>
                  <a:pt x="1847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37"/>
          <p:cNvSpPr/>
          <p:nvPr/>
        </p:nvSpPr>
        <p:spPr>
          <a:xfrm>
            <a:off x="-833126" y="3465442"/>
            <a:ext cx="18274" cy="17652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13" y="907"/>
                  <a:pt x="454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54" y="0"/>
                </a:cubicBezTo>
                <a:cubicBezTo>
                  <a:pt x="713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37"/>
          <p:cNvSpPr/>
          <p:nvPr/>
        </p:nvSpPr>
        <p:spPr>
          <a:xfrm>
            <a:off x="1035209" y="3247007"/>
            <a:ext cx="453905" cy="453905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91" y="23349"/>
                </a:cubicBezTo>
                <a:cubicBezTo>
                  <a:pt x="5247" y="23349"/>
                  <a:pt x="1" y="18135"/>
                  <a:pt x="1" y="11691"/>
                </a:cubicBezTo>
                <a:cubicBezTo>
                  <a:pt x="1" y="5247"/>
                  <a:pt x="5247" y="1"/>
                  <a:pt x="11691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37"/>
          <p:cNvSpPr/>
          <p:nvPr/>
        </p:nvSpPr>
        <p:spPr>
          <a:xfrm>
            <a:off x="1044657" y="3256454"/>
            <a:ext cx="435650" cy="435650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390" y="22409"/>
                  <a:pt x="11205" y="22409"/>
                </a:cubicBezTo>
                <a:cubicBezTo>
                  <a:pt x="5020" y="22409"/>
                  <a:pt x="0" y="17390"/>
                  <a:pt x="0" y="11205"/>
                </a:cubicBezTo>
                <a:cubicBezTo>
                  <a:pt x="0" y="5020"/>
                  <a:pt x="5020" y="0"/>
                  <a:pt x="11205" y="0"/>
                </a:cubicBezTo>
                <a:cubicBezTo>
                  <a:pt x="17390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37"/>
          <p:cNvSpPr/>
          <p:nvPr/>
        </p:nvSpPr>
        <p:spPr>
          <a:xfrm>
            <a:off x="1053463" y="3265260"/>
            <a:ext cx="417396" cy="418018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52" y="21503"/>
                </a:cubicBezTo>
                <a:cubicBezTo>
                  <a:pt x="4826" y="21503"/>
                  <a:pt x="1" y="16678"/>
                  <a:pt x="1" y="10752"/>
                </a:cubicBezTo>
                <a:cubicBezTo>
                  <a:pt x="1" y="4826"/>
                  <a:pt x="4826" y="1"/>
                  <a:pt x="10752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37"/>
          <p:cNvSpPr/>
          <p:nvPr/>
        </p:nvSpPr>
        <p:spPr>
          <a:xfrm>
            <a:off x="1062910" y="3274707"/>
            <a:ext cx="399142" cy="399142"/>
          </a:xfrm>
          <a:custGeom>
            <a:avLst/>
            <a:gdLst/>
            <a:ahLst/>
            <a:cxnLst/>
            <a:rect l="l" t="t" r="r" b="b"/>
            <a:pathLst>
              <a:path w="20532" h="20532" extrusionOk="0">
                <a:moveTo>
                  <a:pt x="20531" y="10266"/>
                </a:moveTo>
                <a:cubicBezTo>
                  <a:pt x="20531" y="15933"/>
                  <a:pt x="15933" y="20531"/>
                  <a:pt x="10266" y="20531"/>
                </a:cubicBezTo>
                <a:cubicBezTo>
                  <a:pt x="4599" y="20531"/>
                  <a:pt x="1" y="15933"/>
                  <a:pt x="1" y="10266"/>
                </a:cubicBezTo>
                <a:cubicBezTo>
                  <a:pt x="1" y="4599"/>
                  <a:pt x="4599" y="0"/>
                  <a:pt x="10266" y="0"/>
                </a:cubicBezTo>
                <a:cubicBezTo>
                  <a:pt x="15933" y="0"/>
                  <a:pt x="20531" y="4599"/>
                  <a:pt x="20531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37"/>
          <p:cNvSpPr/>
          <p:nvPr/>
        </p:nvSpPr>
        <p:spPr>
          <a:xfrm>
            <a:off x="1071716" y="3283513"/>
            <a:ext cx="381510" cy="381510"/>
          </a:xfrm>
          <a:custGeom>
            <a:avLst/>
            <a:gdLst/>
            <a:ahLst/>
            <a:cxnLst/>
            <a:rect l="l" t="t" r="r" b="b"/>
            <a:pathLst>
              <a:path w="19625" h="19625" extrusionOk="0">
                <a:moveTo>
                  <a:pt x="19625" y="9813"/>
                </a:moveTo>
                <a:cubicBezTo>
                  <a:pt x="19625" y="15221"/>
                  <a:pt x="15221" y="19625"/>
                  <a:pt x="9813" y="19625"/>
                </a:cubicBezTo>
                <a:cubicBezTo>
                  <a:pt x="4405" y="19625"/>
                  <a:pt x="1" y="15221"/>
                  <a:pt x="1" y="9813"/>
                </a:cubicBezTo>
                <a:cubicBezTo>
                  <a:pt x="1" y="4405"/>
                  <a:pt x="4405" y="1"/>
                  <a:pt x="9813" y="1"/>
                </a:cubicBezTo>
                <a:cubicBezTo>
                  <a:pt x="15221" y="1"/>
                  <a:pt x="19625" y="4405"/>
                  <a:pt x="19625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37"/>
          <p:cNvSpPr/>
          <p:nvPr/>
        </p:nvSpPr>
        <p:spPr>
          <a:xfrm>
            <a:off x="1080541" y="3292960"/>
            <a:ext cx="363256" cy="362634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59" y="18653"/>
                </a:cubicBezTo>
                <a:cubicBezTo>
                  <a:pt x="4210" y="18653"/>
                  <a:pt x="0" y="14476"/>
                  <a:pt x="0" y="9327"/>
                </a:cubicBezTo>
                <a:cubicBezTo>
                  <a:pt x="0" y="4178"/>
                  <a:pt x="4210" y="1"/>
                  <a:pt x="9359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37"/>
          <p:cNvSpPr/>
          <p:nvPr/>
        </p:nvSpPr>
        <p:spPr>
          <a:xfrm>
            <a:off x="1089989" y="3301766"/>
            <a:ext cx="344982" cy="345002"/>
          </a:xfrm>
          <a:custGeom>
            <a:avLst/>
            <a:gdLst/>
            <a:ahLst/>
            <a:cxnLst/>
            <a:rect l="l" t="t" r="r" b="b"/>
            <a:pathLst>
              <a:path w="17746" h="17747" extrusionOk="0">
                <a:moveTo>
                  <a:pt x="17746" y="8874"/>
                </a:moveTo>
                <a:cubicBezTo>
                  <a:pt x="17746" y="13764"/>
                  <a:pt x="13763" y="17747"/>
                  <a:pt x="8873" y="17747"/>
                </a:cubicBezTo>
                <a:cubicBezTo>
                  <a:pt x="3983" y="17747"/>
                  <a:pt x="0" y="13764"/>
                  <a:pt x="0" y="8874"/>
                </a:cubicBezTo>
                <a:cubicBezTo>
                  <a:pt x="0" y="3984"/>
                  <a:pt x="3983" y="1"/>
                  <a:pt x="8873" y="1"/>
                </a:cubicBezTo>
                <a:cubicBezTo>
                  <a:pt x="13763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37"/>
          <p:cNvSpPr/>
          <p:nvPr/>
        </p:nvSpPr>
        <p:spPr>
          <a:xfrm>
            <a:off x="1098795" y="3310592"/>
            <a:ext cx="326748" cy="326728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420" y="16807"/>
                </a:cubicBezTo>
                <a:cubicBezTo>
                  <a:pt x="3789" y="16807"/>
                  <a:pt x="0" y="13051"/>
                  <a:pt x="0" y="8420"/>
                </a:cubicBezTo>
                <a:cubicBezTo>
                  <a:pt x="0" y="3789"/>
                  <a:pt x="3789" y="0"/>
                  <a:pt x="8420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37"/>
          <p:cNvSpPr/>
          <p:nvPr/>
        </p:nvSpPr>
        <p:spPr>
          <a:xfrm>
            <a:off x="1108242" y="3320039"/>
            <a:ext cx="308474" cy="308474"/>
          </a:xfrm>
          <a:custGeom>
            <a:avLst/>
            <a:gdLst/>
            <a:ahLst/>
            <a:cxnLst/>
            <a:rect l="l" t="t" r="r" b="b"/>
            <a:pathLst>
              <a:path w="15868" h="15868" extrusionOk="0">
                <a:moveTo>
                  <a:pt x="15868" y="7934"/>
                </a:moveTo>
                <a:cubicBezTo>
                  <a:pt x="15868" y="12306"/>
                  <a:pt x="12306" y="15868"/>
                  <a:pt x="7934" y="15868"/>
                </a:cubicBezTo>
                <a:cubicBezTo>
                  <a:pt x="3530" y="15868"/>
                  <a:pt x="0" y="12306"/>
                  <a:pt x="0" y="7934"/>
                </a:cubicBezTo>
                <a:cubicBezTo>
                  <a:pt x="0" y="3562"/>
                  <a:pt x="3530" y="0"/>
                  <a:pt x="7934" y="0"/>
                </a:cubicBezTo>
                <a:cubicBezTo>
                  <a:pt x="12306" y="0"/>
                  <a:pt x="15868" y="3562"/>
                  <a:pt x="15868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37"/>
          <p:cNvSpPr/>
          <p:nvPr/>
        </p:nvSpPr>
        <p:spPr>
          <a:xfrm>
            <a:off x="1117048" y="3328845"/>
            <a:ext cx="290861" cy="290861"/>
          </a:xfrm>
          <a:custGeom>
            <a:avLst/>
            <a:gdLst/>
            <a:ahLst/>
            <a:cxnLst/>
            <a:rect l="l" t="t" r="r" b="b"/>
            <a:pathLst>
              <a:path w="14962" h="14962" extrusionOk="0">
                <a:moveTo>
                  <a:pt x="14961" y="7481"/>
                </a:moveTo>
                <a:cubicBezTo>
                  <a:pt x="14961" y="11593"/>
                  <a:pt x="11594" y="14961"/>
                  <a:pt x="7481" y="14961"/>
                </a:cubicBezTo>
                <a:cubicBezTo>
                  <a:pt x="3336" y="14961"/>
                  <a:pt x="1" y="11593"/>
                  <a:pt x="1" y="7481"/>
                </a:cubicBezTo>
                <a:cubicBezTo>
                  <a:pt x="1" y="3368"/>
                  <a:pt x="3336" y="0"/>
                  <a:pt x="7481" y="0"/>
                </a:cubicBezTo>
                <a:cubicBezTo>
                  <a:pt x="11594" y="0"/>
                  <a:pt x="14961" y="3368"/>
                  <a:pt x="14961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37"/>
          <p:cNvSpPr/>
          <p:nvPr/>
        </p:nvSpPr>
        <p:spPr>
          <a:xfrm>
            <a:off x="1126495" y="3338292"/>
            <a:ext cx="271966" cy="271966"/>
          </a:xfrm>
          <a:custGeom>
            <a:avLst/>
            <a:gdLst/>
            <a:ahLst/>
            <a:cxnLst/>
            <a:rect l="l" t="t" r="r" b="b"/>
            <a:pathLst>
              <a:path w="13990" h="13990" extrusionOk="0">
                <a:moveTo>
                  <a:pt x="13990" y="6995"/>
                </a:moveTo>
                <a:cubicBezTo>
                  <a:pt x="13990" y="10848"/>
                  <a:pt x="10849" y="13990"/>
                  <a:pt x="6995" y="13990"/>
                </a:cubicBezTo>
                <a:cubicBezTo>
                  <a:pt x="3109" y="13990"/>
                  <a:pt x="0" y="10848"/>
                  <a:pt x="0" y="6995"/>
                </a:cubicBezTo>
                <a:cubicBezTo>
                  <a:pt x="0" y="3141"/>
                  <a:pt x="3109" y="0"/>
                  <a:pt x="6995" y="0"/>
                </a:cubicBezTo>
                <a:cubicBezTo>
                  <a:pt x="10849" y="0"/>
                  <a:pt x="13990" y="3141"/>
                  <a:pt x="13990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37"/>
          <p:cNvSpPr/>
          <p:nvPr/>
        </p:nvSpPr>
        <p:spPr>
          <a:xfrm>
            <a:off x="1135301" y="3347098"/>
            <a:ext cx="254353" cy="254353"/>
          </a:xfrm>
          <a:custGeom>
            <a:avLst/>
            <a:gdLst/>
            <a:ahLst/>
            <a:cxnLst/>
            <a:rect l="l" t="t" r="r" b="b"/>
            <a:pathLst>
              <a:path w="13084" h="13084" extrusionOk="0">
                <a:moveTo>
                  <a:pt x="13083" y="6542"/>
                </a:moveTo>
                <a:cubicBezTo>
                  <a:pt x="13083" y="10136"/>
                  <a:pt x="10136" y="13083"/>
                  <a:pt x="6542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42" y="0"/>
                </a:cubicBezTo>
                <a:cubicBezTo>
                  <a:pt x="10136" y="0"/>
                  <a:pt x="13083" y="2947"/>
                  <a:pt x="13083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37"/>
          <p:cNvSpPr/>
          <p:nvPr/>
        </p:nvSpPr>
        <p:spPr>
          <a:xfrm>
            <a:off x="1144107" y="3355904"/>
            <a:ext cx="236099" cy="236099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89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89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37"/>
          <p:cNvSpPr/>
          <p:nvPr/>
        </p:nvSpPr>
        <p:spPr>
          <a:xfrm>
            <a:off x="1153555" y="3365351"/>
            <a:ext cx="217845" cy="217845"/>
          </a:xfrm>
          <a:custGeom>
            <a:avLst/>
            <a:gdLst/>
            <a:ahLst/>
            <a:cxnLst/>
            <a:rect l="l" t="t" r="r" b="b"/>
            <a:pathLst>
              <a:path w="11206" h="11206" extrusionOk="0">
                <a:moveTo>
                  <a:pt x="11205" y="5603"/>
                </a:moveTo>
                <a:cubicBezTo>
                  <a:pt x="11205" y="8712"/>
                  <a:pt x="8679" y="11205"/>
                  <a:pt x="5603" y="11205"/>
                </a:cubicBezTo>
                <a:cubicBezTo>
                  <a:pt x="2494" y="11205"/>
                  <a:pt x="1" y="8712"/>
                  <a:pt x="1" y="5603"/>
                </a:cubicBezTo>
                <a:cubicBezTo>
                  <a:pt x="1" y="2494"/>
                  <a:pt x="2494" y="1"/>
                  <a:pt x="5603" y="1"/>
                </a:cubicBezTo>
                <a:cubicBezTo>
                  <a:pt x="8679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37"/>
          <p:cNvSpPr/>
          <p:nvPr/>
        </p:nvSpPr>
        <p:spPr>
          <a:xfrm>
            <a:off x="1162380" y="3374157"/>
            <a:ext cx="199571" cy="200213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49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49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37"/>
          <p:cNvSpPr/>
          <p:nvPr/>
        </p:nvSpPr>
        <p:spPr>
          <a:xfrm>
            <a:off x="1171808" y="3383604"/>
            <a:ext cx="181336" cy="181317"/>
          </a:xfrm>
          <a:custGeom>
            <a:avLst/>
            <a:gdLst/>
            <a:ahLst/>
            <a:cxnLst/>
            <a:rect l="l" t="t" r="r" b="b"/>
            <a:pathLst>
              <a:path w="9328" h="9327" extrusionOk="0">
                <a:moveTo>
                  <a:pt x="9327" y="4664"/>
                </a:moveTo>
                <a:cubicBezTo>
                  <a:pt x="9327" y="7254"/>
                  <a:pt x="7255" y="9327"/>
                  <a:pt x="4664" y="9327"/>
                </a:cubicBezTo>
                <a:cubicBezTo>
                  <a:pt x="2073" y="9327"/>
                  <a:pt x="1" y="7254"/>
                  <a:pt x="1" y="4664"/>
                </a:cubicBezTo>
                <a:cubicBezTo>
                  <a:pt x="1" y="2073"/>
                  <a:pt x="2073" y="1"/>
                  <a:pt x="4664" y="1"/>
                </a:cubicBezTo>
                <a:cubicBezTo>
                  <a:pt x="7255" y="1"/>
                  <a:pt x="9327" y="2073"/>
                  <a:pt x="9327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37"/>
          <p:cNvSpPr/>
          <p:nvPr/>
        </p:nvSpPr>
        <p:spPr>
          <a:xfrm>
            <a:off x="1180633" y="3392430"/>
            <a:ext cx="163685" cy="163685"/>
          </a:xfrm>
          <a:custGeom>
            <a:avLst/>
            <a:gdLst/>
            <a:ahLst/>
            <a:cxnLst/>
            <a:rect l="l" t="t" r="r" b="b"/>
            <a:pathLst>
              <a:path w="8420" h="8420" extrusionOk="0">
                <a:moveTo>
                  <a:pt x="8420" y="4210"/>
                </a:moveTo>
                <a:cubicBezTo>
                  <a:pt x="8420" y="6541"/>
                  <a:pt x="6542" y="8420"/>
                  <a:pt x="4210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210" y="0"/>
                </a:cubicBezTo>
                <a:cubicBezTo>
                  <a:pt x="6542" y="0"/>
                  <a:pt x="8420" y="1878"/>
                  <a:pt x="8420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37"/>
          <p:cNvSpPr/>
          <p:nvPr/>
        </p:nvSpPr>
        <p:spPr>
          <a:xfrm>
            <a:off x="1189439" y="3401858"/>
            <a:ext cx="145431" cy="144809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829" y="7449"/>
                  <a:pt x="3757" y="7449"/>
                </a:cubicBezTo>
                <a:cubicBezTo>
                  <a:pt x="1684" y="7449"/>
                  <a:pt x="1" y="5797"/>
                  <a:pt x="1" y="3725"/>
                </a:cubicBezTo>
                <a:cubicBezTo>
                  <a:pt x="1" y="1652"/>
                  <a:pt x="1684" y="1"/>
                  <a:pt x="3757" y="1"/>
                </a:cubicBezTo>
                <a:cubicBezTo>
                  <a:pt x="5829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37"/>
          <p:cNvSpPr/>
          <p:nvPr/>
        </p:nvSpPr>
        <p:spPr>
          <a:xfrm>
            <a:off x="1198887" y="3410683"/>
            <a:ext cx="127176" cy="127176"/>
          </a:xfrm>
          <a:custGeom>
            <a:avLst/>
            <a:gdLst/>
            <a:ahLst/>
            <a:cxnLst/>
            <a:rect l="l" t="t" r="r" b="b"/>
            <a:pathLst>
              <a:path w="6542" h="6542" extrusionOk="0">
                <a:moveTo>
                  <a:pt x="6542" y="3271"/>
                </a:moveTo>
                <a:cubicBezTo>
                  <a:pt x="6542" y="5084"/>
                  <a:pt x="5084" y="6541"/>
                  <a:pt x="3271" y="6541"/>
                </a:cubicBezTo>
                <a:cubicBezTo>
                  <a:pt x="1458" y="6541"/>
                  <a:pt x="0" y="5084"/>
                  <a:pt x="0" y="3271"/>
                </a:cubicBezTo>
                <a:cubicBezTo>
                  <a:pt x="0" y="1457"/>
                  <a:pt x="1458" y="0"/>
                  <a:pt x="3271" y="0"/>
                </a:cubicBezTo>
                <a:cubicBezTo>
                  <a:pt x="5084" y="0"/>
                  <a:pt x="6542" y="1457"/>
                  <a:pt x="6542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37"/>
          <p:cNvSpPr/>
          <p:nvPr/>
        </p:nvSpPr>
        <p:spPr>
          <a:xfrm>
            <a:off x="1207693" y="3419489"/>
            <a:ext cx="108922" cy="108922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72" y="5603"/>
                  <a:pt x="2818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818" y="1"/>
                </a:cubicBezTo>
                <a:cubicBezTo>
                  <a:pt x="4372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37"/>
          <p:cNvSpPr/>
          <p:nvPr/>
        </p:nvSpPr>
        <p:spPr>
          <a:xfrm>
            <a:off x="1217140" y="3428936"/>
            <a:ext cx="90668" cy="90668"/>
          </a:xfrm>
          <a:custGeom>
            <a:avLst/>
            <a:gdLst/>
            <a:ahLst/>
            <a:cxnLst/>
            <a:rect l="l" t="t" r="r" b="b"/>
            <a:pathLst>
              <a:path w="4664" h="4664" extrusionOk="0">
                <a:moveTo>
                  <a:pt x="4664" y="2332"/>
                </a:moveTo>
                <a:cubicBezTo>
                  <a:pt x="4664" y="3627"/>
                  <a:pt x="3627" y="4663"/>
                  <a:pt x="2332" y="4663"/>
                </a:cubicBezTo>
                <a:cubicBezTo>
                  <a:pt x="1037" y="4663"/>
                  <a:pt x="0" y="3627"/>
                  <a:pt x="0" y="2332"/>
                </a:cubicBezTo>
                <a:cubicBezTo>
                  <a:pt x="0" y="1037"/>
                  <a:pt x="1037" y="0"/>
                  <a:pt x="2332" y="0"/>
                </a:cubicBezTo>
                <a:cubicBezTo>
                  <a:pt x="3627" y="0"/>
                  <a:pt x="4664" y="1037"/>
                  <a:pt x="4664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37"/>
          <p:cNvSpPr/>
          <p:nvPr/>
        </p:nvSpPr>
        <p:spPr>
          <a:xfrm>
            <a:off x="1225946" y="3437742"/>
            <a:ext cx="72414" cy="73056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915" y="3757"/>
                  <a:pt x="1879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79" y="1"/>
                </a:cubicBezTo>
                <a:cubicBezTo>
                  <a:pt x="2915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37"/>
          <p:cNvSpPr/>
          <p:nvPr/>
        </p:nvSpPr>
        <p:spPr>
          <a:xfrm>
            <a:off x="1235393" y="3447189"/>
            <a:ext cx="54160" cy="54160"/>
          </a:xfrm>
          <a:custGeom>
            <a:avLst/>
            <a:gdLst/>
            <a:ahLst/>
            <a:cxnLst/>
            <a:rect l="l" t="t" r="r" b="b"/>
            <a:pathLst>
              <a:path w="2786" h="2786" extrusionOk="0">
                <a:moveTo>
                  <a:pt x="2785" y="1393"/>
                </a:moveTo>
                <a:cubicBezTo>
                  <a:pt x="2785" y="2170"/>
                  <a:pt x="2170" y="2785"/>
                  <a:pt x="1393" y="2785"/>
                </a:cubicBezTo>
                <a:cubicBezTo>
                  <a:pt x="616" y="2785"/>
                  <a:pt x="1" y="2170"/>
                  <a:pt x="1" y="1393"/>
                </a:cubicBezTo>
                <a:cubicBezTo>
                  <a:pt x="1" y="616"/>
                  <a:pt x="616" y="0"/>
                  <a:pt x="1393" y="0"/>
                </a:cubicBezTo>
                <a:cubicBezTo>
                  <a:pt x="2170" y="0"/>
                  <a:pt x="2785" y="616"/>
                  <a:pt x="2785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37"/>
          <p:cNvSpPr/>
          <p:nvPr/>
        </p:nvSpPr>
        <p:spPr>
          <a:xfrm>
            <a:off x="1244199" y="3455995"/>
            <a:ext cx="36547" cy="36528"/>
          </a:xfrm>
          <a:custGeom>
            <a:avLst/>
            <a:gdLst/>
            <a:ahLst/>
            <a:cxnLst/>
            <a:rect l="l" t="t" r="r" b="b"/>
            <a:pathLst>
              <a:path w="1880" h="1879" extrusionOk="0">
                <a:moveTo>
                  <a:pt x="1879" y="940"/>
                </a:moveTo>
                <a:cubicBezTo>
                  <a:pt x="1879" y="1458"/>
                  <a:pt x="1458" y="1879"/>
                  <a:pt x="940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40" y="1"/>
                </a:cubicBezTo>
                <a:cubicBezTo>
                  <a:pt x="1458" y="1"/>
                  <a:pt x="1879" y="422"/>
                  <a:pt x="1879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37"/>
          <p:cNvSpPr/>
          <p:nvPr/>
        </p:nvSpPr>
        <p:spPr>
          <a:xfrm>
            <a:off x="1253025" y="3465442"/>
            <a:ext cx="18274" cy="17652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45" y="907"/>
                  <a:pt x="486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86" y="0"/>
                </a:cubicBezTo>
                <a:cubicBezTo>
                  <a:pt x="745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37"/>
          <p:cNvSpPr/>
          <p:nvPr/>
        </p:nvSpPr>
        <p:spPr>
          <a:xfrm>
            <a:off x="-927561" y="3250778"/>
            <a:ext cx="342494" cy="275756"/>
          </a:xfrm>
          <a:custGeom>
            <a:avLst/>
            <a:gdLst/>
            <a:ahLst/>
            <a:cxnLst/>
            <a:rect l="l" t="t" r="r" b="b"/>
            <a:pathLst>
              <a:path w="17618" h="14185" extrusionOk="0">
                <a:moveTo>
                  <a:pt x="1" y="325"/>
                </a:moveTo>
                <a:lnTo>
                  <a:pt x="260" y="1"/>
                </a:lnTo>
                <a:lnTo>
                  <a:pt x="17617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37"/>
          <p:cNvSpPr/>
          <p:nvPr/>
        </p:nvSpPr>
        <p:spPr>
          <a:xfrm>
            <a:off x="-850757" y="3243236"/>
            <a:ext cx="259388" cy="209019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0" y="324"/>
                </a:moveTo>
                <a:lnTo>
                  <a:pt x="227" y="0"/>
                </a:lnTo>
                <a:lnTo>
                  <a:pt x="13342" y="10460"/>
                </a:lnTo>
                <a:lnTo>
                  <a:pt x="13083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37"/>
          <p:cNvSpPr/>
          <p:nvPr/>
        </p:nvSpPr>
        <p:spPr>
          <a:xfrm>
            <a:off x="-968481" y="3289189"/>
            <a:ext cx="342494" cy="275737"/>
          </a:xfrm>
          <a:custGeom>
            <a:avLst/>
            <a:gdLst/>
            <a:ahLst/>
            <a:cxnLst/>
            <a:rect l="l" t="t" r="r" b="b"/>
            <a:pathLst>
              <a:path w="17618" h="14184" extrusionOk="0">
                <a:moveTo>
                  <a:pt x="1" y="324"/>
                </a:moveTo>
                <a:lnTo>
                  <a:pt x="260" y="0"/>
                </a:lnTo>
                <a:lnTo>
                  <a:pt x="17617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7"/>
          <p:cNvSpPr/>
          <p:nvPr/>
        </p:nvSpPr>
        <p:spPr>
          <a:xfrm>
            <a:off x="-1056598" y="3441513"/>
            <a:ext cx="316036" cy="254353"/>
          </a:xfrm>
          <a:custGeom>
            <a:avLst/>
            <a:gdLst/>
            <a:ahLst/>
            <a:cxnLst/>
            <a:rect l="l" t="t" r="r" b="b"/>
            <a:pathLst>
              <a:path w="16257" h="13084" extrusionOk="0">
                <a:moveTo>
                  <a:pt x="0" y="325"/>
                </a:moveTo>
                <a:lnTo>
                  <a:pt x="259" y="1"/>
                </a:lnTo>
                <a:lnTo>
                  <a:pt x="16256" y="12760"/>
                </a:lnTo>
                <a:lnTo>
                  <a:pt x="15997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7"/>
          <p:cNvSpPr/>
          <p:nvPr/>
        </p:nvSpPr>
        <p:spPr>
          <a:xfrm>
            <a:off x="-1053449" y="3517053"/>
            <a:ext cx="237343" cy="195800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49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7"/>
          <p:cNvSpPr/>
          <p:nvPr/>
        </p:nvSpPr>
        <p:spPr>
          <a:xfrm>
            <a:off x="-1000575" y="3338292"/>
            <a:ext cx="355072" cy="285185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59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7"/>
          <p:cNvSpPr/>
          <p:nvPr/>
        </p:nvSpPr>
        <p:spPr>
          <a:xfrm>
            <a:off x="-1039609" y="3375421"/>
            <a:ext cx="354450" cy="285204"/>
          </a:xfrm>
          <a:custGeom>
            <a:avLst/>
            <a:gdLst/>
            <a:ahLst/>
            <a:cxnLst/>
            <a:rect l="l" t="t" r="r" b="b"/>
            <a:pathLst>
              <a:path w="18233" h="14671" extrusionOk="0">
                <a:moveTo>
                  <a:pt x="1" y="325"/>
                </a:moveTo>
                <a:lnTo>
                  <a:pt x="260" y="1"/>
                </a:lnTo>
                <a:lnTo>
                  <a:pt x="18232" y="14346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7"/>
          <p:cNvSpPr/>
          <p:nvPr/>
        </p:nvSpPr>
        <p:spPr>
          <a:xfrm>
            <a:off x="-1053449" y="3245121"/>
            <a:ext cx="326728" cy="294633"/>
          </a:xfrm>
          <a:custGeom>
            <a:avLst/>
            <a:gdLst/>
            <a:ahLst/>
            <a:cxnLst/>
            <a:rect l="l" t="t" r="r" b="b"/>
            <a:pathLst>
              <a:path w="16807" h="15156" extrusionOk="0">
                <a:moveTo>
                  <a:pt x="0" y="14832"/>
                </a:moveTo>
                <a:lnTo>
                  <a:pt x="16548" y="0"/>
                </a:lnTo>
                <a:lnTo>
                  <a:pt x="16807" y="292"/>
                </a:lnTo>
                <a:lnTo>
                  <a:pt x="292" y="151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7"/>
          <p:cNvSpPr/>
          <p:nvPr/>
        </p:nvSpPr>
        <p:spPr>
          <a:xfrm>
            <a:off x="-1051564" y="3241972"/>
            <a:ext cx="248054" cy="223502"/>
          </a:xfrm>
          <a:custGeom>
            <a:avLst/>
            <a:gdLst/>
            <a:ahLst/>
            <a:cxnLst/>
            <a:rect l="l" t="t" r="r" b="b"/>
            <a:pathLst>
              <a:path w="12760" h="11497" extrusionOk="0">
                <a:moveTo>
                  <a:pt x="0" y="11173"/>
                </a:moveTo>
                <a:lnTo>
                  <a:pt x="12500" y="1"/>
                </a:lnTo>
                <a:lnTo>
                  <a:pt x="12759" y="292"/>
                </a:lnTo>
                <a:lnTo>
                  <a:pt x="292" y="114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7"/>
          <p:cNvSpPr/>
          <p:nvPr/>
        </p:nvSpPr>
        <p:spPr>
          <a:xfrm>
            <a:off x="-1010022" y="3281005"/>
            <a:ext cx="326106" cy="294633"/>
          </a:xfrm>
          <a:custGeom>
            <a:avLst/>
            <a:gdLst/>
            <a:ahLst/>
            <a:cxnLst/>
            <a:rect l="l" t="t" r="r" b="b"/>
            <a:pathLst>
              <a:path w="16775" h="15156" extrusionOk="0">
                <a:moveTo>
                  <a:pt x="1" y="14832"/>
                </a:moveTo>
                <a:lnTo>
                  <a:pt x="16516" y="0"/>
                </a:lnTo>
                <a:lnTo>
                  <a:pt x="16775" y="324"/>
                </a:lnTo>
                <a:lnTo>
                  <a:pt x="260" y="151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7"/>
          <p:cNvSpPr/>
          <p:nvPr/>
        </p:nvSpPr>
        <p:spPr>
          <a:xfrm>
            <a:off x="-887905" y="3428295"/>
            <a:ext cx="300931" cy="271344"/>
          </a:xfrm>
          <a:custGeom>
            <a:avLst/>
            <a:gdLst/>
            <a:ahLst/>
            <a:cxnLst/>
            <a:rect l="l" t="t" r="r" b="b"/>
            <a:pathLst>
              <a:path w="15480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37"/>
          <p:cNvSpPr/>
          <p:nvPr/>
        </p:nvSpPr>
        <p:spPr>
          <a:xfrm>
            <a:off x="-811723" y="3503834"/>
            <a:ext cx="226009" cy="208397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37"/>
          <p:cNvSpPr/>
          <p:nvPr/>
        </p:nvSpPr>
        <p:spPr>
          <a:xfrm>
            <a:off x="-987356" y="3328845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0" y="15382"/>
                </a:moveTo>
                <a:lnTo>
                  <a:pt x="17163" y="0"/>
                </a:lnTo>
                <a:lnTo>
                  <a:pt x="17422" y="292"/>
                </a:lnTo>
                <a:lnTo>
                  <a:pt x="259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37"/>
          <p:cNvSpPr/>
          <p:nvPr/>
        </p:nvSpPr>
        <p:spPr>
          <a:xfrm>
            <a:off x="-945815" y="3363466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60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37"/>
          <p:cNvSpPr/>
          <p:nvPr/>
        </p:nvSpPr>
        <p:spPr>
          <a:xfrm>
            <a:off x="1156082" y="3250778"/>
            <a:ext cx="341852" cy="275756"/>
          </a:xfrm>
          <a:custGeom>
            <a:avLst/>
            <a:gdLst/>
            <a:ahLst/>
            <a:cxnLst/>
            <a:rect l="l" t="t" r="r" b="b"/>
            <a:pathLst>
              <a:path w="17585" h="14185" extrusionOk="0">
                <a:moveTo>
                  <a:pt x="0" y="325"/>
                </a:moveTo>
                <a:lnTo>
                  <a:pt x="227" y="1"/>
                </a:lnTo>
                <a:lnTo>
                  <a:pt x="17584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37"/>
          <p:cNvSpPr/>
          <p:nvPr/>
        </p:nvSpPr>
        <p:spPr>
          <a:xfrm>
            <a:off x="1232244" y="3243236"/>
            <a:ext cx="259388" cy="209019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1" y="324"/>
                </a:moveTo>
                <a:lnTo>
                  <a:pt x="260" y="0"/>
                </a:lnTo>
                <a:lnTo>
                  <a:pt x="13342" y="10460"/>
                </a:lnTo>
                <a:lnTo>
                  <a:pt x="13116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37"/>
          <p:cNvSpPr/>
          <p:nvPr/>
        </p:nvSpPr>
        <p:spPr>
          <a:xfrm>
            <a:off x="1115162" y="3289189"/>
            <a:ext cx="341852" cy="275737"/>
          </a:xfrm>
          <a:custGeom>
            <a:avLst/>
            <a:gdLst/>
            <a:ahLst/>
            <a:cxnLst/>
            <a:rect l="l" t="t" r="r" b="b"/>
            <a:pathLst>
              <a:path w="17585" h="14184" extrusionOk="0">
                <a:moveTo>
                  <a:pt x="0" y="324"/>
                </a:moveTo>
                <a:lnTo>
                  <a:pt x="227" y="0"/>
                </a:lnTo>
                <a:lnTo>
                  <a:pt x="17584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37"/>
          <p:cNvSpPr/>
          <p:nvPr/>
        </p:nvSpPr>
        <p:spPr>
          <a:xfrm>
            <a:off x="1027025" y="3441513"/>
            <a:ext cx="315414" cy="254353"/>
          </a:xfrm>
          <a:custGeom>
            <a:avLst/>
            <a:gdLst/>
            <a:ahLst/>
            <a:cxnLst/>
            <a:rect l="l" t="t" r="r" b="b"/>
            <a:pathLst>
              <a:path w="16225" h="13084" extrusionOk="0">
                <a:moveTo>
                  <a:pt x="1" y="325"/>
                </a:moveTo>
                <a:lnTo>
                  <a:pt x="260" y="1"/>
                </a:lnTo>
                <a:lnTo>
                  <a:pt x="16225" y="12760"/>
                </a:lnTo>
                <a:lnTo>
                  <a:pt x="15998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37"/>
          <p:cNvSpPr/>
          <p:nvPr/>
        </p:nvSpPr>
        <p:spPr>
          <a:xfrm>
            <a:off x="1029552" y="3517053"/>
            <a:ext cx="237343" cy="195800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50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37"/>
          <p:cNvSpPr/>
          <p:nvPr/>
        </p:nvSpPr>
        <p:spPr>
          <a:xfrm>
            <a:off x="1082427" y="3338292"/>
            <a:ext cx="355072" cy="285185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60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37"/>
          <p:cNvSpPr/>
          <p:nvPr/>
        </p:nvSpPr>
        <p:spPr>
          <a:xfrm>
            <a:off x="1025762" y="3375421"/>
            <a:ext cx="354450" cy="283319"/>
          </a:xfrm>
          <a:custGeom>
            <a:avLst/>
            <a:gdLst/>
            <a:ahLst/>
            <a:cxnLst/>
            <a:rect l="l" t="t" r="r" b="b"/>
            <a:pathLst>
              <a:path w="18233" h="14574" extrusionOk="0">
                <a:moveTo>
                  <a:pt x="1" y="292"/>
                </a:moveTo>
                <a:lnTo>
                  <a:pt x="260" y="1"/>
                </a:lnTo>
                <a:lnTo>
                  <a:pt x="18233" y="14249"/>
                </a:lnTo>
                <a:lnTo>
                  <a:pt x="17974" y="14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37"/>
          <p:cNvSpPr/>
          <p:nvPr/>
        </p:nvSpPr>
        <p:spPr>
          <a:xfrm>
            <a:off x="1018841" y="3228754"/>
            <a:ext cx="324862" cy="295274"/>
          </a:xfrm>
          <a:custGeom>
            <a:avLst/>
            <a:gdLst/>
            <a:ahLst/>
            <a:cxnLst/>
            <a:rect l="l" t="t" r="r" b="b"/>
            <a:pathLst>
              <a:path w="16711" h="15189" extrusionOk="0">
                <a:moveTo>
                  <a:pt x="1" y="14864"/>
                </a:moveTo>
                <a:lnTo>
                  <a:pt x="16451" y="0"/>
                </a:lnTo>
                <a:lnTo>
                  <a:pt x="16710" y="292"/>
                </a:lnTo>
                <a:lnTo>
                  <a:pt x="292" y="151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37"/>
          <p:cNvSpPr/>
          <p:nvPr/>
        </p:nvSpPr>
        <p:spPr>
          <a:xfrm>
            <a:off x="1072979" y="3281005"/>
            <a:ext cx="326748" cy="294011"/>
          </a:xfrm>
          <a:custGeom>
            <a:avLst/>
            <a:gdLst/>
            <a:ahLst/>
            <a:cxnLst/>
            <a:rect l="l" t="t" r="r" b="b"/>
            <a:pathLst>
              <a:path w="16808" h="15124" extrusionOk="0">
                <a:moveTo>
                  <a:pt x="1" y="14832"/>
                </a:moveTo>
                <a:lnTo>
                  <a:pt x="16516" y="0"/>
                </a:lnTo>
                <a:lnTo>
                  <a:pt x="16807" y="292"/>
                </a:lnTo>
                <a:lnTo>
                  <a:pt x="260" y="151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37"/>
          <p:cNvSpPr/>
          <p:nvPr/>
        </p:nvSpPr>
        <p:spPr>
          <a:xfrm>
            <a:off x="1195096" y="3428295"/>
            <a:ext cx="300951" cy="271344"/>
          </a:xfrm>
          <a:custGeom>
            <a:avLst/>
            <a:gdLst/>
            <a:ahLst/>
            <a:cxnLst/>
            <a:rect l="l" t="t" r="r" b="b"/>
            <a:pathLst>
              <a:path w="15481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37"/>
          <p:cNvSpPr/>
          <p:nvPr/>
        </p:nvSpPr>
        <p:spPr>
          <a:xfrm>
            <a:off x="1271278" y="3503834"/>
            <a:ext cx="226009" cy="208397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37"/>
          <p:cNvSpPr/>
          <p:nvPr/>
        </p:nvSpPr>
        <p:spPr>
          <a:xfrm>
            <a:off x="1096267" y="3328203"/>
            <a:ext cx="338081" cy="305344"/>
          </a:xfrm>
          <a:custGeom>
            <a:avLst/>
            <a:gdLst/>
            <a:ahLst/>
            <a:cxnLst/>
            <a:rect l="l" t="t" r="r" b="b"/>
            <a:pathLst>
              <a:path w="17391" h="15707" extrusionOk="0">
                <a:moveTo>
                  <a:pt x="1" y="15383"/>
                </a:moveTo>
                <a:lnTo>
                  <a:pt x="17131" y="1"/>
                </a:lnTo>
                <a:lnTo>
                  <a:pt x="17391" y="292"/>
                </a:lnTo>
                <a:lnTo>
                  <a:pt x="260" y="157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37"/>
          <p:cNvSpPr/>
          <p:nvPr/>
        </p:nvSpPr>
        <p:spPr>
          <a:xfrm>
            <a:off x="1137187" y="3363466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92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37"/>
          <p:cNvSpPr/>
          <p:nvPr/>
        </p:nvSpPr>
        <p:spPr>
          <a:xfrm>
            <a:off x="-1101289" y="3207973"/>
            <a:ext cx="524413" cy="513080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37"/>
          <p:cNvSpPr/>
          <p:nvPr/>
        </p:nvSpPr>
        <p:spPr>
          <a:xfrm>
            <a:off x="984862" y="3207973"/>
            <a:ext cx="524413" cy="513080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37"/>
          <p:cNvSpPr/>
          <p:nvPr/>
        </p:nvSpPr>
        <p:spPr>
          <a:xfrm>
            <a:off x="-842381" y="2116244"/>
            <a:ext cx="1001768" cy="876273"/>
          </a:xfrm>
          <a:custGeom>
            <a:avLst/>
            <a:gdLst/>
            <a:ahLst/>
            <a:cxnLst/>
            <a:rect l="l" t="t" r="r" b="b"/>
            <a:pathLst>
              <a:path w="36481" h="31908" extrusionOk="0">
                <a:moveTo>
                  <a:pt x="36481" y="285"/>
                </a:moveTo>
                <a:lnTo>
                  <a:pt x="381" y="31908"/>
                </a:lnTo>
                <a:lnTo>
                  <a:pt x="0" y="25146"/>
                </a:lnTo>
                <a:lnTo>
                  <a:pt x="0" y="18097"/>
                </a:lnTo>
                <a:lnTo>
                  <a:pt x="762" y="9525"/>
                </a:lnTo>
                <a:lnTo>
                  <a:pt x="2191" y="762"/>
                </a:lnTo>
                <a:lnTo>
                  <a:pt x="15716" y="190"/>
                </a:lnTo>
                <a:lnTo>
                  <a:pt x="318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05" name="Google Shape;1105;p37"/>
          <p:cNvSpPr/>
          <p:nvPr/>
        </p:nvSpPr>
        <p:spPr>
          <a:xfrm>
            <a:off x="235229" y="2121461"/>
            <a:ext cx="952066" cy="745497"/>
          </a:xfrm>
          <a:custGeom>
            <a:avLst/>
            <a:gdLst/>
            <a:ahLst/>
            <a:cxnLst/>
            <a:rect l="l" t="t" r="r" b="b"/>
            <a:pathLst>
              <a:path w="34671" h="27146" extrusionOk="0">
                <a:moveTo>
                  <a:pt x="34671" y="762"/>
                </a:moveTo>
                <a:lnTo>
                  <a:pt x="5619" y="27146"/>
                </a:lnTo>
                <a:lnTo>
                  <a:pt x="2571" y="26956"/>
                </a:lnTo>
                <a:lnTo>
                  <a:pt x="285" y="27051"/>
                </a:lnTo>
                <a:lnTo>
                  <a:pt x="0" y="0"/>
                </a:lnTo>
                <a:lnTo>
                  <a:pt x="15811" y="95"/>
                </a:lnTo>
                <a:lnTo>
                  <a:pt x="31432" y="6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pSp>
        <p:nvGrpSpPr>
          <p:cNvPr id="1106" name="Google Shape;1106;p37"/>
          <p:cNvGrpSpPr/>
          <p:nvPr/>
        </p:nvGrpSpPr>
        <p:grpSpPr>
          <a:xfrm>
            <a:off x="5700045" y="246450"/>
            <a:ext cx="4265696" cy="1274430"/>
            <a:chOff x="5700045" y="246450"/>
            <a:chExt cx="4265696" cy="1274430"/>
          </a:xfrm>
        </p:grpSpPr>
        <p:sp>
          <p:nvSpPr>
            <p:cNvPr id="1107" name="Google Shape;1107;p37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75118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5700045" y="246461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0705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8"/>
          <p:cNvSpPr/>
          <p:nvPr/>
        </p:nvSpPr>
        <p:spPr>
          <a:xfrm>
            <a:off x="-14736" y="4227301"/>
            <a:ext cx="9322246" cy="774006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2" name="Google Shape;1112;p38"/>
          <p:cNvGrpSpPr/>
          <p:nvPr/>
        </p:nvGrpSpPr>
        <p:grpSpPr>
          <a:xfrm>
            <a:off x="8112208" y="528657"/>
            <a:ext cx="955667" cy="4758082"/>
            <a:chOff x="-5509963" y="1180077"/>
            <a:chExt cx="520006" cy="2589009"/>
          </a:xfrm>
        </p:grpSpPr>
        <p:sp>
          <p:nvSpPr>
            <p:cNvPr id="1113" name="Google Shape;1113;p38"/>
            <p:cNvSpPr/>
            <p:nvPr/>
          </p:nvSpPr>
          <p:spPr>
            <a:xfrm>
              <a:off x="-5293654" y="1411411"/>
              <a:ext cx="60752" cy="2357676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-5509963" y="1180077"/>
              <a:ext cx="520006" cy="522050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-5485392" y="1204647"/>
              <a:ext cx="470865" cy="472235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-5396003" y="1257181"/>
              <a:ext cx="292760" cy="368516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-5445818" y="1355463"/>
              <a:ext cx="24592" cy="73712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-5078693" y="1355463"/>
              <a:ext cx="24592" cy="73016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" name="Google Shape;1119;p38"/>
          <p:cNvGrpSpPr/>
          <p:nvPr/>
        </p:nvGrpSpPr>
        <p:grpSpPr>
          <a:xfrm>
            <a:off x="-179259" y="4453048"/>
            <a:ext cx="9944799" cy="717401"/>
            <a:chOff x="-179259" y="4453048"/>
            <a:chExt cx="9944799" cy="717401"/>
          </a:xfrm>
        </p:grpSpPr>
        <p:sp>
          <p:nvSpPr>
            <p:cNvPr id="1120" name="Google Shape;1120;p38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38"/>
          <p:cNvGrpSpPr/>
          <p:nvPr/>
        </p:nvGrpSpPr>
        <p:grpSpPr>
          <a:xfrm flipH="1">
            <a:off x="-292905" y="206910"/>
            <a:ext cx="8176513" cy="1200257"/>
            <a:chOff x="2084504" y="-50265"/>
            <a:chExt cx="8176513" cy="1200257"/>
          </a:xfrm>
        </p:grpSpPr>
        <p:sp>
          <p:nvSpPr>
            <p:cNvPr id="1123" name="Google Shape;1123;p38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2084504" y="107214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6" name="Google Shape;1126;p38"/>
          <p:cNvSpPr/>
          <p:nvPr/>
        </p:nvSpPr>
        <p:spPr>
          <a:xfrm flipH="1">
            <a:off x="1595994" y="1672757"/>
            <a:ext cx="2409874" cy="2675453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38"/>
          <p:cNvSpPr/>
          <p:nvPr/>
        </p:nvSpPr>
        <p:spPr>
          <a:xfrm flipH="1">
            <a:off x="1645846" y="3677461"/>
            <a:ext cx="190865" cy="672465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38"/>
          <p:cNvSpPr/>
          <p:nvPr/>
        </p:nvSpPr>
        <p:spPr>
          <a:xfrm flipH="1">
            <a:off x="826352" y="1810897"/>
            <a:ext cx="1829831" cy="2127123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38"/>
          <p:cNvSpPr/>
          <p:nvPr/>
        </p:nvSpPr>
        <p:spPr>
          <a:xfrm flipH="1">
            <a:off x="628848" y="3481380"/>
            <a:ext cx="168161" cy="866809"/>
          </a:xfrm>
          <a:custGeom>
            <a:avLst/>
            <a:gdLst/>
            <a:ahLst/>
            <a:cxnLst/>
            <a:rect l="l" t="t" r="r" b="b"/>
            <a:pathLst>
              <a:path w="3770" h="19433" extrusionOk="0">
                <a:moveTo>
                  <a:pt x="1" y="0"/>
                </a:moveTo>
                <a:lnTo>
                  <a:pt x="1" y="19432"/>
                </a:lnTo>
                <a:lnTo>
                  <a:pt x="3769" y="19432"/>
                </a:lnTo>
                <a:lnTo>
                  <a:pt x="3769" y="0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38"/>
          <p:cNvSpPr/>
          <p:nvPr/>
        </p:nvSpPr>
        <p:spPr>
          <a:xfrm flipH="1">
            <a:off x="-62806" y="1527257"/>
            <a:ext cx="1549712" cy="2045228"/>
          </a:xfrm>
          <a:custGeom>
            <a:avLst/>
            <a:gdLst/>
            <a:ahLst/>
            <a:cxnLst/>
            <a:rect l="l" t="t" r="r" b="b"/>
            <a:pathLst>
              <a:path w="34743" h="45852" extrusionOk="0">
                <a:moveTo>
                  <a:pt x="17352" y="0"/>
                </a:moveTo>
                <a:cubicBezTo>
                  <a:pt x="11189" y="0"/>
                  <a:pt x="6164" y="3258"/>
                  <a:pt x="6164" y="7223"/>
                </a:cubicBezTo>
                <a:cubicBezTo>
                  <a:pt x="6164" y="7616"/>
                  <a:pt x="6242" y="8008"/>
                  <a:pt x="6321" y="8362"/>
                </a:cubicBezTo>
                <a:cubicBezTo>
                  <a:pt x="4240" y="9422"/>
                  <a:pt x="2906" y="11031"/>
                  <a:pt x="2906" y="12876"/>
                </a:cubicBezTo>
                <a:cubicBezTo>
                  <a:pt x="2906" y="14250"/>
                  <a:pt x="3691" y="15546"/>
                  <a:pt x="5026" y="16527"/>
                </a:cubicBezTo>
                <a:cubicBezTo>
                  <a:pt x="2906" y="17587"/>
                  <a:pt x="1532" y="19196"/>
                  <a:pt x="1532" y="21042"/>
                </a:cubicBezTo>
                <a:cubicBezTo>
                  <a:pt x="1532" y="22690"/>
                  <a:pt x="2631" y="24143"/>
                  <a:pt x="4319" y="25163"/>
                </a:cubicBezTo>
                <a:cubicBezTo>
                  <a:pt x="2474" y="26223"/>
                  <a:pt x="1335" y="27715"/>
                  <a:pt x="1335" y="29403"/>
                </a:cubicBezTo>
                <a:cubicBezTo>
                  <a:pt x="1335" y="30816"/>
                  <a:pt x="2121" y="32112"/>
                  <a:pt x="3455" y="33093"/>
                </a:cubicBezTo>
                <a:cubicBezTo>
                  <a:pt x="1335" y="34153"/>
                  <a:pt x="1" y="35763"/>
                  <a:pt x="1" y="37608"/>
                </a:cubicBezTo>
                <a:cubicBezTo>
                  <a:pt x="1" y="40709"/>
                  <a:pt x="3926" y="43261"/>
                  <a:pt x="8755" y="43261"/>
                </a:cubicBezTo>
                <a:cubicBezTo>
                  <a:pt x="9030" y="43261"/>
                  <a:pt x="9344" y="43261"/>
                  <a:pt x="9619" y="43221"/>
                </a:cubicBezTo>
                <a:cubicBezTo>
                  <a:pt x="11032" y="44792"/>
                  <a:pt x="13976" y="45851"/>
                  <a:pt x="17352" y="45851"/>
                </a:cubicBezTo>
                <a:cubicBezTo>
                  <a:pt x="20728" y="45851"/>
                  <a:pt x="23672" y="44792"/>
                  <a:pt x="25085" y="43221"/>
                </a:cubicBezTo>
                <a:cubicBezTo>
                  <a:pt x="25399" y="43221"/>
                  <a:pt x="25674" y="43261"/>
                  <a:pt x="25949" y="43261"/>
                </a:cubicBezTo>
                <a:cubicBezTo>
                  <a:pt x="30817" y="43261"/>
                  <a:pt x="34742" y="40709"/>
                  <a:pt x="34742" y="37608"/>
                </a:cubicBezTo>
                <a:cubicBezTo>
                  <a:pt x="34742" y="35763"/>
                  <a:pt x="33368" y="34153"/>
                  <a:pt x="31249" y="33093"/>
                </a:cubicBezTo>
                <a:cubicBezTo>
                  <a:pt x="32583" y="32112"/>
                  <a:pt x="33368" y="30816"/>
                  <a:pt x="33368" y="29403"/>
                </a:cubicBezTo>
                <a:cubicBezTo>
                  <a:pt x="33368" y="27715"/>
                  <a:pt x="32230" y="26184"/>
                  <a:pt x="30385" y="25163"/>
                </a:cubicBezTo>
                <a:cubicBezTo>
                  <a:pt x="32112" y="24143"/>
                  <a:pt x="33172" y="22651"/>
                  <a:pt x="33172" y="21042"/>
                </a:cubicBezTo>
                <a:cubicBezTo>
                  <a:pt x="33172" y="19196"/>
                  <a:pt x="31798" y="17587"/>
                  <a:pt x="29678" y="16527"/>
                </a:cubicBezTo>
                <a:cubicBezTo>
                  <a:pt x="31013" y="15546"/>
                  <a:pt x="31838" y="14250"/>
                  <a:pt x="31838" y="12837"/>
                </a:cubicBezTo>
                <a:cubicBezTo>
                  <a:pt x="31838" y="11031"/>
                  <a:pt x="30464" y="9422"/>
                  <a:pt x="28383" y="8362"/>
                </a:cubicBezTo>
                <a:cubicBezTo>
                  <a:pt x="28501" y="8008"/>
                  <a:pt x="28540" y="7616"/>
                  <a:pt x="28540" y="7223"/>
                </a:cubicBezTo>
                <a:cubicBezTo>
                  <a:pt x="28540" y="3219"/>
                  <a:pt x="23515" y="0"/>
                  <a:pt x="173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38"/>
          <p:cNvSpPr/>
          <p:nvPr/>
        </p:nvSpPr>
        <p:spPr>
          <a:xfrm flipH="1">
            <a:off x="5194325" y="2070183"/>
            <a:ext cx="2050313" cy="2278022"/>
          </a:xfrm>
          <a:custGeom>
            <a:avLst/>
            <a:gdLst/>
            <a:ahLst/>
            <a:cxnLst/>
            <a:rect l="l" t="t" r="r" b="b"/>
            <a:pathLst>
              <a:path w="45966" h="51071" extrusionOk="0">
                <a:moveTo>
                  <a:pt x="21184" y="0"/>
                </a:moveTo>
                <a:cubicBezTo>
                  <a:pt x="19510" y="0"/>
                  <a:pt x="17477" y="332"/>
                  <a:pt x="15015" y="1175"/>
                </a:cubicBezTo>
                <a:cubicBezTo>
                  <a:pt x="7321" y="3805"/>
                  <a:pt x="5319" y="9772"/>
                  <a:pt x="10854" y="10361"/>
                </a:cubicBezTo>
                <a:cubicBezTo>
                  <a:pt x="10854" y="10361"/>
                  <a:pt x="2178" y="11343"/>
                  <a:pt x="2178" y="17074"/>
                </a:cubicBezTo>
                <a:cubicBezTo>
                  <a:pt x="2178" y="19911"/>
                  <a:pt x="4038" y="20632"/>
                  <a:pt x="5929" y="20632"/>
                </a:cubicBezTo>
                <a:cubicBezTo>
                  <a:pt x="7411" y="20632"/>
                  <a:pt x="8913" y="20189"/>
                  <a:pt x="9552" y="19975"/>
                </a:cubicBezTo>
                <a:lnTo>
                  <a:pt x="9552" y="19975"/>
                </a:lnTo>
                <a:cubicBezTo>
                  <a:pt x="7841" y="20609"/>
                  <a:pt x="0" y="23887"/>
                  <a:pt x="4141" y="29361"/>
                </a:cubicBezTo>
                <a:cubicBezTo>
                  <a:pt x="4141" y="29361"/>
                  <a:pt x="6135" y="30944"/>
                  <a:pt x="8606" y="30944"/>
                </a:cubicBezTo>
                <a:cubicBezTo>
                  <a:pt x="10026" y="30944"/>
                  <a:pt x="11605" y="30421"/>
                  <a:pt x="13052" y="28772"/>
                </a:cubicBezTo>
                <a:lnTo>
                  <a:pt x="13052" y="28772"/>
                </a:lnTo>
                <a:cubicBezTo>
                  <a:pt x="13051" y="28773"/>
                  <a:pt x="10383" y="32109"/>
                  <a:pt x="13327" y="33483"/>
                </a:cubicBezTo>
                <a:cubicBezTo>
                  <a:pt x="13783" y="33699"/>
                  <a:pt x="14228" y="33788"/>
                  <a:pt x="14662" y="33788"/>
                </a:cubicBezTo>
                <a:cubicBezTo>
                  <a:pt x="16633" y="33788"/>
                  <a:pt x="18378" y="31962"/>
                  <a:pt x="19895" y="31962"/>
                </a:cubicBezTo>
                <a:cubicBezTo>
                  <a:pt x="20229" y="31962"/>
                  <a:pt x="20552" y="32050"/>
                  <a:pt x="20864" y="32266"/>
                </a:cubicBezTo>
                <a:cubicBezTo>
                  <a:pt x="20864" y="32266"/>
                  <a:pt x="24790" y="37056"/>
                  <a:pt x="22434" y="51070"/>
                </a:cubicBezTo>
                <a:lnTo>
                  <a:pt x="26792" y="51070"/>
                </a:lnTo>
                <a:cubicBezTo>
                  <a:pt x="26792" y="51070"/>
                  <a:pt x="23219" y="34936"/>
                  <a:pt x="28833" y="31442"/>
                </a:cubicBezTo>
                <a:cubicBezTo>
                  <a:pt x="28833" y="31442"/>
                  <a:pt x="29313" y="31162"/>
                  <a:pt x="30020" y="31162"/>
                </a:cubicBezTo>
                <a:cubicBezTo>
                  <a:pt x="30714" y="31162"/>
                  <a:pt x="31628" y="31432"/>
                  <a:pt x="32523" y="32502"/>
                </a:cubicBezTo>
                <a:cubicBezTo>
                  <a:pt x="33003" y="33099"/>
                  <a:pt x="33849" y="33381"/>
                  <a:pt x="34822" y="33381"/>
                </a:cubicBezTo>
                <a:cubicBezTo>
                  <a:pt x="37428" y="33381"/>
                  <a:pt x="40949" y="31361"/>
                  <a:pt x="40806" y="27987"/>
                </a:cubicBezTo>
                <a:cubicBezTo>
                  <a:pt x="40695" y="25353"/>
                  <a:pt x="39548" y="24778"/>
                  <a:pt x="38569" y="24778"/>
                </a:cubicBezTo>
                <a:cubicBezTo>
                  <a:pt x="38510" y="24778"/>
                  <a:pt x="38451" y="24780"/>
                  <a:pt x="38393" y="24784"/>
                </a:cubicBezTo>
                <a:lnTo>
                  <a:pt x="38393" y="24784"/>
                </a:lnTo>
                <a:cubicBezTo>
                  <a:pt x="40825" y="24010"/>
                  <a:pt x="45965" y="21767"/>
                  <a:pt x="45635" y="16721"/>
                </a:cubicBezTo>
                <a:cubicBezTo>
                  <a:pt x="45437" y="13374"/>
                  <a:pt x="43230" y="12545"/>
                  <a:pt x="41093" y="12545"/>
                </a:cubicBezTo>
                <a:cubicBezTo>
                  <a:pt x="38993" y="12545"/>
                  <a:pt x="36959" y="13345"/>
                  <a:pt x="36959" y="13345"/>
                </a:cubicBezTo>
                <a:cubicBezTo>
                  <a:pt x="36959" y="13345"/>
                  <a:pt x="43868" y="10283"/>
                  <a:pt x="40924" y="7417"/>
                </a:cubicBezTo>
                <a:cubicBezTo>
                  <a:pt x="40028" y="6556"/>
                  <a:pt x="39071" y="6255"/>
                  <a:pt x="38171" y="6255"/>
                </a:cubicBezTo>
                <a:cubicBezTo>
                  <a:pt x="36095" y="6255"/>
                  <a:pt x="34322" y="7859"/>
                  <a:pt x="34290" y="7888"/>
                </a:cubicBezTo>
                <a:lnTo>
                  <a:pt x="34290" y="7888"/>
                </a:lnTo>
                <a:cubicBezTo>
                  <a:pt x="34334" y="7848"/>
                  <a:pt x="37737" y="4737"/>
                  <a:pt x="36566" y="3138"/>
                </a:cubicBezTo>
                <a:cubicBezTo>
                  <a:pt x="36200" y="2649"/>
                  <a:pt x="35449" y="2446"/>
                  <a:pt x="34541" y="2446"/>
                </a:cubicBezTo>
                <a:cubicBezTo>
                  <a:pt x="32530" y="2446"/>
                  <a:pt x="29746" y="3443"/>
                  <a:pt x="28637" y="4551"/>
                </a:cubicBezTo>
                <a:lnTo>
                  <a:pt x="28637" y="4551"/>
                </a:lnTo>
                <a:cubicBezTo>
                  <a:pt x="28654" y="4504"/>
                  <a:pt x="27352" y="0"/>
                  <a:pt x="21184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38"/>
          <p:cNvSpPr/>
          <p:nvPr/>
        </p:nvSpPr>
        <p:spPr>
          <a:xfrm>
            <a:off x="-14736" y="4426906"/>
            <a:ext cx="9322246" cy="70076"/>
          </a:xfrm>
          <a:custGeom>
            <a:avLst/>
            <a:gdLst/>
            <a:ahLst/>
            <a:cxnLst/>
            <a:rect l="l" t="t" r="r" b="b"/>
            <a:pathLst>
              <a:path w="209001" h="1571" extrusionOk="0">
                <a:moveTo>
                  <a:pt x="0" y="1"/>
                </a:moveTo>
                <a:lnTo>
                  <a:pt x="209000" y="1"/>
                </a:lnTo>
                <a:lnTo>
                  <a:pt x="209000" y="1571"/>
                </a:lnTo>
                <a:lnTo>
                  <a:pt x="0" y="15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38"/>
          <p:cNvSpPr/>
          <p:nvPr/>
        </p:nvSpPr>
        <p:spPr>
          <a:xfrm>
            <a:off x="-14736" y="4820514"/>
            <a:ext cx="9322246" cy="45"/>
          </a:xfrm>
          <a:custGeom>
            <a:avLst/>
            <a:gdLst/>
            <a:ahLst/>
            <a:cxnLst/>
            <a:rect l="l" t="t" r="r" b="b"/>
            <a:pathLst>
              <a:path w="209001" h="1" fill="none" extrusionOk="0">
                <a:moveTo>
                  <a:pt x="0" y="1"/>
                </a:moveTo>
                <a:lnTo>
                  <a:pt x="209000" y="1"/>
                </a:ln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miter lim="3925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4" name="Google Shape;1134;p38"/>
          <p:cNvGrpSpPr/>
          <p:nvPr/>
        </p:nvGrpSpPr>
        <p:grpSpPr>
          <a:xfrm>
            <a:off x="7006956" y="2285034"/>
            <a:ext cx="1361025" cy="2371915"/>
            <a:chOff x="6282452" y="1236847"/>
            <a:chExt cx="1533549" cy="2672881"/>
          </a:xfrm>
        </p:grpSpPr>
        <p:grpSp>
          <p:nvGrpSpPr>
            <p:cNvPr id="1135" name="Google Shape;1135;p38"/>
            <p:cNvGrpSpPr/>
            <p:nvPr/>
          </p:nvGrpSpPr>
          <p:grpSpPr>
            <a:xfrm>
              <a:off x="6282452" y="1236847"/>
              <a:ext cx="1533549" cy="2672881"/>
              <a:chOff x="12645075" y="2835438"/>
              <a:chExt cx="725700" cy="1264850"/>
            </a:xfrm>
          </p:grpSpPr>
          <p:sp>
            <p:nvSpPr>
              <p:cNvPr id="1136" name="Google Shape;1136;p38"/>
              <p:cNvSpPr/>
              <p:nvPr/>
            </p:nvSpPr>
            <p:spPr>
              <a:xfrm>
                <a:off x="12664825" y="33679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A1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12722400" y="3335213"/>
                <a:ext cx="617100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4684" h="17205" extrusionOk="0">
                    <a:moveTo>
                      <a:pt x="1877" y="1"/>
                    </a:moveTo>
                    <a:lnTo>
                      <a:pt x="1" y="1423"/>
                    </a:lnTo>
                    <a:lnTo>
                      <a:pt x="2702" y="5517"/>
                    </a:lnTo>
                    <a:cubicBezTo>
                      <a:pt x="2987" y="5972"/>
                      <a:pt x="3385" y="6314"/>
                      <a:pt x="3840" y="6541"/>
                    </a:cubicBezTo>
                    <a:lnTo>
                      <a:pt x="8048" y="8674"/>
                    </a:lnTo>
                    <a:cubicBezTo>
                      <a:pt x="7906" y="10124"/>
                      <a:pt x="7792" y="11518"/>
                      <a:pt x="7821" y="12314"/>
                    </a:cubicBezTo>
                    <a:cubicBezTo>
                      <a:pt x="7906" y="13935"/>
                      <a:pt x="8105" y="15584"/>
                      <a:pt x="8418" y="17205"/>
                    </a:cubicBezTo>
                    <a:lnTo>
                      <a:pt x="20503" y="17205"/>
                    </a:lnTo>
                    <a:cubicBezTo>
                      <a:pt x="20816" y="15584"/>
                      <a:pt x="21015" y="13935"/>
                      <a:pt x="21101" y="12314"/>
                    </a:cubicBezTo>
                    <a:cubicBezTo>
                      <a:pt x="21101" y="11944"/>
                      <a:pt x="21101" y="11432"/>
                      <a:pt x="21072" y="10892"/>
                    </a:cubicBezTo>
                    <a:lnTo>
                      <a:pt x="21072" y="10892"/>
                    </a:lnTo>
                    <a:cubicBezTo>
                      <a:pt x="21584" y="12399"/>
                      <a:pt x="21897" y="13963"/>
                      <a:pt x="22039" y="15527"/>
                    </a:cubicBezTo>
                    <a:lnTo>
                      <a:pt x="24172" y="15186"/>
                    </a:lnTo>
                    <a:cubicBezTo>
                      <a:pt x="24172" y="15186"/>
                      <a:pt x="24684" y="13935"/>
                      <a:pt x="23774" y="10067"/>
                    </a:cubicBezTo>
                    <a:cubicBezTo>
                      <a:pt x="22864" y="6257"/>
                      <a:pt x="20390" y="4636"/>
                      <a:pt x="20390" y="4636"/>
                    </a:cubicBezTo>
                    <a:lnTo>
                      <a:pt x="20361" y="4664"/>
                    </a:lnTo>
                    <a:lnTo>
                      <a:pt x="20361" y="4636"/>
                    </a:lnTo>
                    <a:cubicBezTo>
                      <a:pt x="19707" y="3726"/>
                      <a:pt x="17575" y="3043"/>
                      <a:pt x="17120" y="2958"/>
                    </a:cubicBezTo>
                    <a:lnTo>
                      <a:pt x="11830" y="2958"/>
                    </a:lnTo>
                    <a:cubicBezTo>
                      <a:pt x="11375" y="3043"/>
                      <a:pt x="9584" y="3271"/>
                      <a:pt x="8589" y="3897"/>
                    </a:cubicBezTo>
                    <a:lnTo>
                      <a:pt x="5574" y="3527"/>
                    </a:lnTo>
                    <a:cubicBezTo>
                      <a:pt x="4721" y="3442"/>
                      <a:pt x="3953" y="2958"/>
                      <a:pt x="3441" y="224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13045875" y="3352288"/>
                <a:ext cx="768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12" extrusionOk="0">
                    <a:moveTo>
                      <a:pt x="1536" y="0"/>
                    </a:moveTo>
                    <a:lnTo>
                      <a:pt x="0" y="398"/>
                    </a:lnTo>
                    <a:lnTo>
                      <a:pt x="0" y="1507"/>
                    </a:lnTo>
                    <a:lnTo>
                      <a:pt x="1536" y="3612"/>
                    </a:lnTo>
                    <a:lnTo>
                      <a:pt x="3072" y="1507"/>
                    </a:lnTo>
                    <a:lnTo>
                      <a:pt x="3072" y="398"/>
                    </a:lnTo>
                    <a:lnTo>
                      <a:pt x="1536" y="0"/>
                    </a:ln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128126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1287" y="0"/>
                    </a:moveTo>
                    <a:cubicBezTo>
                      <a:pt x="892" y="0"/>
                      <a:pt x="370" y="192"/>
                      <a:pt x="200" y="1141"/>
                    </a:cubicBezTo>
                    <a:cubicBezTo>
                      <a:pt x="1" y="2382"/>
                      <a:pt x="1322" y="3192"/>
                      <a:pt x="2345" y="3192"/>
                    </a:cubicBezTo>
                    <a:cubicBezTo>
                      <a:pt x="2635" y="3192"/>
                      <a:pt x="2900" y="3127"/>
                      <a:pt x="3101" y="2989"/>
                    </a:cubicBezTo>
                    <a:cubicBezTo>
                      <a:pt x="4039" y="2335"/>
                      <a:pt x="2532" y="117"/>
                      <a:pt x="1764" y="89"/>
                    </a:cubicBezTo>
                    <a:cubicBezTo>
                      <a:pt x="1764" y="89"/>
                      <a:pt x="1555" y="0"/>
                      <a:pt x="1287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132548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2761" y="0"/>
                    </a:moveTo>
                    <a:cubicBezTo>
                      <a:pt x="2489" y="0"/>
                      <a:pt x="2276" y="89"/>
                      <a:pt x="2276" y="89"/>
                    </a:cubicBezTo>
                    <a:cubicBezTo>
                      <a:pt x="1479" y="117"/>
                      <a:pt x="1" y="2335"/>
                      <a:pt x="939" y="2989"/>
                    </a:cubicBezTo>
                    <a:cubicBezTo>
                      <a:pt x="1140" y="3127"/>
                      <a:pt x="1405" y="3192"/>
                      <a:pt x="1694" y="3192"/>
                    </a:cubicBezTo>
                    <a:cubicBezTo>
                      <a:pt x="2718" y="3192"/>
                      <a:pt x="4039" y="2382"/>
                      <a:pt x="3840" y="1141"/>
                    </a:cubicBezTo>
                    <a:cubicBezTo>
                      <a:pt x="3687" y="192"/>
                      <a:pt x="3161" y="0"/>
                      <a:pt x="2761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1329682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195" y="1"/>
                    </a:moveTo>
                    <a:cubicBezTo>
                      <a:pt x="882" y="114"/>
                      <a:pt x="569" y="285"/>
                      <a:pt x="342" y="512"/>
                    </a:cubicBezTo>
                    <a:cubicBezTo>
                      <a:pt x="228" y="626"/>
                      <a:pt x="114" y="797"/>
                      <a:pt x="57" y="967"/>
                    </a:cubicBezTo>
                    <a:cubicBezTo>
                      <a:pt x="0" y="1138"/>
                      <a:pt x="0" y="1337"/>
                      <a:pt x="57" y="1536"/>
                    </a:cubicBezTo>
                    <a:cubicBezTo>
                      <a:pt x="86" y="1593"/>
                      <a:pt x="86" y="1621"/>
                      <a:pt x="114" y="1678"/>
                    </a:cubicBezTo>
                    <a:cubicBezTo>
                      <a:pt x="143" y="1707"/>
                      <a:pt x="171" y="1764"/>
                      <a:pt x="200" y="1792"/>
                    </a:cubicBezTo>
                    <a:cubicBezTo>
                      <a:pt x="256" y="1877"/>
                      <a:pt x="342" y="1963"/>
                      <a:pt x="427" y="2020"/>
                    </a:cubicBezTo>
                    <a:cubicBezTo>
                      <a:pt x="507" y="2040"/>
                      <a:pt x="588" y="2060"/>
                      <a:pt x="668" y="2060"/>
                    </a:cubicBezTo>
                    <a:cubicBezTo>
                      <a:pt x="702" y="2060"/>
                      <a:pt x="735" y="2056"/>
                      <a:pt x="768" y="2048"/>
                    </a:cubicBezTo>
                    <a:cubicBezTo>
                      <a:pt x="854" y="2020"/>
                      <a:pt x="967" y="1991"/>
                      <a:pt x="1024" y="1934"/>
                    </a:cubicBezTo>
                    <a:cubicBezTo>
                      <a:pt x="1195" y="1820"/>
                      <a:pt x="1309" y="1650"/>
                      <a:pt x="1337" y="1479"/>
                    </a:cubicBezTo>
                    <a:cubicBezTo>
                      <a:pt x="1365" y="1394"/>
                      <a:pt x="1365" y="1280"/>
                      <a:pt x="1309" y="1195"/>
                    </a:cubicBezTo>
                    <a:cubicBezTo>
                      <a:pt x="1280" y="1110"/>
                      <a:pt x="1195" y="1053"/>
                      <a:pt x="1110" y="1053"/>
                    </a:cubicBezTo>
                    <a:cubicBezTo>
                      <a:pt x="1166" y="1081"/>
                      <a:pt x="1223" y="1166"/>
                      <a:pt x="1223" y="1223"/>
                    </a:cubicBezTo>
                    <a:cubicBezTo>
                      <a:pt x="1223" y="1280"/>
                      <a:pt x="1195" y="1365"/>
                      <a:pt x="1166" y="1422"/>
                    </a:cubicBezTo>
                    <a:cubicBezTo>
                      <a:pt x="1110" y="1536"/>
                      <a:pt x="996" y="1621"/>
                      <a:pt x="882" y="1678"/>
                    </a:cubicBezTo>
                    <a:cubicBezTo>
                      <a:pt x="839" y="1707"/>
                      <a:pt x="790" y="1721"/>
                      <a:pt x="740" y="1721"/>
                    </a:cubicBezTo>
                    <a:cubicBezTo>
                      <a:pt x="690" y="1721"/>
                      <a:pt x="640" y="1707"/>
                      <a:pt x="598" y="1678"/>
                    </a:cubicBezTo>
                    <a:cubicBezTo>
                      <a:pt x="512" y="1621"/>
                      <a:pt x="455" y="1508"/>
                      <a:pt x="427" y="1422"/>
                    </a:cubicBezTo>
                    <a:cubicBezTo>
                      <a:pt x="342" y="1166"/>
                      <a:pt x="427" y="882"/>
                      <a:pt x="569" y="711"/>
                    </a:cubicBezTo>
                    <a:cubicBezTo>
                      <a:pt x="768" y="455"/>
                      <a:pt x="967" y="228"/>
                      <a:pt x="1195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1283757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71" y="1"/>
                    </a:moveTo>
                    <a:cubicBezTo>
                      <a:pt x="399" y="228"/>
                      <a:pt x="598" y="455"/>
                      <a:pt x="768" y="711"/>
                    </a:cubicBezTo>
                    <a:cubicBezTo>
                      <a:pt x="939" y="882"/>
                      <a:pt x="996" y="1166"/>
                      <a:pt x="939" y="1422"/>
                    </a:cubicBezTo>
                    <a:cubicBezTo>
                      <a:pt x="910" y="1508"/>
                      <a:pt x="854" y="1621"/>
                      <a:pt x="768" y="1678"/>
                    </a:cubicBezTo>
                    <a:cubicBezTo>
                      <a:pt x="726" y="1707"/>
                      <a:pt x="676" y="1721"/>
                      <a:pt x="626" y="1721"/>
                    </a:cubicBezTo>
                    <a:cubicBezTo>
                      <a:pt x="576" y="1721"/>
                      <a:pt x="526" y="1707"/>
                      <a:pt x="484" y="1678"/>
                    </a:cubicBezTo>
                    <a:cubicBezTo>
                      <a:pt x="370" y="1621"/>
                      <a:pt x="256" y="1536"/>
                      <a:pt x="199" y="1422"/>
                    </a:cubicBezTo>
                    <a:cubicBezTo>
                      <a:pt x="171" y="1365"/>
                      <a:pt x="143" y="1280"/>
                      <a:pt x="143" y="1223"/>
                    </a:cubicBezTo>
                    <a:cubicBezTo>
                      <a:pt x="143" y="1166"/>
                      <a:pt x="199" y="1081"/>
                      <a:pt x="256" y="1053"/>
                    </a:cubicBezTo>
                    <a:cubicBezTo>
                      <a:pt x="143" y="1053"/>
                      <a:pt x="86" y="1110"/>
                      <a:pt x="29" y="1195"/>
                    </a:cubicBezTo>
                    <a:cubicBezTo>
                      <a:pt x="0" y="1280"/>
                      <a:pt x="0" y="1394"/>
                      <a:pt x="29" y="1479"/>
                    </a:cubicBezTo>
                    <a:cubicBezTo>
                      <a:pt x="57" y="1650"/>
                      <a:pt x="171" y="1820"/>
                      <a:pt x="313" y="1934"/>
                    </a:cubicBezTo>
                    <a:cubicBezTo>
                      <a:pt x="399" y="1991"/>
                      <a:pt x="484" y="2020"/>
                      <a:pt x="598" y="2048"/>
                    </a:cubicBezTo>
                    <a:cubicBezTo>
                      <a:pt x="631" y="2056"/>
                      <a:pt x="664" y="2060"/>
                      <a:pt x="698" y="2060"/>
                    </a:cubicBezTo>
                    <a:cubicBezTo>
                      <a:pt x="778" y="2060"/>
                      <a:pt x="858" y="2040"/>
                      <a:pt x="939" y="2020"/>
                    </a:cubicBezTo>
                    <a:cubicBezTo>
                      <a:pt x="1024" y="1963"/>
                      <a:pt x="1109" y="1877"/>
                      <a:pt x="1166" y="1792"/>
                    </a:cubicBezTo>
                    <a:cubicBezTo>
                      <a:pt x="1195" y="1764"/>
                      <a:pt x="1223" y="1707"/>
                      <a:pt x="1252" y="1678"/>
                    </a:cubicBezTo>
                    <a:lnTo>
                      <a:pt x="1308" y="1536"/>
                    </a:lnTo>
                    <a:cubicBezTo>
                      <a:pt x="1365" y="1337"/>
                      <a:pt x="1365" y="1138"/>
                      <a:pt x="1308" y="967"/>
                    </a:cubicBezTo>
                    <a:cubicBezTo>
                      <a:pt x="1223" y="797"/>
                      <a:pt x="1138" y="626"/>
                      <a:pt x="1024" y="512"/>
                    </a:cubicBezTo>
                    <a:cubicBezTo>
                      <a:pt x="768" y="285"/>
                      <a:pt x="484" y="114"/>
                      <a:pt x="171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12933550" y="3765313"/>
                <a:ext cx="301450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10324" extrusionOk="0">
                    <a:moveTo>
                      <a:pt x="0" y="1"/>
                    </a:moveTo>
                    <a:lnTo>
                      <a:pt x="1820" y="10323"/>
                    </a:lnTo>
                    <a:lnTo>
                      <a:pt x="5346" y="10323"/>
                    </a:lnTo>
                    <a:lnTo>
                      <a:pt x="6029" y="2674"/>
                    </a:lnTo>
                    <a:lnTo>
                      <a:pt x="6711" y="10323"/>
                    </a:lnTo>
                    <a:lnTo>
                      <a:pt x="10238" y="10323"/>
                    </a:lnTo>
                    <a:lnTo>
                      <a:pt x="120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13259150" y="3714838"/>
                <a:ext cx="76800" cy="1064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257" extrusionOk="0">
                    <a:moveTo>
                      <a:pt x="2702" y="1"/>
                    </a:moveTo>
                    <a:lnTo>
                      <a:pt x="569" y="399"/>
                    </a:lnTo>
                    <a:cubicBezTo>
                      <a:pt x="569" y="399"/>
                      <a:pt x="0" y="1537"/>
                      <a:pt x="313" y="2020"/>
                    </a:cubicBezTo>
                    <a:cubicBezTo>
                      <a:pt x="424" y="2242"/>
                      <a:pt x="640" y="2360"/>
                      <a:pt x="851" y="2360"/>
                    </a:cubicBezTo>
                    <a:cubicBezTo>
                      <a:pt x="910" y="2360"/>
                      <a:pt x="968" y="2351"/>
                      <a:pt x="1024" y="2333"/>
                    </a:cubicBezTo>
                    <a:lnTo>
                      <a:pt x="1024" y="2333"/>
                    </a:lnTo>
                    <a:cubicBezTo>
                      <a:pt x="1024" y="2333"/>
                      <a:pt x="626" y="3755"/>
                      <a:pt x="1024" y="4124"/>
                    </a:cubicBezTo>
                    <a:cubicBezTo>
                      <a:pt x="1122" y="4208"/>
                      <a:pt x="1277" y="4256"/>
                      <a:pt x="1459" y="4256"/>
                    </a:cubicBezTo>
                    <a:cubicBezTo>
                      <a:pt x="2012" y="4256"/>
                      <a:pt x="2808" y="3810"/>
                      <a:pt x="2958" y="2589"/>
                    </a:cubicBezTo>
                    <a:cubicBezTo>
                      <a:pt x="3072" y="1736"/>
                      <a:pt x="2986" y="826"/>
                      <a:pt x="2702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13061500" y="3442563"/>
                <a:ext cx="455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162" extrusionOk="0">
                    <a:moveTo>
                      <a:pt x="911" y="1"/>
                    </a:moveTo>
                    <a:lnTo>
                      <a:pt x="1" y="939"/>
                    </a:lnTo>
                    <a:lnTo>
                      <a:pt x="911" y="2162"/>
                    </a:lnTo>
                    <a:lnTo>
                      <a:pt x="1821" y="939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13050850" y="3478813"/>
                <a:ext cx="66125" cy="2012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8049" extrusionOk="0">
                    <a:moveTo>
                      <a:pt x="797" y="1"/>
                    </a:moveTo>
                    <a:lnTo>
                      <a:pt x="0" y="6598"/>
                    </a:lnTo>
                    <a:lnTo>
                      <a:pt x="1337" y="8049"/>
                    </a:lnTo>
                    <a:lnTo>
                      <a:pt x="2645" y="6598"/>
                    </a:lnTo>
                    <a:lnTo>
                      <a:pt x="1877" y="1"/>
                    </a:lnTo>
                    <a:lnTo>
                      <a:pt x="1337" y="712"/>
                    </a:lnTo>
                    <a:lnTo>
                      <a:pt x="7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12930700" y="3750388"/>
                <a:ext cx="3071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252" extrusionOk="0">
                    <a:moveTo>
                      <a:pt x="1" y="1"/>
                    </a:moveTo>
                    <a:lnTo>
                      <a:pt x="228" y="1252"/>
                    </a:lnTo>
                    <a:lnTo>
                      <a:pt x="12058" y="1252"/>
                    </a:lnTo>
                    <a:lnTo>
                      <a:pt x="122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13043750" y="3734763"/>
                <a:ext cx="817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446" extrusionOk="0">
                    <a:moveTo>
                      <a:pt x="2616" y="626"/>
                    </a:moveTo>
                    <a:lnTo>
                      <a:pt x="2616" y="1820"/>
                    </a:lnTo>
                    <a:lnTo>
                      <a:pt x="597" y="1820"/>
                    </a:lnTo>
                    <a:lnTo>
                      <a:pt x="597" y="626"/>
                    </a:lnTo>
                    <a:close/>
                    <a:moveTo>
                      <a:pt x="569" y="0"/>
                    </a:moveTo>
                    <a:cubicBezTo>
                      <a:pt x="228" y="0"/>
                      <a:pt x="0" y="256"/>
                      <a:pt x="0" y="569"/>
                    </a:cubicBezTo>
                    <a:lnTo>
                      <a:pt x="0" y="1877"/>
                    </a:lnTo>
                    <a:cubicBezTo>
                      <a:pt x="0" y="2190"/>
                      <a:pt x="228" y="2446"/>
                      <a:pt x="569" y="2446"/>
                    </a:cubicBezTo>
                    <a:lnTo>
                      <a:pt x="2702" y="2446"/>
                    </a:lnTo>
                    <a:cubicBezTo>
                      <a:pt x="3014" y="2446"/>
                      <a:pt x="3270" y="2190"/>
                      <a:pt x="3270" y="1877"/>
                    </a:cubicBezTo>
                    <a:lnTo>
                      <a:pt x="3270" y="569"/>
                    </a:lnTo>
                    <a:cubicBezTo>
                      <a:pt x="3270" y="256"/>
                      <a:pt x="3014" y="0"/>
                      <a:pt x="2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12645075" y="3226513"/>
                <a:ext cx="133525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5775" extrusionOk="0">
                    <a:moveTo>
                      <a:pt x="2887" y="1"/>
                    </a:moveTo>
                    <a:cubicBezTo>
                      <a:pt x="2771" y="1"/>
                      <a:pt x="2660" y="115"/>
                      <a:pt x="2582" y="368"/>
                    </a:cubicBezTo>
                    <a:cubicBezTo>
                      <a:pt x="2326" y="1192"/>
                      <a:pt x="2866" y="2159"/>
                      <a:pt x="2582" y="2557"/>
                    </a:cubicBezTo>
                    <a:cubicBezTo>
                      <a:pt x="2572" y="2569"/>
                      <a:pt x="2562" y="2575"/>
                      <a:pt x="2549" y="2575"/>
                    </a:cubicBezTo>
                    <a:cubicBezTo>
                      <a:pt x="2322" y="2575"/>
                      <a:pt x="1606" y="599"/>
                      <a:pt x="1009" y="599"/>
                    </a:cubicBezTo>
                    <a:cubicBezTo>
                      <a:pt x="954" y="599"/>
                      <a:pt x="900" y="615"/>
                      <a:pt x="847" y="652"/>
                    </a:cubicBezTo>
                    <a:cubicBezTo>
                      <a:pt x="193" y="1079"/>
                      <a:pt x="1331" y="2529"/>
                      <a:pt x="1842" y="3041"/>
                    </a:cubicBezTo>
                    <a:cubicBezTo>
                      <a:pt x="2013" y="3211"/>
                      <a:pt x="1991" y="3278"/>
                      <a:pt x="1864" y="3278"/>
                    </a:cubicBezTo>
                    <a:cubicBezTo>
                      <a:pt x="1609" y="3278"/>
                      <a:pt x="932" y="3012"/>
                      <a:pt x="534" y="2785"/>
                    </a:cubicBezTo>
                    <a:cubicBezTo>
                      <a:pt x="449" y="2740"/>
                      <a:pt x="377" y="2720"/>
                      <a:pt x="315" y="2720"/>
                    </a:cubicBezTo>
                    <a:cubicBezTo>
                      <a:pt x="30" y="2720"/>
                      <a:pt x="1" y="3148"/>
                      <a:pt x="165" y="3382"/>
                    </a:cubicBezTo>
                    <a:cubicBezTo>
                      <a:pt x="392" y="3695"/>
                      <a:pt x="648" y="3752"/>
                      <a:pt x="932" y="3894"/>
                    </a:cubicBezTo>
                    <a:cubicBezTo>
                      <a:pt x="1359" y="4064"/>
                      <a:pt x="1729" y="4377"/>
                      <a:pt x="2013" y="4747"/>
                    </a:cubicBezTo>
                    <a:cubicBezTo>
                      <a:pt x="2354" y="5259"/>
                      <a:pt x="2582" y="5685"/>
                      <a:pt x="3264" y="5771"/>
                    </a:cubicBezTo>
                    <a:cubicBezTo>
                      <a:pt x="3288" y="5774"/>
                      <a:pt x="3312" y="5775"/>
                      <a:pt x="3336" y="5775"/>
                    </a:cubicBezTo>
                    <a:cubicBezTo>
                      <a:pt x="4007" y="5775"/>
                      <a:pt x="4828" y="4662"/>
                      <a:pt x="4828" y="4662"/>
                    </a:cubicBezTo>
                    <a:cubicBezTo>
                      <a:pt x="4999" y="4320"/>
                      <a:pt x="5056" y="3951"/>
                      <a:pt x="4942" y="3609"/>
                    </a:cubicBezTo>
                    <a:cubicBezTo>
                      <a:pt x="4771" y="2984"/>
                      <a:pt x="5340" y="2188"/>
                      <a:pt x="5084" y="1846"/>
                    </a:cubicBezTo>
                    <a:cubicBezTo>
                      <a:pt x="5008" y="1744"/>
                      <a:pt x="4918" y="1698"/>
                      <a:pt x="4828" y="1698"/>
                    </a:cubicBezTo>
                    <a:cubicBezTo>
                      <a:pt x="4616" y="1698"/>
                      <a:pt x="4396" y="1951"/>
                      <a:pt x="4316" y="2330"/>
                    </a:cubicBezTo>
                    <a:cubicBezTo>
                      <a:pt x="4287" y="2518"/>
                      <a:pt x="4174" y="2620"/>
                      <a:pt x="4039" y="2620"/>
                    </a:cubicBezTo>
                    <a:cubicBezTo>
                      <a:pt x="3786" y="2620"/>
                      <a:pt x="3453" y="2263"/>
                      <a:pt x="3435" y="1448"/>
                    </a:cubicBezTo>
                    <a:cubicBezTo>
                      <a:pt x="3435" y="581"/>
                      <a:pt x="3148" y="1"/>
                      <a:pt x="2887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12851075" y="2949913"/>
                <a:ext cx="466400" cy="426575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7063" extrusionOk="0">
                    <a:moveTo>
                      <a:pt x="9328" y="0"/>
                    </a:moveTo>
                    <a:cubicBezTo>
                      <a:pt x="4181" y="0"/>
                      <a:pt x="1" y="3811"/>
                      <a:pt x="1" y="8531"/>
                    </a:cubicBezTo>
                    <a:cubicBezTo>
                      <a:pt x="1" y="13223"/>
                      <a:pt x="4181" y="17062"/>
                      <a:pt x="9328" y="17062"/>
                    </a:cubicBezTo>
                    <a:cubicBezTo>
                      <a:pt x="14475" y="17062"/>
                      <a:pt x="18655" y="13223"/>
                      <a:pt x="18655" y="8531"/>
                    </a:cubicBezTo>
                    <a:cubicBezTo>
                      <a:pt x="18655" y="3811"/>
                      <a:pt x="14475" y="0"/>
                      <a:pt x="9328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12866725" y="3070038"/>
                <a:ext cx="4507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2258" extrusionOk="0">
                    <a:moveTo>
                      <a:pt x="17091" y="1"/>
                    </a:moveTo>
                    <a:cubicBezTo>
                      <a:pt x="17517" y="996"/>
                      <a:pt x="17745" y="2048"/>
                      <a:pt x="17745" y="3100"/>
                    </a:cubicBezTo>
                    <a:cubicBezTo>
                      <a:pt x="17745" y="7821"/>
                      <a:pt x="13565" y="11631"/>
                      <a:pt x="8418" y="11631"/>
                    </a:cubicBezTo>
                    <a:cubicBezTo>
                      <a:pt x="4721" y="11631"/>
                      <a:pt x="1536" y="9669"/>
                      <a:pt x="0" y="6826"/>
                    </a:cubicBezTo>
                    <a:lnTo>
                      <a:pt x="0" y="6826"/>
                    </a:lnTo>
                    <a:cubicBezTo>
                      <a:pt x="1365" y="10011"/>
                      <a:pt x="4749" y="12257"/>
                      <a:pt x="8702" y="12257"/>
                    </a:cubicBezTo>
                    <a:cubicBezTo>
                      <a:pt x="13849" y="12257"/>
                      <a:pt x="18029" y="8418"/>
                      <a:pt x="18029" y="3726"/>
                    </a:cubicBezTo>
                    <a:cubicBezTo>
                      <a:pt x="18029" y="2418"/>
                      <a:pt x="17716" y="1138"/>
                      <a:pt x="17091" y="1"/>
                    </a:cubicBezTo>
                    <a:close/>
                  </a:path>
                </a:pathLst>
              </a:custGeom>
              <a:solidFill>
                <a:srgbClr val="FFB3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13265800" y="3084788"/>
                <a:ext cx="815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6407" extrusionOk="0">
                    <a:moveTo>
                      <a:pt x="1412" y="1"/>
                    </a:moveTo>
                    <a:cubicBezTo>
                      <a:pt x="675" y="1"/>
                      <a:pt x="1" y="1720"/>
                      <a:pt x="218" y="2766"/>
                    </a:cubicBezTo>
                    <a:cubicBezTo>
                      <a:pt x="332" y="3165"/>
                      <a:pt x="474" y="5098"/>
                      <a:pt x="1185" y="6406"/>
                    </a:cubicBezTo>
                    <a:cubicBezTo>
                      <a:pt x="1185" y="6406"/>
                      <a:pt x="3260" y="4074"/>
                      <a:pt x="2351" y="1202"/>
                    </a:cubicBezTo>
                    <a:cubicBezTo>
                      <a:pt x="2073" y="334"/>
                      <a:pt x="1736" y="1"/>
                      <a:pt x="1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12820500" y="3084788"/>
                <a:ext cx="820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6407" extrusionOk="0">
                    <a:moveTo>
                      <a:pt x="1877" y="1"/>
                    </a:moveTo>
                    <a:cubicBezTo>
                      <a:pt x="1554" y="1"/>
                      <a:pt x="1217" y="334"/>
                      <a:pt x="939" y="1202"/>
                    </a:cubicBezTo>
                    <a:cubicBezTo>
                      <a:pt x="1" y="4074"/>
                      <a:pt x="2105" y="6406"/>
                      <a:pt x="2105" y="6406"/>
                    </a:cubicBezTo>
                    <a:cubicBezTo>
                      <a:pt x="2816" y="5098"/>
                      <a:pt x="2958" y="3165"/>
                      <a:pt x="3044" y="2766"/>
                    </a:cubicBezTo>
                    <a:cubicBezTo>
                      <a:pt x="3281" y="1720"/>
                      <a:pt x="2612" y="1"/>
                      <a:pt x="1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13084250" y="3389963"/>
                <a:ext cx="66150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44" extrusionOk="0">
                    <a:moveTo>
                      <a:pt x="1537" y="0"/>
                    </a:moveTo>
                    <a:lnTo>
                      <a:pt x="1" y="2105"/>
                    </a:lnTo>
                    <a:lnTo>
                      <a:pt x="911" y="3043"/>
                    </a:lnTo>
                    <a:lnTo>
                      <a:pt x="2646" y="768"/>
                    </a:lnTo>
                    <a:lnTo>
                      <a:pt x="15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13018150" y="3389963"/>
                <a:ext cx="6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044" extrusionOk="0">
                    <a:moveTo>
                      <a:pt x="1109" y="0"/>
                    </a:moveTo>
                    <a:lnTo>
                      <a:pt x="0" y="768"/>
                    </a:lnTo>
                    <a:lnTo>
                      <a:pt x="1735" y="3043"/>
                    </a:lnTo>
                    <a:lnTo>
                      <a:pt x="2645" y="2105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13099900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1" y="0"/>
                    </a:moveTo>
                    <a:lnTo>
                      <a:pt x="1" y="939"/>
                    </a:lnTo>
                    <a:cubicBezTo>
                      <a:pt x="1" y="939"/>
                      <a:pt x="1565" y="2019"/>
                      <a:pt x="2332" y="2617"/>
                    </a:cubicBezTo>
                    <a:cubicBezTo>
                      <a:pt x="2730" y="2911"/>
                      <a:pt x="3469" y="3076"/>
                      <a:pt x="4162" y="3076"/>
                    </a:cubicBezTo>
                    <a:cubicBezTo>
                      <a:pt x="4808" y="3076"/>
                      <a:pt x="5412" y="2932"/>
                      <a:pt x="5659" y="2617"/>
                    </a:cubicBezTo>
                    <a:cubicBezTo>
                      <a:pt x="6058" y="1991"/>
                      <a:pt x="5773" y="1166"/>
                      <a:pt x="5062" y="996"/>
                    </a:cubicBezTo>
                    <a:cubicBezTo>
                      <a:pt x="4522" y="882"/>
                      <a:pt x="3584" y="0"/>
                      <a:pt x="3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12916475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2503" y="0"/>
                    </a:moveTo>
                    <a:cubicBezTo>
                      <a:pt x="2503" y="0"/>
                      <a:pt x="1565" y="882"/>
                      <a:pt x="1025" y="996"/>
                    </a:cubicBezTo>
                    <a:cubicBezTo>
                      <a:pt x="314" y="1166"/>
                      <a:pt x="1" y="1991"/>
                      <a:pt x="427" y="2617"/>
                    </a:cubicBezTo>
                    <a:cubicBezTo>
                      <a:pt x="674" y="2932"/>
                      <a:pt x="1279" y="3076"/>
                      <a:pt x="1925" y="3076"/>
                    </a:cubicBezTo>
                    <a:cubicBezTo>
                      <a:pt x="2617" y="3076"/>
                      <a:pt x="3357" y="2911"/>
                      <a:pt x="3755" y="2617"/>
                    </a:cubicBezTo>
                    <a:cubicBezTo>
                      <a:pt x="4522" y="2019"/>
                      <a:pt x="6058" y="939"/>
                      <a:pt x="6058" y="939"/>
                    </a:cubicBezTo>
                    <a:lnTo>
                      <a:pt x="60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12797750" y="2835438"/>
                <a:ext cx="5730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22921" h="8447" extrusionOk="0">
                    <a:moveTo>
                      <a:pt x="11461" y="1"/>
                    </a:moveTo>
                    <a:cubicBezTo>
                      <a:pt x="7451" y="1"/>
                      <a:pt x="2503" y="1679"/>
                      <a:pt x="371" y="6655"/>
                    </a:cubicBezTo>
                    <a:cubicBezTo>
                      <a:pt x="1" y="7593"/>
                      <a:pt x="1849" y="8446"/>
                      <a:pt x="1849" y="8446"/>
                    </a:cubicBezTo>
                    <a:lnTo>
                      <a:pt x="11461" y="7053"/>
                    </a:lnTo>
                    <a:lnTo>
                      <a:pt x="21073" y="8446"/>
                    </a:lnTo>
                    <a:cubicBezTo>
                      <a:pt x="21073" y="8446"/>
                      <a:pt x="22921" y="7622"/>
                      <a:pt x="22551" y="6655"/>
                    </a:cubicBezTo>
                    <a:cubicBezTo>
                      <a:pt x="20418" y="1679"/>
                      <a:pt x="15470" y="1"/>
                      <a:pt x="114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13032375" y="3284738"/>
                <a:ext cx="1038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504" extrusionOk="0">
                    <a:moveTo>
                      <a:pt x="2076" y="1"/>
                    </a:moveTo>
                    <a:cubicBezTo>
                      <a:pt x="938" y="1"/>
                      <a:pt x="0" y="541"/>
                      <a:pt x="0" y="1252"/>
                    </a:cubicBezTo>
                    <a:cubicBezTo>
                      <a:pt x="0" y="1934"/>
                      <a:pt x="938" y="2503"/>
                      <a:pt x="2076" y="2503"/>
                    </a:cubicBezTo>
                    <a:cubicBezTo>
                      <a:pt x="3213" y="2503"/>
                      <a:pt x="4152" y="1934"/>
                      <a:pt x="4152" y="1252"/>
                    </a:cubicBezTo>
                    <a:cubicBezTo>
                      <a:pt x="4152" y="541"/>
                      <a:pt x="3213" y="1"/>
                      <a:pt x="2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12995400" y="3263413"/>
                <a:ext cx="1770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2504" extrusionOk="0">
                    <a:moveTo>
                      <a:pt x="1820" y="1"/>
                    </a:moveTo>
                    <a:cubicBezTo>
                      <a:pt x="1223" y="86"/>
                      <a:pt x="711" y="456"/>
                      <a:pt x="427" y="996"/>
                    </a:cubicBezTo>
                    <a:lnTo>
                      <a:pt x="57" y="1735"/>
                    </a:lnTo>
                    <a:cubicBezTo>
                      <a:pt x="0" y="1821"/>
                      <a:pt x="57" y="1934"/>
                      <a:pt x="171" y="1963"/>
                    </a:cubicBezTo>
                    <a:cubicBezTo>
                      <a:pt x="1280" y="2247"/>
                      <a:pt x="2417" y="2446"/>
                      <a:pt x="3555" y="2503"/>
                    </a:cubicBezTo>
                    <a:cubicBezTo>
                      <a:pt x="4692" y="2446"/>
                      <a:pt x="5830" y="2247"/>
                      <a:pt x="6939" y="1963"/>
                    </a:cubicBezTo>
                    <a:cubicBezTo>
                      <a:pt x="7053" y="1934"/>
                      <a:pt x="7081" y="1821"/>
                      <a:pt x="7053" y="1735"/>
                    </a:cubicBezTo>
                    <a:lnTo>
                      <a:pt x="6655" y="996"/>
                    </a:lnTo>
                    <a:cubicBezTo>
                      <a:pt x="6399" y="456"/>
                      <a:pt x="5887" y="86"/>
                      <a:pt x="52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8"/>
              <p:cNvSpPr/>
              <p:nvPr/>
            </p:nvSpPr>
            <p:spPr>
              <a:xfrm>
                <a:off x="13148250" y="3527888"/>
                <a:ext cx="604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42" extrusionOk="0">
                    <a:moveTo>
                      <a:pt x="0" y="0"/>
                    </a:moveTo>
                    <a:lnTo>
                      <a:pt x="0" y="341"/>
                    </a:lnTo>
                    <a:lnTo>
                      <a:pt x="2417" y="341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094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8"/>
              <p:cNvSpPr/>
              <p:nvPr/>
            </p:nvSpPr>
            <p:spPr>
              <a:xfrm>
                <a:off x="13148250" y="3532138"/>
                <a:ext cx="604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47" extrusionOk="0">
                    <a:moveTo>
                      <a:pt x="2190" y="200"/>
                    </a:moveTo>
                    <a:lnTo>
                      <a:pt x="2190" y="1508"/>
                    </a:lnTo>
                    <a:lnTo>
                      <a:pt x="1195" y="2190"/>
                    </a:lnTo>
                    <a:lnTo>
                      <a:pt x="199" y="1508"/>
                    </a:lnTo>
                    <a:lnTo>
                      <a:pt x="199" y="200"/>
                    </a:lnTo>
                    <a:close/>
                    <a:moveTo>
                      <a:pt x="0" y="1"/>
                    </a:moveTo>
                    <a:lnTo>
                      <a:pt x="0" y="1622"/>
                    </a:lnTo>
                    <a:lnTo>
                      <a:pt x="1195" y="2446"/>
                    </a:lnTo>
                    <a:lnTo>
                      <a:pt x="2417" y="1622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8"/>
              <p:cNvSpPr/>
              <p:nvPr/>
            </p:nvSpPr>
            <p:spPr>
              <a:xfrm>
                <a:off x="12964825" y="3527888"/>
                <a:ext cx="6330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024" extrusionOk="0">
                    <a:moveTo>
                      <a:pt x="256" y="0"/>
                    </a:moveTo>
                    <a:cubicBezTo>
                      <a:pt x="114" y="0"/>
                      <a:pt x="1" y="85"/>
                      <a:pt x="1" y="228"/>
                    </a:cubicBezTo>
                    <a:lnTo>
                      <a:pt x="1" y="768"/>
                    </a:lnTo>
                    <a:cubicBezTo>
                      <a:pt x="1" y="910"/>
                      <a:pt x="114" y="1024"/>
                      <a:pt x="256" y="1024"/>
                    </a:cubicBezTo>
                    <a:lnTo>
                      <a:pt x="2275" y="1024"/>
                    </a:lnTo>
                    <a:cubicBezTo>
                      <a:pt x="2418" y="1024"/>
                      <a:pt x="2531" y="910"/>
                      <a:pt x="2531" y="768"/>
                    </a:cubicBezTo>
                    <a:lnTo>
                      <a:pt x="2531" y="228"/>
                    </a:lnTo>
                    <a:cubicBezTo>
                      <a:pt x="2531" y="85"/>
                      <a:pt x="2418" y="0"/>
                      <a:pt x="2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8"/>
              <p:cNvSpPr/>
              <p:nvPr/>
            </p:nvSpPr>
            <p:spPr>
              <a:xfrm>
                <a:off x="13038050" y="2872413"/>
                <a:ext cx="924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698" extrusionOk="0">
                    <a:moveTo>
                      <a:pt x="1849" y="0"/>
                    </a:moveTo>
                    <a:cubicBezTo>
                      <a:pt x="825" y="0"/>
                      <a:pt x="1" y="825"/>
                      <a:pt x="1" y="1849"/>
                    </a:cubicBezTo>
                    <a:cubicBezTo>
                      <a:pt x="1" y="2873"/>
                      <a:pt x="825" y="3697"/>
                      <a:pt x="1849" y="3697"/>
                    </a:cubicBezTo>
                    <a:cubicBezTo>
                      <a:pt x="2873" y="3697"/>
                      <a:pt x="3697" y="2873"/>
                      <a:pt x="3697" y="1849"/>
                    </a:cubicBezTo>
                    <a:cubicBezTo>
                      <a:pt x="3697" y="825"/>
                      <a:pt x="2873" y="0"/>
                      <a:pt x="1849" y="0"/>
                    </a:cubicBezTo>
                    <a:close/>
                  </a:path>
                </a:pathLst>
              </a:custGeom>
              <a:solidFill>
                <a:srgbClr val="FFD1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8"/>
              <p:cNvSpPr/>
              <p:nvPr/>
            </p:nvSpPr>
            <p:spPr>
              <a:xfrm>
                <a:off x="12722400" y="3370763"/>
                <a:ext cx="208325" cy="182025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7281" extrusionOk="0">
                    <a:moveTo>
                      <a:pt x="1" y="1"/>
                    </a:moveTo>
                    <a:lnTo>
                      <a:pt x="2702" y="4124"/>
                    </a:lnTo>
                    <a:cubicBezTo>
                      <a:pt x="2987" y="4550"/>
                      <a:pt x="3385" y="4892"/>
                      <a:pt x="3868" y="5148"/>
                    </a:cubicBezTo>
                    <a:lnTo>
                      <a:pt x="8048" y="7280"/>
                    </a:lnTo>
                    <a:lnTo>
                      <a:pt x="8333" y="5034"/>
                    </a:lnTo>
                    <a:lnTo>
                      <a:pt x="8333" y="5034"/>
                    </a:lnTo>
                    <a:cubicBezTo>
                      <a:pt x="7889" y="5247"/>
                      <a:pt x="7413" y="5360"/>
                      <a:pt x="6938" y="5360"/>
                    </a:cubicBezTo>
                    <a:cubicBezTo>
                      <a:pt x="6651" y="5360"/>
                      <a:pt x="6364" y="5319"/>
                      <a:pt x="6086" y="5233"/>
                    </a:cubicBezTo>
                    <a:cubicBezTo>
                      <a:pt x="4863" y="4892"/>
                      <a:pt x="3953" y="4522"/>
                      <a:pt x="3783" y="4295"/>
                    </a:cubicBezTo>
                    <a:cubicBezTo>
                      <a:pt x="3637" y="4100"/>
                      <a:pt x="3720" y="3405"/>
                      <a:pt x="3533" y="3405"/>
                    </a:cubicBezTo>
                    <a:cubicBezTo>
                      <a:pt x="3501" y="3405"/>
                      <a:pt x="3462" y="3425"/>
                      <a:pt x="3413" y="3470"/>
                    </a:cubicBezTo>
                    <a:cubicBezTo>
                      <a:pt x="3360" y="3514"/>
                      <a:pt x="3299" y="3534"/>
                      <a:pt x="3234" y="3534"/>
                    </a:cubicBezTo>
                    <a:cubicBezTo>
                      <a:pt x="2879" y="3534"/>
                      <a:pt x="2371" y="2950"/>
                      <a:pt x="1963" y="2446"/>
                    </a:cubicBezTo>
                    <a:cubicBezTo>
                      <a:pt x="1479" y="187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8"/>
              <p:cNvSpPr/>
              <p:nvPr/>
            </p:nvSpPr>
            <p:spPr>
              <a:xfrm>
                <a:off x="13124775" y="3550638"/>
                <a:ext cx="201925" cy="19977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7991" extrusionOk="0">
                    <a:moveTo>
                      <a:pt x="5091" y="0"/>
                    </a:moveTo>
                    <a:cubicBezTo>
                      <a:pt x="4977" y="540"/>
                      <a:pt x="4920" y="1081"/>
                      <a:pt x="4920" y="1649"/>
                    </a:cubicBezTo>
                    <a:cubicBezTo>
                      <a:pt x="4896" y="1866"/>
                      <a:pt x="4870" y="2095"/>
                      <a:pt x="4841" y="2330"/>
                    </a:cubicBezTo>
                    <a:lnTo>
                      <a:pt x="4841" y="2330"/>
                    </a:lnTo>
                    <a:cubicBezTo>
                      <a:pt x="4839" y="2321"/>
                      <a:pt x="4837" y="2312"/>
                      <a:pt x="4835" y="2303"/>
                    </a:cubicBezTo>
                    <a:lnTo>
                      <a:pt x="4835" y="2303"/>
                    </a:lnTo>
                    <a:cubicBezTo>
                      <a:pt x="4836" y="2321"/>
                      <a:pt x="4837" y="2339"/>
                      <a:pt x="4838" y="2356"/>
                    </a:cubicBezTo>
                    <a:lnTo>
                      <a:pt x="4838" y="2356"/>
                    </a:lnTo>
                    <a:cubicBezTo>
                      <a:pt x="4839" y="2348"/>
                      <a:pt x="4840" y="2339"/>
                      <a:pt x="4841" y="2330"/>
                    </a:cubicBezTo>
                    <a:lnTo>
                      <a:pt x="4841" y="2330"/>
                    </a:lnTo>
                    <a:cubicBezTo>
                      <a:pt x="4871" y="2460"/>
                      <a:pt x="4922" y="2568"/>
                      <a:pt x="4949" y="2702"/>
                    </a:cubicBezTo>
                    <a:cubicBezTo>
                      <a:pt x="5404" y="4095"/>
                      <a:pt x="5688" y="5517"/>
                      <a:pt x="5830" y="6967"/>
                    </a:cubicBezTo>
                    <a:lnTo>
                      <a:pt x="8077" y="6597"/>
                    </a:lnTo>
                    <a:cubicBezTo>
                      <a:pt x="8077" y="6597"/>
                      <a:pt x="6484" y="6114"/>
                      <a:pt x="6143" y="4578"/>
                    </a:cubicBezTo>
                    <a:cubicBezTo>
                      <a:pt x="5802" y="3014"/>
                      <a:pt x="5290" y="2048"/>
                      <a:pt x="5347" y="1194"/>
                    </a:cubicBezTo>
                    <a:cubicBezTo>
                      <a:pt x="5375" y="768"/>
                      <a:pt x="5318" y="341"/>
                      <a:pt x="5091" y="0"/>
                    </a:cubicBezTo>
                    <a:close/>
                    <a:moveTo>
                      <a:pt x="4838" y="2356"/>
                    </a:moveTo>
                    <a:cubicBezTo>
                      <a:pt x="4628" y="4056"/>
                      <a:pt x="4305" y="6079"/>
                      <a:pt x="3982" y="6427"/>
                    </a:cubicBezTo>
                    <a:cubicBezTo>
                      <a:pt x="3385" y="7024"/>
                      <a:pt x="1" y="7934"/>
                      <a:pt x="1" y="7934"/>
                    </a:cubicBezTo>
                    <a:lnTo>
                      <a:pt x="4522" y="7991"/>
                    </a:lnTo>
                    <a:lnTo>
                      <a:pt x="4551" y="7820"/>
                    </a:lnTo>
                    <a:lnTo>
                      <a:pt x="4551" y="7792"/>
                    </a:lnTo>
                    <a:lnTo>
                      <a:pt x="4579" y="7593"/>
                    </a:lnTo>
                    <a:lnTo>
                      <a:pt x="4608" y="7394"/>
                    </a:lnTo>
                    <a:lnTo>
                      <a:pt x="4608" y="7337"/>
                    </a:lnTo>
                    <a:lnTo>
                      <a:pt x="4636" y="7166"/>
                    </a:lnTo>
                    <a:lnTo>
                      <a:pt x="4636" y="7138"/>
                    </a:lnTo>
                    <a:lnTo>
                      <a:pt x="4693" y="6910"/>
                    </a:lnTo>
                    <a:lnTo>
                      <a:pt x="4693" y="6853"/>
                    </a:lnTo>
                    <a:cubicBezTo>
                      <a:pt x="4693" y="6796"/>
                      <a:pt x="4693" y="6711"/>
                      <a:pt x="4721" y="6654"/>
                    </a:cubicBezTo>
                    <a:lnTo>
                      <a:pt x="4721" y="6597"/>
                    </a:lnTo>
                    <a:lnTo>
                      <a:pt x="4750" y="6341"/>
                    </a:lnTo>
                    <a:lnTo>
                      <a:pt x="4750" y="6313"/>
                    </a:lnTo>
                    <a:lnTo>
                      <a:pt x="4778" y="6086"/>
                    </a:lnTo>
                    <a:lnTo>
                      <a:pt x="4778" y="6029"/>
                    </a:lnTo>
                    <a:lnTo>
                      <a:pt x="4807" y="5773"/>
                    </a:lnTo>
                    <a:cubicBezTo>
                      <a:pt x="4807" y="5687"/>
                      <a:pt x="4835" y="5602"/>
                      <a:pt x="4835" y="5517"/>
                    </a:cubicBezTo>
                    <a:lnTo>
                      <a:pt x="4835" y="5431"/>
                    </a:lnTo>
                    <a:lnTo>
                      <a:pt x="4863" y="5232"/>
                    </a:lnTo>
                    <a:lnTo>
                      <a:pt x="4863" y="5176"/>
                    </a:lnTo>
                    <a:cubicBezTo>
                      <a:pt x="4863" y="5090"/>
                      <a:pt x="4863" y="5005"/>
                      <a:pt x="4863" y="4920"/>
                    </a:cubicBezTo>
                    <a:lnTo>
                      <a:pt x="4863" y="4834"/>
                    </a:lnTo>
                    <a:lnTo>
                      <a:pt x="4863" y="4635"/>
                    </a:lnTo>
                    <a:lnTo>
                      <a:pt x="4863" y="4578"/>
                    </a:lnTo>
                    <a:lnTo>
                      <a:pt x="4863" y="4322"/>
                    </a:lnTo>
                    <a:lnTo>
                      <a:pt x="4863" y="4266"/>
                    </a:lnTo>
                    <a:lnTo>
                      <a:pt x="4863" y="4067"/>
                    </a:lnTo>
                    <a:lnTo>
                      <a:pt x="4863" y="3981"/>
                    </a:lnTo>
                    <a:lnTo>
                      <a:pt x="4863" y="3725"/>
                    </a:lnTo>
                    <a:cubicBezTo>
                      <a:pt x="4863" y="3395"/>
                      <a:pt x="4863" y="2904"/>
                      <a:pt x="4838" y="23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8"/>
              <p:cNvSpPr/>
              <p:nvPr/>
            </p:nvSpPr>
            <p:spPr>
              <a:xfrm>
                <a:off x="12918625" y="3591138"/>
                <a:ext cx="124425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6343" extrusionOk="0">
                    <a:moveTo>
                      <a:pt x="85" y="1"/>
                    </a:moveTo>
                    <a:cubicBezTo>
                      <a:pt x="85" y="257"/>
                      <a:pt x="57" y="484"/>
                      <a:pt x="29" y="683"/>
                    </a:cubicBezTo>
                    <a:cubicBezTo>
                      <a:pt x="0" y="1053"/>
                      <a:pt x="0" y="1337"/>
                      <a:pt x="0" y="1622"/>
                    </a:cubicBezTo>
                    <a:lnTo>
                      <a:pt x="0" y="1707"/>
                    </a:lnTo>
                    <a:lnTo>
                      <a:pt x="0" y="1792"/>
                    </a:lnTo>
                    <a:lnTo>
                      <a:pt x="0" y="2105"/>
                    </a:lnTo>
                    <a:lnTo>
                      <a:pt x="0" y="2162"/>
                    </a:lnTo>
                    <a:lnTo>
                      <a:pt x="0" y="2333"/>
                    </a:lnTo>
                    <a:lnTo>
                      <a:pt x="0" y="2447"/>
                    </a:lnTo>
                    <a:lnTo>
                      <a:pt x="0" y="2589"/>
                    </a:lnTo>
                    <a:lnTo>
                      <a:pt x="0" y="2674"/>
                    </a:lnTo>
                    <a:lnTo>
                      <a:pt x="0" y="2902"/>
                    </a:lnTo>
                    <a:lnTo>
                      <a:pt x="0" y="3015"/>
                    </a:lnTo>
                    <a:lnTo>
                      <a:pt x="0" y="3157"/>
                    </a:lnTo>
                    <a:lnTo>
                      <a:pt x="0" y="3300"/>
                    </a:lnTo>
                    <a:cubicBezTo>
                      <a:pt x="0" y="3356"/>
                      <a:pt x="0" y="3442"/>
                      <a:pt x="0" y="3499"/>
                    </a:cubicBezTo>
                    <a:lnTo>
                      <a:pt x="0" y="3641"/>
                    </a:lnTo>
                    <a:lnTo>
                      <a:pt x="0" y="3755"/>
                    </a:lnTo>
                    <a:lnTo>
                      <a:pt x="0" y="3897"/>
                    </a:lnTo>
                    <a:lnTo>
                      <a:pt x="0" y="4039"/>
                    </a:lnTo>
                    <a:cubicBezTo>
                      <a:pt x="0" y="4096"/>
                      <a:pt x="0" y="4181"/>
                      <a:pt x="29" y="4238"/>
                    </a:cubicBezTo>
                    <a:lnTo>
                      <a:pt x="29" y="4352"/>
                    </a:lnTo>
                    <a:lnTo>
                      <a:pt x="57" y="4494"/>
                    </a:lnTo>
                    <a:lnTo>
                      <a:pt x="57" y="4608"/>
                    </a:lnTo>
                    <a:cubicBezTo>
                      <a:pt x="57" y="4693"/>
                      <a:pt x="85" y="4778"/>
                      <a:pt x="85" y="4892"/>
                    </a:cubicBezTo>
                    <a:lnTo>
                      <a:pt x="85" y="4921"/>
                    </a:lnTo>
                    <a:lnTo>
                      <a:pt x="114" y="5091"/>
                    </a:lnTo>
                    <a:lnTo>
                      <a:pt x="114" y="5148"/>
                    </a:lnTo>
                    <a:cubicBezTo>
                      <a:pt x="142" y="5319"/>
                      <a:pt x="171" y="5489"/>
                      <a:pt x="199" y="5631"/>
                    </a:cubicBezTo>
                    <a:cubicBezTo>
                      <a:pt x="228" y="5916"/>
                      <a:pt x="256" y="6143"/>
                      <a:pt x="313" y="6342"/>
                    </a:cubicBezTo>
                    <a:lnTo>
                      <a:pt x="4977" y="6314"/>
                    </a:lnTo>
                    <a:cubicBezTo>
                      <a:pt x="4977" y="6314"/>
                      <a:pt x="1621" y="5404"/>
                      <a:pt x="1024" y="4807"/>
                    </a:cubicBezTo>
                    <a:cubicBezTo>
                      <a:pt x="654" y="4409"/>
                      <a:pt x="285" y="1792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8"/>
              <p:cNvSpPr/>
              <p:nvPr/>
            </p:nvSpPr>
            <p:spPr>
              <a:xfrm>
                <a:off x="13084250" y="3832163"/>
                <a:ext cx="105250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7650" extrusionOk="0">
                    <a:moveTo>
                      <a:pt x="1" y="0"/>
                    </a:moveTo>
                    <a:lnTo>
                      <a:pt x="655" y="7649"/>
                    </a:lnTo>
                    <a:lnTo>
                      <a:pt x="4210" y="7649"/>
                    </a:lnTo>
                    <a:lnTo>
                      <a:pt x="2674" y="7194"/>
                    </a:lnTo>
                    <a:cubicBezTo>
                      <a:pt x="1849" y="6939"/>
                      <a:pt x="1309" y="6228"/>
                      <a:pt x="1252" y="5403"/>
                    </a:cubicBezTo>
                    <a:lnTo>
                      <a:pt x="1167" y="4095"/>
                    </a:lnTo>
                    <a:lnTo>
                      <a:pt x="1650" y="3611"/>
                    </a:lnTo>
                    <a:lnTo>
                      <a:pt x="996" y="29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8"/>
              <p:cNvSpPr/>
              <p:nvPr/>
            </p:nvSpPr>
            <p:spPr>
              <a:xfrm>
                <a:off x="12979050" y="3832163"/>
                <a:ext cx="1052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7650" extrusionOk="0">
                    <a:moveTo>
                      <a:pt x="4209" y="0"/>
                    </a:moveTo>
                    <a:lnTo>
                      <a:pt x="3214" y="2957"/>
                    </a:lnTo>
                    <a:lnTo>
                      <a:pt x="2560" y="3611"/>
                    </a:lnTo>
                    <a:lnTo>
                      <a:pt x="3071" y="4095"/>
                    </a:lnTo>
                    <a:lnTo>
                      <a:pt x="2986" y="5403"/>
                    </a:lnTo>
                    <a:cubicBezTo>
                      <a:pt x="2929" y="6228"/>
                      <a:pt x="2361" y="6939"/>
                      <a:pt x="1564" y="7194"/>
                    </a:cubicBezTo>
                    <a:lnTo>
                      <a:pt x="0" y="7649"/>
                    </a:lnTo>
                    <a:lnTo>
                      <a:pt x="3555" y="7649"/>
                    </a:lnTo>
                    <a:lnTo>
                      <a:pt x="42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8"/>
              <p:cNvSpPr/>
              <p:nvPr/>
            </p:nvSpPr>
            <p:spPr>
              <a:xfrm>
                <a:off x="12912925" y="2885913"/>
                <a:ext cx="457850" cy="160700"/>
              </a:xfrm>
              <a:custGeom>
                <a:avLst/>
                <a:gdLst/>
                <a:ahLst/>
                <a:cxnLst/>
                <a:rect l="l" t="t" r="r" b="b"/>
                <a:pathLst>
                  <a:path w="18314" h="6428" extrusionOk="0">
                    <a:moveTo>
                      <a:pt x="14020" y="1"/>
                    </a:moveTo>
                    <a:lnTo>
                      <a:pt x="14020" y="1"/>
                    </a:lnTo>
                    <a:cubicBezTo>
                      <a:pt x="14048" y="29"/>
                      <a:pt x="16323" y="3214"/>
                      <a:pt x="15925" y="4067"/>
                    </a:cubicBezTo>
                    <a:cubicBezTo>
                      <a:pt x="15870" y="4182"/>
                      <a:pt x="15683" y="4227"/>
                      <a:pt x="15384" y="4227"/>
                    </a:cubicBezTo>
                    <a:cubicBezTo>
                      <a:pt x="14223" y="4227"/>
                      <a:pt x="11371" y="3542"/>
                      <a:pt x="7972" y="3542"/>
                    </a:cubicBezTo>
                    <a:cubicBezTo>
                      <a:pt x="5932" y="3542"/>
                      <a:pt x="3695" y="3789"/>
                      <a:pt x="1508" y="4579"/>
                    </a:cubicBezTo>
                    <a:cubicBezTo>
                      <a:pt x="313" y="5006"/>
                      <a:pt x="1" y="5489"/>
                      <a:pt x="285" y="6001"/>
                    </a:cubicBezTo>
                    <a:lnTo>
                      <a:pt x="6854" y="5062"/>
                    </a:lnTo>
                    <a:lnTo>
                      <a:pt x="16466" y="6427"/>
                    </a:lnTo>
                    <a:cubicBezTo>
                      <a:pt x="16466" y="6427"/>
                      <a:pt x="18314" y="5574"/>
                      <a:pt x="17916" y="4664"/>
                    </a:cubicBezTo>
                    <a:cubicBezTo>
                      <a:pt x="17120" y="2731"/>
                      <a:pt x="15755" y="1110"/>
                      <a:pt x="14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8"/>
              <p:cNvSpPr/>
              <p:nvPr/>
            </p:nvSpPr>
            <p:spPr>
              <a:xfrm>
                <a:off x="12843975" y="2986863"/>
                <a:ext cx="480600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5120" extrusionOk="0">
                    <a:moveTo>
                      <a:pt x="9612" y="1"/>
                    </a:moveTo>
                    <a:cubicBezTo>
                      <a:pt x="2105" y="1"/>
                      <a:pt x="0" y="2389"/>
                      <a:pt x="0" y="2389"/>
                    </a:cubicBezTo>
                    <a:lnTo>
                      <a:pt x="0" y="5119"/>
                    </a:lnTo>
                    <a:lnTo>
                      <a:pt x="9612" y="4209"/>
                    </a:lnTo>
                    <a:lnTo>
                      <a:pt x="19224" y="5119"/>
                    </a:lnTo>
                    <a:lnTo>
                      <a:pt x="19224" y="2389"/>
                    </a:lnTo>
                    <a:cubicBezTo>
                      <a:pt x="19224" y="2389"/>
                      <a:pt x="17119" y="1"/>
                      <a:pt x="96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8"/>
              <p:cNvSpPr/>
              <p:nvPr/>
            </p:nvSpPr>
            <p:spPr>
              <a:xfrm>
                <a:off x="12843975" y="3028813"/>
                <a:ext cx="4806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442" extrusionOk="0">
                    <a:moveTo>
                      <a:pt x="18257" y="1"/>
                    </a:moveTo>
                    <a:cubicBezTo>
                      <a:pt x="18257" y="1"/>
                      <a:pt x="18399" y="1280"/>
                      <a:pt x="14389" y="1422"/>
                    </a:cubicBezTo>
                    <a:cubicBezTo>
                      <a:pt x="10351" y="1536"/>
                      <a:pt x="3271" y="1593"/>
                      <a:pt x="0" y="3413"/>
                    </a:cubicBezTo>
                    <a:lnTo>
                      <a:pt x="9612" y="2560"/>
                    </a:lnTo>
                    <a:lnTo>
                      <a:pt x="19224" y="3441"/>
                    </a:lnTo>
                    <a:lnTo>
                      <a:pt x="19224" y="711"/>
                    </a:lnTo>
                    <a:cubicBezTo>
                      <a:pt x="18939" y="427"/>
                      <a:pt x="18598" y="171"/>
                      <a:pt x="18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8"/>
              <p:cNvSpPr/>
              <p:nvPr/>
            </p:nvSpPr>
            <p:spPr>
              <a:xfrm>
                <a:off x="12843975" y="3077138"/>
                <a:ext cx="4806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983" extrusionOk="0">
                    <a:moveTo>
                      <a:pt x="9354" y="0"/>
                    </a:moveTo>
                    <a:cubicBezTo>
                      <a:pt x="6171" y="0"/>
                      <a:pt x="3018" y="512"/>
                      <a:pt x="0" y="1508"/>
                    </a:cubicBezTo>
                    <a:cubicBezTo>
                      <a:pt x="1365" y="3982"/>
                      <a:pt x="9612" y="3982"/>
                      <a:pt x="9612" y="3982"/>
                    </a:cubicBezTo>
                    <a:cubicBezTo>
                      <a:pt x="9612" y="3982"/>
                      <a:pt x="17859" y="3982"/>
                      <a:pt x="19224" y="1508"/>
                    </a:cubicBezTo>
                    <a:cubicBezTo>
                      <a:pt x="16206" y="512"/>
                      <a:pt x="13053" y="0"/>
                      <a:pt x="9870" y="0"/>
                    </a:cubicBezTo>
                    <a:cubicBezTo>
                      <a:pt x="9784" y="0"/>
                      <a:pt x="9698" y="0"/>
                      <a:pt x="9612" y="1"/>
                    </a:cubicBezTo>
                    <a:cubicBezTo>
                      <a:pt x="9526" y="0"/>
                      <a:pt x="9440" y="0"/>
                      <a:pt x="9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8"/>
              <p:cNvSpPr/>
              <p:nvPr/>
            </p:nvSpPr>
            <p:spPr>
              <a:xfrm>
                <a:off x="12950600" y="3087813"/>
                <a:ext cx="37397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3556" extrusionOk="0">
                    <a:moveTo>
                      <a:pt x="10494" y="1"/>
                    </a:moveTo>
                    <a:cubicBezTo>
                      <a:pt x="10495" y="1"/>
                      <a:pt x="10495" y="1"/>
                      <a:pt x="10496" y="1"/>
                    </a:cubicBezTo>
                    <a:lnTo>
                      <a:pt x="10496" y="1"/>
                    </a:lnTo>
                    <a:cubicBezTo>
                      <a:pt x="10495" y="1"/>
                      <a:pt x="10494" y="1"/>
                      <a:pt x="10494" y="1"/>
                    </a:cubicBezTo>
                    <a:close/>
                    <a:moveTo>
                      <a:pt x="10496" y="1"/>
                    </a:moveTo>
                    <a:cubicBezTo>
                      <a:pt x="10570" y="16"/>
                      <a:pt x="12542" y="662"/>
                      <a:pt x="12627" y="1280"/>
                    </a:cubicBezTo>
                    <a:cubicBezTo>
                      <a:pt x="12700" y="1820"/>
                      <a:pt x="7273" y="3185"/>
                      <a:pt x="2313" y="3185"/>
                    </a:cubicBezTo>
                    <a:cubicBezTo>
                      <a:pt x="1522" y="3185"/>
                      <a:pt x="743" y="3150"/>
                      <a:pt x="1" y="3072"/>
                    </a:cubicBezTo>
                    <a:lnTo>
                      <a:pt x="1" y="3072"/>
                    </a:lnTo>
                    <a:cubicBezTo>
                      <a:pt x="1764" y="3385"/>
                      <a:pt x="3555" y="3527"/>
                      <a:pt x="5347" y="3555"/>
                    </a:cubicBezTo>
                    <a:cubicBezTo>
                      <a:pt x="5347" y="3555"/>
                      <a:pt x="13594" y="3555"/>
                      <a:pt x="14959" y="1081"/>
                    </a:cubicBezTo>
                    <a:cubicBezTo>
                      <a:pt x="13509" y="570"/>
                      <a:pt x="12031" y="229"/>
                      <a:pt x="10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5" name="Google Shape;1175;p38"/>
            <p:cNvSpPr/>
            <p:nvPr/>
          </p:nvSpPr>
          <p:spPr>
            <a:xfrm>
              <a:off x="7135206" y="2028570"/>
              <a:ext cx="152276" cy="120555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 rot="-2184202">
              <a:off x="74028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 rot="2184202" flipH="1">
              <a:off x="69456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1900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9"/>
          <p:cNvSpPr/>
          <p:nvPr/>
        </p:nvSpPr>
        <p:spPr>
          <a:xfrm>
            <a:off x="-3675" y="2734028"/>
            <a:ext cx="9150778" cy="2011527"/>
          </a:xfrm>
          <a:custGeom>
            <a:avLst/>
            <a:gdLst/>
            <a:ahLst/>
            <a:cxnLst/>
            <a:rect l="l" t="t" r="r" b="b"/>
            <a:pathLst>
              <a:path w="284960" h="62640" extrusionOk="0">
                <a:moveTo>
                  <a:pt x="28810" y="1"/>
                </a:moveTo>
                <a:cubicBezTo>
                  <a:pt x="27913" y="1"/>
                  <a:pt x="27012" y="28"/>
                  <a:pt x="26110" y="85"/>
                </a:cubicBezTo>
                <a:cubicBezTo>
                  <a:pt x="15502" y="754"/>
                  <a:pt x="4681" y="6985"/>
                  <a:pt x="0" y="16043"/>
                </a:cubicBezTo>
                <a:lnTo>
                  <a:pt x="0" y="62639"/>
                </a:lnTo>
                <a:cubicBezTo>
                  <a:pt x="39125" y="55163"/>
                  <a:pt x="87712" y="49080"/>
                  <a:pt x="143535" y="49080"/>
                </a:cubicBezTo>
                <a:cubicBezTo>
                  <a:pt x="144221" y="49080"/>
                  <a:pt x="144908" y="49081"/>
                  <a:pt x="145595" y="49083"/>
                </a:cubicBezTo>
                <a:cubicBezTo>
                  <a:pt x="199517" y="49235"/>
                  <a:pt x="246631" y="55101"/>
                  <a:pt x="284960" y="62305"/>
                </a:cubicBezTo>
                <a:lnTo>
                  <a:pt x="284960" y="19113"/>
                </a:lnTo>
                <a:cubicBezTo>
                  <a:pt x="278715" y="20017"/>
                  <a:pt x="272444" y="20512"/>
                  <a:pt x="266170" y="20512"/>
                </a:cubicBezTo>
                <a:cubicBezTo>
                  <a:pt x="260839" y="20512"/>
                  <a:pt x="255507" y="20154"/>
                  <a:pt x="250187" y="19386"/>
                </a:cubicBezTo>
                <a:cubicBezTo>
                  <a:pt x="226936" y="15985"/>
                  <a:pt x="204335" y="4871"/>
                  <a:pt x="181288" y="4871"/>
                </a:cubicBezTo>
                <a:cubicBezTo>
                  <a:pt x="177972" y="4871"/>
                  <a:pt x="174647" y="5101"/>
                  <a:pt x="171310" y="5617"/>
                </a:cubicBezTo>
                <a:cubicBezTo>
                  <a:pt x="148984" y="9080"/>
                  <a:pt x="129266" y="25087"/>
                  <a:pt x="106775" y="25087"/>
                </a:cubicBezTo>
                <a:cubicBezTo>
                  <a:pt x="106362" y="25087"/>
                  <a:pt x="105948" y="25081"/>
                  <a:pt x="105534" y="25070"/>
                </a:cubicBezTo>
                <a:cubicBezTo>
                  <a:pt x="91521" y="24736"/>
                  <a:pt x="78573" y="17988"/>
                  <a:pt x="66019" y="11666"/>
                </a:cubicBezTo>
                <a:cubicBezTo>
                  <a:pt x="54305" y="5780"/>
                  <a:pt x="41819" y="1"/>
                  <a:pt x="28810" y="1"/>
                </a:cubicBezTo>
                <a:close/>
              </a:path>
            </a:pathLst>
          </a:cu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6" name="Google Shape;436;p9"/>
          <p:cNvGrpSpPr/>
          <p:nvPr/>
        </p:nvGrpSpPr>
        <p:grpSpPr>
          <a:xfrm>
            <a:off x="-375736" y="2800453"/>
            <a:ext cx="2982653" cy="1583709"/>
            <a:chOff x="2051275" y="3803825"/>
            <a:chExt cx="548050" cy="291000"/>
          </a:xfrm>
        </p:grpSpPr>
        <p:sp>
          <p:nvSpPr>
            <p:cNvPr id="437" name="Google Shape;437;p9"/>
            <p:cNvSpPr/>
            <p:nvPr/>
          </p:nvSpPr>
          <p:spPr>
            <a:xfrm>
              <a:off x="2051275" y="3803825"/>
              <a:ext cx="548050" cy="291000"/>
            </a:xfrm>
            <a:custGeom>
              <a:avLst/>
              <a:gdLst/>
              <a:ahLst/>
              <a:cxnLst/>
              <a:rect l="l" t="t" r="r" b="b"/>
              <a:pathLst>
                <a:path w="21922" h="11640" extrusionOk="0">
                  <a:moveTo>
                    <a:pt x="8946" y="1"/>
                  </a:moveTo>
                  <a:cubicBezTo>
                    <a:pt x="8236" y="1"/>
                    <a:pt x="7532" y="269"/>
                    <a:pt x="7087" y="824"/>
                  </a:cubicBezTo>
                  <a:cubicBezTo>
                    <a:pt x="6393" y="1687"/>
                    <a:pt x="6487" y="2934"/>
                    <a:pt x="6615" y="4040"/>
                  </a:cubicBezTo>
                  <a:cubicBezTo>
                    <a:pt x="6358" y="3842"/>
                    <a:pt x="6038" y="3744"/>
                    <a:pt x="5716" y="3744"/>
                  </a:cubicBezTo>
                  <a:cubicBezTo>
                    <a:pt x="5371" y="3744"/>
                    <a:pt x="5026" y="3857"/>
                    <a:pt x="4761" y="4080"/>
                  </a:cubicBezTo>
                  <a:cubicBezTo>
                    <a:pt x="4242" y="4519"/>
                    <a:pt x="4080" y="5328"/>
                    <a:pt x="4377" y="5935"/>
                  </a:cubicBezTo>
                  <a:cubicBezTo>
                    <a:pt x="3811" y="5669"/>
                    <a:pt x="3187" y="5535"/>
                    <a:pt x="2563" y="5535"/>
                  </a:cubicBezTo>
                  <a:cubicBezTo>
                    <a:pt x="2362" y="5535"/>
                    <a:pt x="2161" y="5549"/>
                    <a:pt x="1963" y="5577"/>
                  </a:cubicBezTo>
                  <a:cubicBezTo>
                    <a:pt x="1632" y="5624"/>
                    <a:pt x="1288" y="5719"/>
                    <a:pt x="1032" y="5941"/>
                  </a:cubicBezTo>
                  <a:cubicBezTo>
                    <a:pt x="762" y="6177"/>
                    <a:pt x="621" y="6541"/>
                    <a:pt x="513" y="6892"/>
                  </a:cubicBezTo>
                  <a:cubicBezTo>
                    <a:pt x="48" y="8423"/>
                    <a:pt x="0" y="10081"/>
                    <a:pt x="378" y="11639"/>
                  </a:cubicBezTo>
                  <a:lnTo>
                    <a:pt x="21922" y="8834"/>
                  </a:lnTo>
                  <a:cubicBezTo>
                    <a:pt x="21827" y="7276"/>
                    <a:pt x="21173" y="3231"/>
                    <a:pt x="20357" y="1916"/>
                  </a:cubicBezTo>
                  <a:cubicBezTo>
                    <a:pt x="19932" y="1228"/>
                    <a:pt x="19386" y="574"/>
                    <a:pt x="18645" y="277"/>
                  </a:cubicBezTo>
                  <a:cubicBezTo>
                    <a:pt x="18417" y="188"/>
                    <a:pt x="18168" y="143"/>
                    <a:pt x="17920" y="143"/>
                  </a:cubicBezTo>
                  <a:cubicBezTo>
                    <a:pt x="17359" y="143"/>
                    <a:pt x="16804" y="374"/>
                    <a:pt x="16514" y="850"/>
                  </a:cubicBezTo>
                  <a:cubicBezTo>
                    <a:pt x="16163" y="1417"/>
                    <a:pt x="16264" y="2145"/>
                    <a:pt x="16379" y="2799"/>
                  </a:cubicBezTo>
                  <a:cubicBezTo>
                    <a:pt x="16069" y="2199"/>
                    <a:pt x="15691" y="1619"/>
                    <a:pt x="15158" y="1208"/>
                  </a:cubicBezTo>
                  <a:cubicBezTo>
                    <a:pt x="14761" y="897"/>
                    <a:pt x="14259" y="698"/>
                    <a:pt x="13761" y="698"/>
                  </a:cubicBezTo>
                  <a:cubicBezTo>
                    <a:pt x="13601" y="698"/>
                    <a:pt x="13440" y="718"/>
                    <a:pt x="13284" y="763"/>
                  </a:cubicBezTo>
                  <a:cubicBezTo>
                    <a:pt x="12637" y="945"/>
                    <a:pt x="12111" y="1585"/>
                    <a:pt x="12171" y="2260"/>
                  </a:cubicBezTo>
                  <a:cubicBezTo>
                    <a:pt x="11645" y="1356"/>
                    <a:pt x="10897" y="534"/>
                    <a:pt x="9926" y="176"/>
                  </a:cubicBezTo>
                  <a:cubicBezTo>
                    <a:pt x="9616" y="60"/>
                    <a:pt x="9280" y="1"/>
                    <a:pt x="8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2498075" y="3839450"/>
              <a:ext cx="15950" cy="36075"/>
            </a:xfrm>
            <a:custGeom>
              <a:avLst/>
              <a:gdLst/>
              <a:ahLst/>
              <a:cxnLst/>
              <a:rect l="l" t="t" r="r" b="b"/>
              <a:pathLst>
                <a:path w="638" h="1443" extrusionOk="0">
                  <a:moveTo>
                    <a:pt x="123" y="1"/>
                  </a:moveTo>
                  <a:cubicBezTo>
                    <a:pt x="62" y="1"/>
                    <a:pt x="0" y="42"/>
                    <a:pt x="4" y="120"/>
                  </a:cubicBezTo>
                  <a:cubicBezTo>
                    <a:pt x="17" y="376"/>
                    <a:pt x="71" y="626"/>
                    <a:pt x="152" y="868"/>
                  </a:cubicBezTo>
                  <a:cubicBezTo>
                    <a:pt x="220" y="1077"/>
                    <a:pt x="287" y="1307"/>
                    <a:pt x="476" y="1428"/>
                  </a:cubicBezTo>
                  <a:cubicBezTo>
                    <a:pt x="492" y="1438"/>
                    <a:pt x="508" y="1442"/>
                    <a:pt x="524" y="1442"/>
                  </a:cubicBezTo>
                  <a:cubicBezTo>
                    <a:pt x="575" y="1442"/>
                    <a:pt x="619" y="1399"/>
                    <a:pt x="624" y="1347"/>
                  </a:cubicBezTo>
                  <a:cubicBezTo>
                    <a:pt x="638" y="1131"/>
                    <a:pt x="503" y="943"/>
                    <a:pt x="429" y="747"/>
                  </a:cubicBezTo>
                  <a:cubicBezTo>
                    <a:pt x="348" y="531"/>
                    <a:pt x="301" y="309"/>
                    <a:pt x="240" y="86"/>
                  </a:cubicBezTo>
                  <a:cubicBezTo>
                    <a:pt x="225" y="29"/>
                    <a:pt x="174" y="1"/>
                    <a:pt x="12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2481600" y="3922000"/>
              <a:ext cx="13550" cy="27400"/>
            </a:xfrm>
            <a:custGeom>
              <a:avLst/>
              <a:gdLst/>
              <a:ahLst/>
              <a:cxnLst/>
              <a:rect l="l" t="t" r="r" b="b"/>
              <a:pathLst>
                <a:path w="542" h="1096" extrusionOk="0">
                  <a:moveTo>
                    <a:pt x="140" y="1"/>
                  </a:moveTo>
                  <a:cubicBezTo>
                    <a:pt x="70" y="1"/>
                    <a:pt x="1" y="57"/>
                    <a:pt x="29" y="142"/>
                  </a:cubicBezTo>
                  <a:cubicBezTo>
                    <a:pt x="76" y="311"/>
                    <a:pt x="130" y="486"/>
                    <a:pt x="184" y="655"/>
                  </a:cubicBezTo>
                  <a:cubicBezTo>
                    <a:pt x="225" y="796"/>
                    <a:pt x="245" y="972"/>
                    <a:pt x="359" y="1073"/>
                  </a:cubicBezTo>
                  <a:cubicBezTo>
                    <a:pt x="377" y="1088"/>
                    <a:pt x="400" y="1095"/>
                    <a:pt x="422" y="1095"/>
                  </a:cubicBezTo>
                  <a:cubicBezTo>
                    <a:pt x="459" y="1095"/>
                    <a:pt x="495" y="1074"/>
                    <a:pt x="508" y="1032"/>
                  </a:cubicBezTo>
                  <a:cubicBezTo>
                    <a:pt x="541" y="884"/>
                    <a:pt x="461" y="736"/>
                    <a:pt x="413" y="587"/>
                  </a:cubicBezTo>
                  <a:lnTo>
                    <a:pt x="420" y="587"/>
                  </a:lnTo>
                  <a:cubicBezTo>
                    <a:pt x="359" y="419"/>
                    <a:pt x="305" y="250"/>
                    <a:pt x="252" y="82"/>
                  </a:cubicBezTo>
                  <a:cubicBezTo>
                    <a:pt x="233" y="25"/>
                    <a:pt x="186" y="1"/>
                    <a:pt x="140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2534675" y="3941450"/>
              <a:ext cx="15775" cy="26550"/>
            </a:xfrm>
            <a:custGeom>
              <a:avLst/>
              <a:gdLst/>
              <a:ahLst/>
              <a:cxnLst/>
              <a:rect l="l" t="t" r="r" b="b"/>
              <a:pathLst>
                <a:path w="631" h="1062" extrusionOk="0">
                  <a:moveTo>
                    <a:pt x="176" y="1"/>
                  </a:moveTo>
                  <a:cubicBezTo>
                    <a:pt x="87" y="1"/>
                    <a:pt x="1" y="71"/>
                    <a:pt x="37" y="180"/>
                  </a:cubicBezTo>
                  <a:cubicBezTo>
                    <a:pt x="97" y="376"/>
                    <a:pt x="165" y="571"/>
                    <a:pt x="226" y="767"/>
                  </a:cubicBezTo>
                  <a:cubicBezTo>
                    <a:pt x="257" y="866"/>
                    <a:pt x="305" y="1062"/>
                    <a:pt x="443" y="1062"/>
                  </a:cubicBezTo>
                  <a:cubicBezTo>
                    <a:pt x="455" y="1062"/>
                    <a:pt x="468" y="1060"/>
                    <a:pt x="482" y="1057"/>
                  </a:cubicBezTo>
                  <a:cubicBezTo>
                    <a:pt x="630" y="1009"/>
                    <a:pt x="576" y="814"/>
                    <a:pt x="536" y="713"/>
                  </a:cubicBezTo>
                  <a:lnTo>
                    <a:pt x="320" y="106"/>
                  </a:lnTo>
                  <a:cubicBezTo>
                    <a:pt x="296" y="33"/>
                    <a:pt x="235" y="1"/>
                    <a:pt x="17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2432375" y="3945475"/>
              <a:ext cx="18050" cy="42700"/>
            </a:xfrm>
            <a:custGeom>
              <a:avLst/>
              <a:gdLst/>
              <a:ahLst/>
              <a:cxnLst/>
              <a:rect l="l" t="t" r="r" b="b"/>
              <a:pathLst>
                <a:path w="722" h="1708" extrusionOk="0">
                  <a:moveTo>
                    <a:pt x="128" y="1"/>
                  </a:moveTo>
                  <a:cubicBezTo>
                    <a:pt x="67" y="1"/>
                    <a:pt x="1" y="56"/>
                    <a:pt x="9" y="134"/>
                  </a:cubicBezTo>
                  <a:cubicBezTo>
                    <a:pt x="76" y="612"/>
                    <a:pt x="150" y="1246"/>
                    <a:pt x="447" y="1644"/>
                  </a:cubicBezTo>
                  <a:cubicBezTo>
                    <a:pt x="480" y="1688"/>
                    <a:pt x="523" y="1708"/>
                    <a:pt x="566" y="1708"/>
                  </a:cubicBezTo>
                  <a:cubicBezTo>
                    <a:pt x="646" y="1708"/>
                    <a:pt x="721" y="1638"/>
                    <a:pt x="703" y="1536"/>
                  </a:cubicBezTo>
                  <a:cubicBezTo>
                    <a:pt x="656" y="1287"/>
                    <a:pt x="528" y="1051"/>
                    <a:pt x="440" y="815"/>
                  </a:cubicBezTo>
                  <a:cubicBezTo>
                    <a:pt x="360" y="572"/>
                    <a:pt x="279" y="329"/>
                    <a:pt x="218" y="80"/>
                  </a:cubicBezTo>
                  <a:cubicBezTo>
                    <a:pt x="205" y="24"/>
                    <a:pt x="167" y="1"/>
                    <a:pt x="12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2261350" y="3853350"/>
              <a:ext cx="20050" cy="34650"/>
            </a:xfrm>
            <a:custGeom>
              <a:avLst/>
              <a:gdLst/>
              <a:ahLst/>
              <a:cxnLst/>
              <a:rect l="l" t="t" r="r" b="b"/>
              <a:pathLst>
                <a:path w="802" h="1386" extrusionOk="0">
                  <a:moveTo>
                    <a:pt x="173" y="1"/>
                  </a:moveTo>
                  <a:cubicBezTo>
                    <a:pt x="90" y="1"/>
                    <a:pt x="0" y="96"/>
                    <a:pt x="46" y="198"/>
                  </a:cubicBezTo>
                  <a:lnTo>
                    <a:pt x="343" y="872"/>
                  </a:lnTo>
                  <a:cubicBezTo>
                    <a:pt x="424" y="1054"/>
                    <a:pt x="478" y="1277"/>
                    <a:pt x="653" y="1378"/>
                  </a:cubicBezTo>
                  <a:cubicBezTo>
                    <a:pt x="664" y="1383"/>
                    <a:pt x="676" y="1386"/>
                    <a:pt x="688" y="1386"/>
                  </a:cubicBezTo>
                  <a:cubicBezTo>
                    <a:pt x="722" y="1386"/>
                    <a:pt x="758" y="1365"/>
                    <a:pt x="768" y="1331"/>
                  </a:cubicBezTo>
                  <a:cubicBezTo>
                    <a:pt x="802" y="1135"/>
                    <a:pt x="680" y="953"/>
                    <a:pt x="599" y="778"/>
                  </a:cubicBezTo>
                  <a:cubicBezTo>
                    <a:pt x="491" y="542"/>
                    <a:pt x="383" y="306"/>
                    <a:pt x="269" y="70"/>
                  </a:cubicBezTo>
                  <a:cubicBezTo>
                    <a:pt x="248" y="21"/>
                    <a:pt x="211" y="1"/>
                    <a:pt x="17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2249650" y="3942700"/>
              <a:ext cx="20450" cy="37375"/>
            </a:xfrm>
            <a:custGeom>
              <a:avLst/>
              <a:gdLst/>
              <a:ahLst/>
              <a:cxnLst/>
              <a:rect l="l" t="t" r="r" b="b"/>
              <a:pathLst>
                <a:path w="818" h="1495" extrusionOk="0">
                  <a:moveTo>
                    <a:pt x="170" y="1"/>
                  </a:moveTo>
                  <a:cubicBezTo>
                    <a:pt x="89" y="1"/>
                    <a:pt x="1" y="96"/>
                    <a:pt x="42" y="198"/>
                  </a:cubicBezTo>
                  <a:cubicBezTo>
                    <a:pt x="143" y="427"/>
                    <a:pt x="245" y="649"/>
                    <a:pt x="339" y="879"/>
                  </a:cubicBezTo>
                  <a:cubicBezTo>
                    <a:pt x="427" y="1074"/>
                    <a:pt x="487" y="1317"/>
                    <a:pt x="642" y="1465"/>
                  </a:cubicBezTo>
                  <a:cubicBezTo>
                    <a:pt x="665" y="1485"/>
                    <a:pt x="691" y="1494"/>
                    <a:pt x="717" y="1494"/>
                  </a:cubicBezTo>
                  <a:cubicBezTo>
                    <a:pt x="769" y="1494"/>
                    <a:pt x="818" y="1457"/>
                    <a:pt x="818" y="1398"/>
                  </a:cubicBezTo>
                  <a:cubicBezTo>
                    <a:pt x="811" y="1182"/>
                    <a:pt x="683" y="980"/>
                    <a:pt x="595" y="784"/>
                  </a:cubicBezTo>
                  <a:cubicBezTo>
                    <a:pt x="487" y="548"/>
                    <a:pt x="373" y="305"/>
                    <a:pt x="265" y="69"/>
                  </a:cubicBezTo>
                  <a:cubicBezTo>
                    <a:pt x="244" y="21"/>
                    <a:pt x="208" y="1"/>
                    <a:pt x="170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2188825" y="4005675"/>
              <a:ext cx="25000" cy="36825"/>
            </a:xfrm>
            <a:custGeom>
              <a:avLst/>
              <a:gdLst/>
              <a:ahLst/>
              <a:cxnLst/>
              <a:rect l="l" t="t" r="r" b="b"/>
              <a:pathLst>
                <a:path w="1000" h="1473" extrusionOk="0">
                  <a:moveTo>
                    <a:pt x="186" y="1"/>
                  </a:moveTo>
                  <a:cubicBezTo>
                    <a:pt x="97" y="1"/>
                    <a:pt x="1" y="75"/>
                    <a:pt x="41" y="173"/>
                  </a:cubicBezTo>
                  <a:cubicBezTo>
                    <a:pt x="129" y="396"/>
                    <a:pt x="223" y="618"/>
                    <a:pt x="331" y="827"/>
                  </a:cubicBezTo>
                  <a:cubicBezTo>
                    <a:pt x="439" y="1030"/>
                    <a:pt x="540" y="1272"/>
                    <a:pt x="709" y="1434"/>
                  </a:cubicBezTo>
                  <a:cubicBezTo>
                    <a:pt x="739" y="1460"/>
                    <a:pt x="775" y="1472"/>
                    <a:pt x="812" y="1472"/>
                  </a:cubicBezTo>
                  <a:cubicBezTo>
                    <a:pt x="906" y="1472"/>
                    <a:pt x="999" y="1393"/>
                    <a:pt x="965" y="1286"/>
                  </a:cubicBezTo>
                  <a:cubicBezTo>
                    <a:pt x="904" y="1077"/>
                    <a:pt x="749" y="888"/>
                    <a:pt x="641" y="693"/>
                  </a:cubicBezTo>
                  <a:cubicBezTo>
                    <a:pt x="527" y="484"/>
                    <a:pt x="405" y="281"/>
                    <a:pt x="297" y="66"/>
                  </a:cubicBezTo>
                  <a:cubicBezTo>
                    <a:pt x="275" y="20"/>
                    <a:pt x="231" y="1"/>
                    <a:pt x="18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2183075" y="3935075"/>
              <a:ext cx="19775" cy="35075"/>
            </a:xfrm>
            <a:custGeom>
              <a:avLst/>
              <a:gdLst/>
              <a:ahLst/>
              <a:cxnLst/>
              <a:rect l="l" t="t" r="r" b="b"/>
              <a:pathLst>
                <a:path w="791" h="1403" extrusionOk="0">
                  <a:moveTo>
                    <a:pt x="137" y="0"/>
                  </a:moveTo>
                  <a:cubicBezTo>
                    <a:pt x="66" y="0"/>
                    <a:pt x="0" y="53"/>
                    <a:pt x="28" y="138"/>
                  </a:cubicBezTo>
                  <a:cubicBezTo>
                    <a:pt x="109" y="368"/>
                    <a:pt x="197" y="597"/>
                    <a:pt x="298" y="819"/>
                  </a:cubicBezTo>
                  <a:cubicBezTo>
                    <a:pt x="386" y="1022"/>
                    <a:pt x="453" y="1251"/>
                    <a:pt x="635" y="1386"/>
                  </a:cubicBezTo>
                  <a:cubicBezTo>
                    <a:pt x="650" y="1397"/>
                    <a:pt x="667" y="1402"/>
                    <a:pt x="684" y="1402"/>
                  </a:cubicBezTo>
                  <a:cubicBezTo>
                    <a:pt x="737" y="1402"/>
                    <a:pt x="790" y="1354"/>
                    <a:pt x="790" y="1298"/>
                  </a:cubicBezTo>
                  <a:cubicBezTo>
                    <a:pt x="784" y="1103"/>
                    <a:pt x="662" y="934"/>
                    <a:pt x="568" y="759"/>
                  </a:cubicBezTo>
                  <a:lnTo>
                    <a:pt x="575" y="759"/>
                  </a:lnTo>
                  <a:cubicBezTo>
                    <a:pt x="460" y="536"/>
                    <a:pt x="352" y="307"/>
                    <a:pt x="258" y="78"/>
                  </a:cubicBezTo>
                  <a:cubicBezTo>
                    <a:pt x="233" y="24"/>
                    <a:pt x="184" y="0"/>
                    <a:pt x="13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2089725" y="4015575"/>
              <a:ext cx="19050" cy="30825"/>
            </a:xfrm>
            <a:custGeom>
              <a:avLst/>
              <a:gdLst/>
              <a:ahLst/>
              <a:cxnLst/>
              <a:rect l="l" t="t" r="r" b="b"/>
              <a:pathLst>
                <a:path w="762" h="1233" extrusionOk="0">
                  <a:moveTo>
                    <a:pt x="207" y="0"/>
                  </a:moveTo>
                  <a:cubicBezTo>
                    <a:pt x="107" y="0"/>
                    <a:pt x="0" y="108"/>
                    <a:pt x="61" y="229"/>
                  </a:cubicBezTo>
                  <a:cubicBezTo>
                    <a:pt x="148" y="398"/>
                    <a:pt x="229" y="573"/>
                    <a:pt x="310" y="742"/>
                  </a:cubicBezTo>
                  <a:cubicBezTo>
                    <a:pt x="377" y="897"/>
                    <a:pt x="425" y="1099"/>
                    <a:pt x="560" y="1207"/>
                  </a:cubicBezTo>
                  <a:cubicBezTo>
                    <a:pt x="581" y="1223"/>
                    <a:pt x="612" y="1233"/>
                    <a:pt x="642" y="1233"/>
                  </a:cubicBezTo>
                  <a:cubicBezTo>
                    <a:pt x="685" y="1233"/>
                    <a:pt x="727" y="1212"/>
                    <a:pt x="735" y="1160"/>
                  </a:cubicBezTo>
                  <a:cubicBezTo>
                    <a:pt x="762" y="978"/>
                    <a:pt x="674" y="823"/>
                    <a:pt x="600" y="661"/>
                  </a:cubicBezTo>
                  <a:cubicBezTo>
                    <a:pt x="512" y="458"/>
                    <a:pt x="418" y="270"/>
                    <a:pt x="324" y="74"/>
                  </a:cubicBezTo>
                  <a:cubicBezTo>
                    <a:pt x="296" y="22"/>
                    <a:pt x="252" y="0"/>
                    <a:pt x="20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2112700" y="3964975"/>
              <a:ext cx="19400" cy="28150"/>
            </a:xfrm>
            <a:custGeom>
              <a:avLst/>
              <a:gdLst/>
              <a:ahLst/>
              <a:cxnLst/>
              <a:rect l="l" t="t" r="r" b="b"/>
              <a:pathLst>
                <a:path w="776" h="1126" extrusionOk="0">
                  <a:moveTo>
                    <a:pt x="138" y="0"/>
                  </a:moveTo>
                  <a:cubicBezTo>
                    <a:pt x="74" y="0"/>
                    <a:pt x="0" y="57"/>
                    <a:pt x="32" y="129"/>
                  </a:cubicBezTo>
                  <a:cubicBezTo>
                    <a:pt x="99" y="311"/>
                    <a:pt x="187" y="493"/>
                    <a:pt x="281" y="669"/>
                  </a:cubicBezTo>
                  <a:cubicBezTo>
                    <a:pt x="369" y="817"/>
                    <a:pt x="463" y="1026"/>
                    <a:pt x="618" y="1114"/>
                  </a:cubicBezTo>
                  <a:cubicBezTo>
                    <a:pt x="634" y="1122"/>
                    <a:pt x="649" y="1126"/>
                    <a:pt x="665" y="1126"/>
                  </a:cubicBezTo>
                  <a:cubicBezTo>
                    <a:pt x="724" y="1126"/>
                    <a:pt x="776" y="1070"/>
                    <a:pt x="760" y="1006"/>
                  </a:cubicBezTo>
                  <a:cubicBezTo>
                    <a:pt x="719" y="837"/>
                    <a:pt x="571" y="696"/>
                    <a:pt x="483" y="554"/>
                  </a:cubicBezTo>
                  <a:cubicBezTo>
                    <a:pt x="382" y="392"/>
                    <a:pt x="295" y="224"/>
                    <a:pt x="214" y="48"/>
                  </a:cubicBezTo>
                  <a:cubicBezTo>
                    <a:pt x="200" y="15"/>
                    <a:pt x="170" y="0"/>
                    <a:pt x="138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448;p9"/>
          <p:cNvGrpSpPr/>
          <p:nvPr/>
        </p:nvGrpSpPr>
        <p:grpSpPr>
          <a:xfrm>
            <a:off x="3638800" y="3119625"/>
            <a:ext cx="1865824" cy="801127"/>
            <a:chOff x="3124075" y="3826725"/>
            <a:chExt cx="412000" cy="176900"/>
          </a:xfrm>
        </p:grpSpPr>
        <p:sp>
          <p:nvSpPr>
            <p:cNvPr id="449" name="Google Shape;449;p9"/>
            <p:cNvSpPr/>
            <p:nvPr/>
          </p:nvSpPr>
          <p:spPr>
            <a:xfrm>
              <a:off x="3124075" y="3826725"/>
              <a:ext cx="412000" cy="176900"/>
            </a:xfrm>
            <a:custGeom>
              <a:avLst/>
              <a:gdLst/>
              <a:ahLst/>
              <a:cxnLst/>
              <a:rect l="l" t="t" r="r" b="b"/>
              <a:pathLst>
                <a:path w="16480" h="7076" extrusionOk="0">
                  <a:moveTo>
                    <a:pt x="6192" y="0"/>
                  </a:moveTo>
                  <a:cubicBezTo>
                    <a:pt x="5606" y="0"/>
                    <a:pt x="5023" y="217"/>
                    <a:pt x="4552" y="568"/>
                  </a:cubicBezTo>
                  <a:cubicBezTo>
                    <a:pt x="3540" y="1324"/>
                    <a:pt x="3055" y="2719"/>
                    <a:pt x="3392" y="3940"/>
                  </a:cubicBezTo>
                  <a:cubicBezTo>
                    <a:pt x="2901" y="3443"/>
                    <a:pt x="2287" y="2907"/>
                    <a:pt x="1629" y="2907"/>
                  </a:cubicBezTo>
                  <a:cubicBezTo>
                    <a:pt x="1519" y="2907"/>
                    <a:pt x="1407" y="2922"/>
                    <a:pt x="1295" y="2955"/>
                  </a:cubicBezTo>
                  <a:cubicBezTo>
                    <a:pt x="803" y="3097"/>
                    <a:pt x="465" y="3555"/>
                    <a:pt x="297" y="4041"/>
                  </a:cubicBezTo>
                  <a:cubicBezTo>
                    <a:pt x="0" y="4864"/>
                    <a:pt x="115" y="5821"/>
                    <a:pt x="580" y="6563"/>
                  </a:cubicBezTo>
                  <a:lnTo>
                    <a:pt x="16264" y="7075"/>
                  </a:lnTo>
                  <a:cubicBezTo>
                    <a:pt x="16372" y="6286"/>
                    <a:pt x="16480" y="5464"/>
                    <a:pt x="16278" y="4688"/>
                  </a:cubicBezTo>
                  <a:cubicBezTo>
                    <a:pt x="16069" y="3920"/>
                    <a:pt x="15462" y="3191"/>
                    <a:pt x="14666" y="3104"/>
                  </a:cubicBezTo>
                  <a:cubicBezTo>
                    <a:pt x="14605" y="3097"/>
                    <a:pt x="14545" y="3093"/>
                    <a:pt x="14486" y="3093"/>
                  </a:cubicBezTo>
                  <a:cubicBezTo>
                    <a:pt x="13620" y="3093"/>
                    <a:pt x="12886" y="3803"/>
                    <a:pt x="12292" y="4459"/>
                  </a:cubicBezTo>
                  <a:cubicBezTo>
                    <a:pt x="11773" y="3879"/>
                    <a:pt x="11234" y="3272"/>
                    <a:pt x="10519" y="2962"/>
                  </a:cubicBezTo>
                  <a:cubicBezTo>
                    <a:pt x="10250" y="2844"/>
                    <a:pt x="9947" y="2781"/>
                    <a:pt x="9648" y="2781"/>
                  </a:cubicBezTo>
                  <a:cubicBezTo>
                    <a:pt x="9160" y="2781"/>
                    <a:pt x="8683" y="2950"/>
                    <a:pt x="8382" y="3326"/>
                  </a:cubicBezTo>
                  <a:cubicBezTo>
                    <a:pt x="8173" y="2706"/>
                    <a:pt x="8341" y="2011"/>
                    <a:pt x="8159" y="1377"/>
                  </a:cubicBezTo>
                  <a:cubicBezTo>
                    <a:pt x="7950" y="690"/>
                    <a:pt x="7303" y="170"/>
                    <a:pt x="6595" y="36"/>
                  </a:cubicBezTo>
                  <a:cubicBezTo>
                    <a:pt x="6461" y="12"/>
                    <a:pt x="6327" y="0"/>
                    <a:pt x="6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3150975" y="3954750"/>
              <a:ext cx="12725" cy="25025"/>
            </a:xfrm>
            <a:custGeom>
              <a:avLst/>
              <a:gdLst/>
              <a:ahLst/>
              <a:cxnLst/>
              <a:rect l="l" t="t" r="r" b="b"/>
              <a:pathLst>
                <a:path w="509" h="1001" extrusionOk="0">
                  <a:moveTo>
                    <a:pt x="65" y="0"/>
                  </a:moveTo>
                  <a:cubicBezTo>
                    <a:pt x="31" y="0"/>
                    <a:pt x="1" y="32"/>
                    <a:pt x="10" y="73"/>
                  </a:cubicBezTo>
                  <a:cubicBezTo>
                    <a:pt x="37" y="248"/>
                    <a:pt x="91" y="410"/>
                    <a:pt x="151" y="572"/>
                  </a:cubicBezTo>
                  <a:cubicBezTo>
                    <a:pt x="205" y="713"/>
                    <a:pt x="239" y="875"/>
                    <a:pt x="347" y="976"/>
                  </a:cubicBezTo>
                  <a:cubicBezTo>
                    <a:pt x="364" y="993"/>
                    <a:pt x="385" y="1001"/>
                    <a:pt x="407" y="1001"/>
                  </a:cubicBezTo>
                  <a:cubicBezTo>
                    <a:pt x="454" y="1001"/>
                    <a:pt x="502" y="965"/>
                    <a:pt x="502" y="909"/>
                  </a:cubicBezTo>
                  <a:cubicBezTo>
                    <a:pt x="509" y="761"/>
                    <a:pt x="414" y="626"/>
                    <a:pt x="360" y="491"/>
                  </a:cubicBezTo>
                  <a:cubicBezTo>
                    <a:pt x="286" y="329"/>
                    <a:pt x="212" y="174"/>
                    <a:pt x="111" y="26"/>
                  </a:cubicBezTo>
                  <a:cubicBezTo>
                    <a:pt x="98" y="8"/>
                    <a:pt x="81" y="0"/>
                    <a:pt x="65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3238550" y="3863300"/>
              <a:ext cx="10800" cy="25775"/>
            </a:xfrm>
            <a:custGeom>
              <a:avLst/>
              <a:gdLst/>
              <a:ahLst/>
              <a:cxnLst/>
              <a:rect l="l" t="t" r="r" b="b"/>
              <a:pathLst>
                <a:path w="432" h="1031" extrusionOk="0">
                  <a:moveTo>
                    <a:pt x="111" y="1"/>
                  </a:moveTo>
                  <a:cubicBezTo>
                    <a:pt x="57" y="1"/>
                    <a:pt x="1" y="48"/>
                    <a:pt x="13" y="117"/>
                  </a:cubicBezTo>
                  <a:cubicBezTo>
                    <a:pt x="60" y="386"/>
                    <a:pt x="60" y="751"/>
                    <a:pt x="215" y="987"/>
                  </a:cubicBezTo>
                  <a:cubicBezTo>
                    <a:pt x="236" y="1017"/>
                    <a:pt x="265" y="1030"/>
                    <a:pt x="293" y="1030"/>
                  </a:cubicBezTo>
                  <a:cubicBezTo>
                    <a:pt x="340" y="1030"/>
                    <a:pt x="387" y="994"/>
                    <a:pt x="391" y="939"/>
                  </a:cubicBezTo>
                  <a:cubicBezTo>
                    <a:pt x="431" y="663"/>
                    <a:pt x="276" y="333"/>
                    <a:pt x="195" y="70"/>
                  </a:cubicBezTo>
                  <a:cubicBezTo>
                    <a:pt x="182" y="21"/>
                    <a:pt x="147" y="1"/>
                    <a:pt x="11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3218975" y="3943775"/>
              <a:ext cx="11150" cy="25725"/>
            </a:xfrm>
            <a:custGeom>
              <a:avLst/>
              <a:gdLst/>
              <a:ahLst/>
              <a:cxnLst/>
              <a:rect l="l" t="t" r="r" b="b"/>
              <a:pathLst>
                <a:path w="446" h="1029" extrusionOk="0">
                  <a:moveTo>
                    <a:pt x="103" y="1"/>
                  </a:moveTo>
                  <a:cubicBezTo>
                    <a:pt x="55" y="1"/>
                    <a:pt x="7" y="34"/>
                    <a:pt x="7" y="94"/>
                  </a:cubicBezTo>
                  <a:cubicBezTo>
                    <a:pt x="0" y="276"/>
                    <a:pt x="34" y="444"/>
                    <a:pt x="75" y="613"/>
                  </a:cubicBezTo>
                  <a:cubicBezTo>
                    <a:pt x="102" y="761"/>
                    <a:pt x="115" y="937"/>
                    <a:pt x="257" y="1018"/>
                  </a:cubicBezTo>
                  <a:cubicBezTo>
                    <a:pt x="268" y="1025"/>
                    <a:pt x="284" y="1028"/>
                    <a:pt x="300" y="1028"/>
                  </a:cubicBezTo>
                  <a:cubicBezTo>
                    <a:pt x="331" y="1028"/>
                    <a:pt x="365" y="1015"/>
                    <a:pt x="378" y="984"/>
                  </a:cubicBezTo>
                  <a:cubicBezTo>
                    <a:pt x="445" y="842"/>
                    <a:pt x="371" y="721"/>
                    <a:pt x="331" y="579"/>
                  </a:cubicBezTo>
                  <a:cubicBezTo>
                    <a:pt x="284" y="404"/>
                    <a:pt x="257" y="235"/>
                    <a:pt x="196" y="67"/>
                  </a:cubicBezTo>
                  <a:cubicBezTo>
                    <a:pt x="181" y="22"/>
                    <a:pt x="142" y="1"/>
                    <a:pt x="10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3383825" y="3928300"/>
              <a:ext cx="9300" cy="28575"/>
            </a:xfrm>
            <a:custGeom>
              <a:avLst/>
              <a:gdLst/>
              <a:ahLst/>
              <a:cxnLst/>
              <a:rect l="l" t="t" r="r" b="b"/>
              <a:pathLst>
                <a:path w="372" h="1143" extrusionOk="0">
                  <a:moveTo>
                    <a:pt x="187" y="1"/>
                  </a:moveTo>
                  <a:cubicBezTo>
                    <a:pt x="125" y="1"/>
                    <a:pt x="62" y="41"/>
                    <a:pt x="55" y="119"/>
                  </a:cubicBezTo>
                  <a:cubicBezTo>
                    <a:pt x="41" y="295"/>
                    <a:pt x="28" y="470"/>
                    <a:pt x="28" y="645"/>
                  </a:cubicBezTo>
                  <a:cubicBezTo>
                    <a:pt x="21" y="794"/>
                    <a:pt x="1" y="962"/>
                    <a:pt x="95" y="1084"/>
                  </a:cubicBezTo>
                  <a:cubicBezTo>
                    <a:pt x="121" y="1120"/>
                    <a:pt x="165" y="1142"/>
                    <a:pt x="207" y="1142"/>
                  </a:cubicBezTo>
                  <a:cubicBezTo>
                    <a:pt x="244" y="1142"/>
                    <a:pt x="279" y="1125"/>
                    <a:pt x="298" y="1084"/>
                  </a:cubicBezTo>
                  <a:cubicBezTo>
                    <a:pt x="372" y="942"/>
                    <a:pt x="331" y="801"/>
                    <a:pt x="325" y="645"/>
                  </a:cubicBezTo>
                  <a:lnTo>
                    <a:pt x="318" y="645"/>
                  </a:lnTo>
                  <a:cubicBezTo>
                    <a:pt x="311" y="470"/>
                    <a:pt x="304" y="295"/>
                    <a:pt x="304" y="119"/>
                  </a:cubicBezTo>
                  <a:cubicBezTo>
                    <a:pt x="304" y="39"/>
                    <a:pt x="247" y="1"/>
                    <a:pt x="187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3450600" y="3949250"/>
              <a:ext cx="10625" cy="31175"/>
            </a:xfrm>
            <a:custGeom>
              <a:avLst/>
              <a:gdLst/>
              <a:ahLst/>
              <a:cxnLst/>
              <a:rect l="l" t="t" r="r" b="b"/>
              <a:pathLst>
                <a:path w="425" h="1247" extrusionOk="0">
                  <a:moveTo>
                    <a:pt x="267" y="0"/>
                  </a:moveTo>
                  <a:cubicBezTo>
                    <a:pt x="204" y="0"/>
                    <a:pt x="139" y="43"/>
                    <a:pt x="128" y="124"/>
                  </a:cubicBezTo>
                  <a:cubicBezTo>
                    <a:pt x="115" y="300"/>
                    <a:pt x="95" y="468"/>
                    <a:pt x="68" y="644"/>
                  </a:cubicBezTo>
                  <a:cubicBezTo>
                    <a:pt x="41" y="792"/>
                    <a:pt x="0" y="940"/>
                    <a:pt x="7" y="1095"/>
                  </a:cubicBezTo>
                  <a:cubicBezTo>
                    <a:pt x="7" y="1180"/>
                    <a:pt x="93" y="1247"/>
                    <a:pt x="173" y="1247"/>
                  </a:cubicBezTo>
                  <a:cubicBezTo>
                    <a:pt x="220" y="1247"/>
                    <a:pt x="265" y="1224"/>
                    <a:pt x="290" y="1169"/>
                  </a:cubicBezTo>
                  <a:cubicBezTo>
                    <a:pt x="425" y="859"/>
                    <a:pt x="405" y="455"/>
                    <a:pt x="391" y="124"/>
                  </a:cubicBezTo>
                  <a:cubicBezTo>
                    <a:pt x="388" y="41"/>
                    <a:pt x="328" y="0"/>
                    <a:pt x="26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3491225" y="3929650"/>
              <a:ext cx="8450" cy="30200"/>
            </a:xfrm>
            <a:custGeom>
              <a:avLst/>
              <a:gdLst/>
              <a:ahLst/>
              <a:cxnLst/>
              <a:rect l="l" t="t" r="r" b="b"/>
              <a:pathLst>
                <a:path w="338" h="1208" extrusionOk="0">
                  <a:moveTo>
                    <a:pt x="207" y="1"/>
                  </a:moveTo>
                  <a:cubicBezTo>
                    <a:pt x="158" y="1"/>
                    <a:pt x="108" y="34"/>
                    <a:pt x="101" y="99"/>
                  </a:cubicBezTo>
                  <a:cubicBezTo>
                    <a:pt x="81" y="308"/>
                    <a:pt x="54" y="517"/>
                    <a:pt x="47" y="733"/>
                  </a:cubicBezTo>
                  <a:cubicBezTo>
                    <a:pt x="34" y="895"/>
                    <a:pt x="0" y="1057"/>
                    <a:pt x="108" y="1185"/>
                  </a:cubicBezTo>
                  <a:cubicBezTo>
                    <a:pt x="121" y="1201"/>
                    <a:pt x="141" y="1208"/>
                    <a:pt x="162" y="1208"/>
                  </a:cubicBezTo>
                  <a:cubicBezTo>
                    <a:pt x="185" y="1208"/>
                    <a:pt x="208" y="1199"/>
                    <a:pt x="223" y="1185"/>
                  </a:cubicBezTo>
                  <a:cubicBezTo>
                    <a:pt x="337" y="1063"/>
                    <a:pt x="310" y="895"/>
                    <a:pt x="317" y="733"/>
                  </a:cubicBezTo>
                  <a:cubicBezTo>
                    <a:pt x="317" y="517"/>
                    <a:pt x="304" y="308"/>
                    <a:pt x="304" y="99"/>
                  </a:cubicBezTo>
                  <a:cubicBezTo>
                    <a:pt x="300" y="33"/>
                    <a:pt x="254" y="1"/>
                    <a:pt x="207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9"/>
          <p:cNvGrpSpPr/>
          <p:nvPr/>
        </p:nvGrpSpPr>
        <p:grpSpPr>
          <a:xfrm>
            <a:off x="6002054" y="2947930"/>
            <a:ext cx="3145045" cy="1838162"/>
            <a:chOff x="4246750" y="3914450"/>
            <a:chExt cx="533900" cy="312050"/>
          </a:xfrm>
        </p:grpSpPr>
        <p:sp>
          <p:nvSpPr>
            <p:cNvPr id="457" name="Google Shape;457;p9"/>
            <p:cNvSpPr/>
            <p:nvPr/>
          </p:nvSpPr>
          <p:spPr>
            <a:xfrm>
              <a:off x="4246750" y="3914450"/>
              <a:ext cx="533900" cy="312050"/>
            </a:xfrm>
            <a:custGeom>
              <a:avLst/>
              <a:gdLst/>
              <a:ahLst/>
              <a:cxnLst/>
              <a:rect l="l" t="t" r="r" b="b"/>
              <a:pathLst>
                <a:path w="21356" h="12482" extrusionOk="0">
                  <a:moveTo>
                    <a:pt x="17428" y="0"/>
                  </a:moveTo>
                  <a:cubicBezTo>
                    <a:pt x="16612" y="0"/>
                    <a:pt x="15790" y="271"/>
                    <a:pt x="15145" y="775"/>
                  </a:cubicBezTo>
                  <a:cubicBezTo>
                    <a:pt x="14052" y="1629"/>
                    <a:pt x="13486" y="3070"/>
                    <a:pt x="13595" y="4457"/>
                  </a:cubicBezTo>
                  <a:lnTo>
                    <a:pt x="13595" y="4457"/>
                  </a:lnTo>
                  <a:cubicBezTo>
                    <a:pt x="13523" y="3903"/>
                    <a:pt x="12942" y="3528"/>
                    <a:pt x="12373" y="3528"/>
                  </a:cubicBezTo>
                  <a:cubicBezTo>
                    <a:pt x="12226" y="3528"/>
                    <a:pt x="12079" y="3553"/>
                    <a:pt x="11942" y="3607"/>
                  </a:cubicBezTo>
                  <a:cubicBezTo>
                    <a:pt x="11255" y="3883"/>
                    <a:pt x="10870" y="4658"/>
                    <a:pt x="10837" y="5393"/>
                  </a:cubicBezTo>
                  <a:cubicBezTo>
                    <a:pt x="10783" y="4645"/>
                    <a:pt x="10729" y="3883"/>
                    <a:pt x="10439" y="3189"/>
                  </a:cubicBezTo>
                  <a:cubicBezTo>
                    <a:pt x="10149" y="2501"/>
                    <a:pt x="9589" y="1874"/>
                    <a:pt x="8854" y="1712"/>
                  </a:cubicBezTo>
                  <a:cubicBezTo>
                    <a:pt x="8721" y="1682"/>
                    <a:pt x="8587" y="1669"/>
                    <a:pt x="8452" y="1669"/>
                  </a:cubicBezTo>
                  <a:cubicBezTo>
                    <a:pt x="7974" y="1669"/>
                    <a:pt x="7497" y="1842"/>
                    <a:pt x="7081" y="2089"/>
                  </a:cubicBezTo>
                  <a:cubicBezTo>
                    <a:pt x="5840" y="2824"/>
                    <a:pt x="5031" y="4234"/>
                    <a:pt x="5024" y="5670"/>
                  </a:cubicBezTo>
                  <a:cubicBezTo>
                    <a:pt x="4517" y="5379"/>
                    <a:pt x="3932" y="5232"/>
                    <a:pt x="3347" y="5232"/>
                  </a:cubicBezTo>
                  <a:cubicBezTo>
                    <a:pt x="2765" y="5232"/>
                    <a:pt x="2184" y="5377"/>
                    <a:pt x="1680" y="5670"/>
                  </a:cubicBezTo>
                  <a:cubicBezTo>
                    <a:pt x="668" y="6250"/>
                    <a:pt x="1" y="7396"/>
                    <a:pt x="1" y="8563"/>
                  </a:cubicBezTo>
                  <a:lnTo>
                    <a:pt x="19715" y="12273"/>
                  </a:lnTo>
                  <a:lnTo>
                    <a:pt x="19715" y="12273"/>
                  </a:lnTo>
                  <a:cubicBezTo>
                    <a:pt x="19662" y="12311"/>
                    <a:pt x="19649" y="12470"/>
                    <a:pt x="19751" y="12480"/>
                  </a:cubicBezTo>
                  <a:cubicBezTo>
                    <a:pt x="19756" y="12481"/>
                    <a:pt x="19762" y="12481"/>
                    <a:pt x="19767" y="12481"/>
                  </a:cubicBezTo>
                  <a:cubicBezTo>
                    <a:pt x="19886" y="12481"/>
                    <a:pt x="19969" y="12340"/>
                    <a:pt x="20020" y="12224"/>
                  </a:cubicBezTo>
                  <a:cubicBezTo>
                    <a:pt x="20924" y="10019"/>
                    <a:pt x="21356" y="7625"/>
                    <a:pt x="21275" y="5238"/>
                  </a:cubicBezTo>
                  <a:cubicBezTo>
                    <a:pt x="21207" y="3411"/>
                    <a:pt x="20695" y="1375"/>
                    <a:pt x="19124" y="444"/>
                  </a:cubicBezTo>
                  <a:cubicBezTo>
                    <a:pt x="18610" y="143"/>
                    <a:pt x="18021" y="0"/>
                    <a:pt x="17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4625550" y="4001525"/>
              <a:ext cx="7100" cy="27250"/>
            </a:xfrm>
            <a:custGeom>
              <a:avLst/>
              <a:gdLst/>
              <a:ahLst/>
              <a:cxnLst/>
              <a:rect l="l" t="t" r="r" b="b"/>
              <a:pathLst>
                <a:path w="284" h="1090" extrusionOk="0">
                  <a:moveTo>
                    <a:pt x="138" y="1"/>
                  </a:moveTo>
                  <a:cubicBezTo>
                    <a:pt x="89" y="1"/>
                    <a:pt x="41" y="33"/>
                    <a:pt x="41" y="97"/>
                  </a:cubicBezTo>
                  <a:cubicBezTo>
                    <a:pt x="34" y="285"/>
                    <a:pt x="27" y="481"/>
                    <a:pt x="27" y="670"/>
                  </a:cubicBezTo>
                  <a:cubicBezTo>
                    <a:pt x="20" y="818"/>
                    <a:pt x="0" y="946"/>
                    <a:pt x="88" y="1074"/>
                  </a:cubicBezTo>
                  <a:cubicBezTo>
                    <a:pt x="98" y="1084"/>
                    <a:pt x="118" y="1090"/>
                    <a:pt x="138" y="1090"/>
                  </a:cubicBezTo>
                  <a:cubicBezTo>
                    <a:pt x="159" y="1090"/>
                    <a:pt x="179" y="1084"/>
                    <a:pt x="189" y="1074"/>
                  </a:cubicBezTo>
                  <a:cubicBezTo>
                    <a:pt x="283" y="946"/>
                    <a:pt x="256" y="818"/>
                    <a:pt x="250" y="670"/>
                  </a:cubicBezTo>
                  <a:lnTo>
                    <a:pt x="236" y="97"/>
                  </a:lnTo>
                  <a:cubicBezTo>
                    <a:pt x="236" y="33"/>
                    <a:pt x="187" y="1"/>
                    <a:pt x="13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4686225" y="3976325"/>
              <a:ext cx="8275" cy="35400"/>
            </a:xfrm>
            <a:custGeom>
              <a:avLst/>
              <a:gdLst/>
              <a:ahLst/>
              <a:cxnLst/>
              <a:rect l="l" t="t" r="r" b="b"/>
              <a:pathLst>
                <a:path w="331" h="1416" extrusionOk="0">
                  <a:moveTo>
                    <a:pt x="191" y="1"/>
                  </a:moveTo>
                  <a:cubicBezTo>
                    <a:pt x="139" y="1"/>
                    <a:pt x="88" y="36"/>
                    <a:pt x="88" y="107"/>
                  </a:cubicBezTo>
                  <a:cubicBezTo>
                    <a:pt x="75" y="322"/>
                    <a:pt x="68" y="545"/>
                    <a:pt x="54" y="768"/>
                  </a:cubicBezTo>
                  <a:cubicBezTo>
                    <a:pt x="48" y="963"/>
                    <a:pt x="1" y="1165"/>
                    <a:pt x="68" y="1354"/>
                  </a:cubicBezTo>
                  <a:cubicBezTo>
                    <a:pt x="83" y="1393"/>
                    <a:pt x="121" y="1416"/>
                    <a:pt x="158" y="1416"/>
                  </a:cubicBezTo>
                  <a:cubicBezTo>
                    <a:pt x="185" y="1416"/>
                    <a:pt x="213" y="1403"/>
                    <a:pt x="230" y="1374"/>
                  </a:cubicBezTo>
                  <a:cubicBezTo>
                    <a:pt x="324" y="1199"/>
                    <a:pt x="311" y="1004"/>
                    <a:pt x="324" y="815"/>
                  </a:cubicBezTo>
                  <a:cubicBezTo>
                    <a:pt x="331" y="579"/>
                    <a:pt x="317" y="343"/>
                    <a:pt x="304" y="107"/>
                  </a:cubicBezTo>
                  <a:cubicBezTo>
                    <a:pt x="297" y="36"/>
                    <a:pt x="243" y="1"/>
                    <a:pt x="19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4461850" y="4009925"/>
              <a:ext cx="8300" cy="25250"/>
            </a:xfrm>
            <a:custGeom>
              <a:avLst/>
              <a:gdLst/>
              <a:ahLst/>
              <a:cxnLst/>
              <a:rect l="l" t="t" r="r" b="b"/>
              <a:pathLst>
                <a:path w="332" h="1010" extrusionOk="0">
                  <a:moveTo>
                    <a:pt x="169" y="0"/>
                  </a:moveTo>
                  <a:cubicBezTo>
                    <a:pt x="115" y="0"/>
                    <a:pt x="61" y="37"/>
                    <a:pt x="55" y="111"/>
                  </a:cubicBezTo>
                  <a:cubicBezTo>
                    <a:pt x="48" y="260"/>
                    <a:pt x="34" y="415"/>
                    <a:pt x="28" y="563"/>
                  </a:cubicBezTo>
                  <a:cubicBezTo>
                    <a:pt x="28" y="698"/>
                    <a:pt x="1" y="833"/>
                    <a:pt x="68" y="954"/>
                  </a:cubicBezTo>
                  <a:cubicBezTo>
                    <a:pt x="88" y="991"/>
                    <a:pt x="127" y="1010"/>
                    <a:pt x="166" y="1010"/>
                  </a:cubicBezTo>
                  <a:cubicBezTo>
                    <a:pt x="205" y="1010"/>
                    <a:pt x="243" y="991"/>
                    <a:pt x="264" y="954"/>
                  </a:cubicBezTo>
                  <a:cubicBezTo>
                    <a:pt x="331" y="833"/>
                    <a:pt x="311" y="698"/>
                    <a:pt x="304" y="563"/>
                  </a:cubicBezTo>
                  <a:cubicBezTo>
                    <a:pt x="304" y="415"/>
                    <a:pt x="291" y="260"/>
                    <a:pt x="284" y="111"/>
                  </a:cubicBezTo>
                  <a:cubicBezTo>
                    <a:pt x="277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4537725" y="4069175"/>
              <a:ext cx="9800" cy="26600"/>
            </a:xfrm>
            <a:custGeom>
              <a:avLst/>
              <a:gdLst/>
              <a:ahLst/>
              <a:cxnLst/>
              <a:rect l="l" t="t" r="r" b="b"/>
              <a:pathLst>
                <a:path w="392" h="1064" extrusionOk="0">
                  <a:moveTo>
                    <a:pt x="268" y="1"/>
                  </a:moveTo>
                  <a:cubicBezTo>
                    <a:pt x="222" y="1"/>
                    <a:pt x="173" y="28"/>
                    <a:pt x="155" y="74"/>
                  </a:cubicBezTo>
                  <a:cubicBezTo>
                    <a:pt x="94" y="229"/>
                    <a:pt x="88" y="398"/>
                    <a:pt x="67" y="560"/>
                  </a:cubicBezTo>
                  <a:cubicBezTo>
                    <a:pt x="54" y="715"/>
                    <a:pt x="0" y="877"/>
                    <a:pt x="81" y="1012"/>
                  </a:cubicBezTo>
                  <a:cubicBezTo>
                    <a:pt x="101" y="1043"/>
                    <a:pt x="140" y="1064"/>
                    <a:pt x="178" y="1064"/>
                  </a:cubicBezTo>
                  <a:cubicBezTo>
                    <a:pt x="204" y="1064"/>
                    <a:pt x="230" y="1054"/>
                    <a:pt x="250" y="1032"/>
                  </a:cubicBezTo>
                  <a:cubicBezTo>
                    <a:pt x="357" y="910"/>
                    <a:pt x="337" y="749"/>
                    <a:pt x="351" y="593"/>
                  </a:cubicBezTo>
                  <a:cubicBezTo>
                    <a:pt x="364" y="418"/>
                    <a:pt x="391" y="250"/>
                    <a:pt x="357" y="74"/>
                  </a:cubicBezTo>
                  <a:cubicBezTo>
                    <a:pt x="348" y="23"/>
                    <a:pt x="309" y="1"/>
                    <a:pt x="268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4612225" y="4105825"/>
              <a:ext cx="8275" cy="32050"/>
            </a:xfrm>
            <a:custGeom>
              <a:avLst/>
              <a:gdLst/>
              <a:ahLst/>
              <a:cxnLst/>
              <a:rect l="l" t="t" r="r" b="b"/>
              <a:pathLst>
                <a:path w="331" h="1282" extrusionOk="0">
                  <a:moveTo>
                    <a:pt x="204" y="1"/>
                  </a:moveTo>
                  <a:cubicBezTo>
                    <a:pt x="147" y="1"/>
                    <a:pt x="88" y="38"/>
                    <a:pt x="81" y="112"/>
                  </a:cubicBezTo>
                  <a:cubicBezTo>
                    <a:pt x="75" y="321"/>
                    <a:pt x="61" y="530"/>
                    <a:pt x="48" y="739"/>
                  </a:cubicBezTo>
                  <a:cubicBezTo>
                    <a:pt x="41" y="914"/>
                    <a:pt x="0" y="1083"/>
                    <a:pt x="81" y="1238"/>
                  </a:cubicBezTo>
                  <a:cubicBezTo>
                    <a:pt x="98" y="1267"/>
                    <a:pt x="127" y="1281"/>
                    <a:pt x="156" y="1281"/>
                  </a:cubicBezTo>
                  <a:cubicBezTo>
                    <a:pt x="187" y="1281"/>
                    <a:pt x="219" y="1266"/>
                    <a:pt x="236" y="1238"/>
                  </a:cubicBezTo>
                  <a:cubicBezTo>
                    <a:pt x="331" y="1090"/>
                    <a:pt x="304" y="908"/>
                    <a:pt x="304" y="739"/>
                  </a:cubicBezTo>
                  <a:cubicBezTo>
                    <a:pt x="311" y="530"/>
                    <a:pt x="311" y="321"/>
                    <a:pt x="317" y="112"/>
                  </a:cubicBezTo>
                  <a:cubicBezTo>
                    <a:pt x="317" y="38"/>
                    <a:pt x="262" y="1"/>
                    <a:pt x="204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4671725" y="4110925"/>
              <a:ext cx="9300" cy="30500"/>
            </a:xfrm>
            <a:custGeom>
              <a:avLst/>
              <a:gdLst/>
              <a:ahLst/>
              <a:cxnLst/>
              <a:rect l="l" t="t" r="r" b="b"/>
              <a:pathLst>
                <a:path w="372" h="1220" extrusionOk="0">
                  <a:moveTo>
                    <a:pt x="199" y="1"/>
                  </a:moveTo>
                  <a:cubicBezTo>
                    <a:pt x="127" y="1"/>
                    <a:pt x="58" y="46"/>
                    <a:pt x="61" y="137"/>
                  </a:cubicBezTo>
                  <a:cubicBezTo>
                    <a:pt x="68" y="313"/>
                    <a:pt x="61" y="481"/>
                    <a:pt x="55" y="650"/>
                  </a:cubicBezTo>
                  <a:cubicBezTo>
                    <a:pt x="41" y="811"/>
                    <a:pt x="1" y="973"/>
                    <a:pt x="48" y="1128"/>
                  </a:cubicBezTo>
                  <a:cubicBezTo>
                    <a:pt x="67" y="1186"/>
                    <a:pt x="123" y="1219"/>
                    <a:pt x="178" y="1219"/>
                  </a:cubicBezTo>
                  <a:cubicBezTo>
                    <a:pt x="221" y="1219"/>
                    <a:pt x="264" y="1199"/>
                    <a:pt x="291" y="1155"/>
                  </a:cubicBezTo>
                  <a:cubicBezTo>
                    <a:pt x="371" y="1014"/>
                    <a:pt x="358" y="852"/>
                    <a:pt x="358" y="690"/>
                  </a:cubicBezTo>
                  <a:cubicBezTo>
                    <a:pt x="365" y="508"/>
                    <a:pt x="358" y="326"/>
                    <a:pt x="351" y="137"/>
                  </a:cubicBezTo>
                  <a:cubicBezTo>
                    <a:pt x="345" y="46"/>
                    <a:pt x="270" y="1"/>
                    <a:pt x="199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4464550" y="4088375"/>
              <a:ext cx="9125" cy="27175"/>
            </a:xfrm>
            <a:custGeom>
              <a:avLst/>
              <a:gdLst/>
              <a:ahLst/>
              <a:cxnLst/>
              <a:rect l="l" t="t" r="r" b="b"/>
              <a:pathLst>
                <a:path w="365" h="1087" extrusionOk="0">
                  <a:moveTo>
                    <a:pt x="168" y="1"/>
                  </a:moveTo>
                  <a:cubicBezTo>
                    <a:pt x="105" y="1"/>
                    <a:pt x="41" y="41"/>
                    <a:pt x="34" y="122"/>
                  </a:cubicBezTo>
                  <a:cubicBezTo>
                    <a:pt x="21" y="297"/>
                    <a:pt x="7" y="473"/>
                    <a:pt x="14" y="648"/>
                  </a:cubicBezTo>
                  <a:cubicBezTo>
                    <a:pt x="14" y="796"/>
                    <a:pt x="1" y="945"/>
                    <a:pt x="109" y="1053"/>
                  </a:cubicBezTo>
                  <a:cubicBezTo>
                    <a:pt x="132" y="1076"/>
                    <a:pt x="161" y="1086"/>
                    <a:pt x="190" y="1086"/>
                  </a:cubicBezTo>
                  <a:cubicBezTo>
                    <a:pt x="229" y="1086"/>
                    <a:pt x="267" y="1067"/>
                    <a:pt x="291" y="1032"/>
                  </a:cubicBezTo>
                  <a:cubicBezTo>
                    <a:pt x="365" y="904"/>
                    <a:pt x="318" y="763"/>
                    <a:pt x="304" y="614"/>
                  </a:cubicBezTo>
                  <a:cubicBezTo>
                    <a:pt x="291" y="453"/>
                    <a:pt x="284" y="284"/>
                    <a:pt x="291" y="122"/>
                  </a:cubicBezTo>
                  <a:cubicBezTo>
                    <a:pt x="291" y="41"/>
                    <a:pt x="230" y="1"/>
                    <a:pt x="168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4318400" y="4070425"/>
              <a:ext cx="7600" cy="30150"/>
            </a:xfrm>
            <a:custGeom>
              <a:avLst/>
              <a:gdLst/>
              <a:ahLst/>
              <a:cxnLst/>
              <a:rect l="l" t="t" r="r" b="b"/>
              <a:pathLst>
                <a:path w="304" h="1206" extrusionOk="0">
                  <a:moveTo>
                    <a:pt x="94" y="0"/>
                  </a:moveTo>
                  <a:cubicBezTo>
                    <a:pt x="49" y="0"/>
                    <a:pt x="1" y="32"/>
                    <a:pt x="1" y="85"/>
                  </a:cubicBezTo>
                  <a:cubicBezTo>
                    <a:pt x="1" y="281"/>
                    <a:pt x="1" y="476"/>
                    <a:pt x="14" y="672"/>
                  </a:cubicBezTo>
                  <a:cubicBezTo>
                    <a:pt x="21" y="840"/>
                    <a:pt x="7" y="1002"/>
                    <a:pt x="75" y="1157"/>
                  </a:cubicBezTo>
                  <a:cubicBezTo>
                    <a:pt x="89" y="1191"/>
                    <a:pt x="121" y="1206"/>
                    <a:pt x="154" y="1206"/>
                  </a:cubicBezTo>
                  <a:cubicBezTo>
                    <a:pt x="201" y="1206"/>
                    <a:pt x="252" y="1177"/>
                    <a:pt x="264" y="1130"/>
                  </a:cubicBezTo>
                  <a:cubicBezTo>
                    <a:pt x="304" y="962"/>
                    <a:pt x="264" y="773"/>
                    <a:pt x="243" y="597"/>
                  </a:cubicBezTo>
                  <a:lnTo>
                    <a:pt x="243" y="591"/>
                  </a:lnTo>
                  <a:cubicBezTo>
                    <a:pt x="230" y="415"/>
                    <a:pt x="196" y="240"/>
                    <a:pt x="169" y="65"/>
                  </a:cubicBezTo>
                  <a:cubicBezTo>
                    <a:pt x="163" y="20"/>
                    <a:pt x="130" y="0"/>
                    <a:pt x="94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4274275" y="4084325"/>
              <a:ext cx="10275" cy="28925"/>
            </a:xfrm>
            <a:custGeom>
              <a:avLst/>
              <a:gdLst/>
              <a:ahLst/>
              <a:cxnLst/>
              <a:rect l="l" t="t" r="r" b="b"/>
              <a:pathLst>
                <a:path w="411" h="1157" extrusionOk="0">
                  <a:moveTo>
                    <a:pt x="148" y="0"/>
                  </a:moveTo>
                  <a:cubicBezTo>
                    <a:pt x="78" y="0"/>
                    <a:pt x="0" y="60"/>
                    <a:pt x="12" y="149"/>
                  </a:cubicBezTo>
                  <a:cubicBezTo>
                    <a:pt x="46" y="325"/>
                    <a:pt x="73" y="493"/>
                    <a:pt x="100" y="662"/>
                  </a:cubicBezTo>
                  <a:cubicBezTo>
                    <a:pt x="127" y="817"/>
                    <a:pt x="141" y="972"/>
                    <a:pt x="221" y="1114"/>
                  </a:cubicBezTo>
                  <a:cubicBezTo>
                    <a:pt x="237" y="1142"/>
                    <a:pt x="270" y="1157"/>
                    <a:pt x="302" y="1157"/>
                  </a:cubicBezTo>
                  <a:cubicBezTo>
                    <a:pt x="340" y="1157"/>
                    <a:pt x="376" y="1137"/>
                    <a:pt x="383" y="1093"/>
                  </a:cubicBezTo>
                  <a:cubicBezTo>
                    <a:pt x="410" y="938"/>
                    <a:pt x="370" y="790"/>
                    <a:pt x="343" y="635"/>
                  </a:cubicBezTo>
                  <a:cubicBezTo>
                    <a:pt x="316" y="453"/>
                    <a:pt x="282" y="271"/>
                    <a:pt x="248" y="89"/>
                  </a:cubicBezTo>
                  <a:cubicBezTo>
                    <a:pt x="238" y="27"/>
                    <a:pt x="195" y="0"/>
                    <a:pt x="148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7" name="Google Shape;467;p9"/>
          <p:cNvSpPr txBox="1">
            <a:spLocks noGrp="1"/>
          </p:cNvSpPr>
          <p:nvPr>
            <p:ph type="title"/>
          </p:nvPr>
        </p:nvSpPr>
        <p:spPr>
          <a:xfrm>
            <a:off x="1764300" y="615700"/>
            <a:ext cx="5615400" cy="15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9"/>
          <p:cNvSpPr txBox="1">
            <a:spLocks noGrp="1"/>
          </p:cNvSpPr>
          <p:nvPr>
            <p:ph type="subTitle" idx="1"/>
          </p:nvPr>
        </p:nvSpPr>
        <p:spPr>
          <a:xfrm>
            <a:off x="1764300" y="2134725"/>
            <a:ext cx="56154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9"/>
          <p:cNvSpPr/>
          <p:nvPr/>
        </p:nvSpPr>
        <p:spPr>
          <a:xfrm>
            <a:off x="-125" y="3644228"/>
            <a:ext cx="9144252" cy="1513473"/>
          </a:xfrm>
          <a:custGeom>
            <a:avLst/>
            <a:gdLst/>
            <a:ahLst/>
            <a:cxnLst/>
            <a:rect l="l" t="t" r="r" b="b"/>
            <a:pathLst>
              <a:path w="99122" h="22807" extrusionOk="0">
                <a:moveTo>
                  <a:pt x="61118" y="0"/>
                </a:moveTo>
                <a:cubicBezTo>
                  <a:pt x="40645" y="0"/>
                  <a:pt x="20272" y="2138"/>
                  <a:pt x="1" y="6374"/>
                </a:cubicBezTo>
                <a:lnTo>
                  <a:pt x="1" y="22807"/>
                </a:lnTo>
                <a:lnTo>
                  <a:pt x="99121" y="22807"/>
                </a:lnTo>
                <a:lnTo>
                  <a:pt x="99121" y="2450"/>
                </a:lnTo>
                <a:cubicBezTo>
                  <a:pt x="86417" y="814"/>
                  <a:pt x="73749" y="0"/>
                  <a:pt x="611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0" name="Google Shape;470;p9"/>
          <p:cNvGrpSpPr/>
          <p:nvPr/>
        </p:nvGrpSpPr>
        <p:grpSpPr>
          <a:xfrm>
            <a:off x="629649" y="4053940"/>
            <a:ext cx="7884138" cy="973910"/>
            <a:chOff x="629649" y="4053940"/>
            <a:chExt cx="7884138" cy="973910"/>
          </a:xfrm>
        </p:grpSpPr>
        <p:grpSp>
          <p:nvGrpSpPr>
            <p:cNvPr id="471" name="Google Shape;471;p9"/>
            <p:cNvGrpSpPr/>
            <p:nvPr/>
          </p:nvGrpSpPr>
          <p:grpSpPr>
            <a:xfrm>
              <a:off x="629649" y="4885728"/>
              <a:ext cx="167162" cy="142122"/>
              <a:chOff x="1459849" y="4903578"/>
              <a:chExt cx="167162" cy="142122"/>
            </a:xfrm>
          </p:grpSpPr>
          <p:sp>
            <p:nvSpPr>
              <p:cNvPr id="472" name="Google Shape;472;p9"/>
              <p:cNvSpPr/>
              <p:nvPr/>
            </p:nvSpPr>
            <p:spPr>
              <a:xfrm>
                <a:off x="1459849" y="4957494"/>
                <a:ext cx="62105" cy="8784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204" extrusionOk="0">
                    <a:moveTo>
                      <a:pt x="217" y="1"/>
                    </a:moveTo>
                    <a:cubicBezTo>
                      <a:pt x="106" y="1"/>
                      <a:pt x="1" y="114"/>
                      <a:pt x="75" y="239"/>
                    </a:cubicBezTo>
                    <a:cubicBezTo>
                      <a:pt x="237" y="536"/>
                      <a:pt x="392" y="833"/>
                      <a:pt x="568" y="1116"/>
                    </a:cubicBezTo>
                    <a:cubicBezTo>
                      <a:pt x="607" y="1178"/>
                      <a:pt x="664" y="1204"/>
                      <a:pt x="721" y="1204"/>
                    </a:cubicBezTo>
                    <a:cubicBezTo>
                      <a:pt x="849" y="1204"/>
                      <a:pt x="975" y="1072"/>
                      <a:pt x="891" y="927"/>
                    </a:cubicBezTo>
                    <a:cubicBezTo>
                      <a:pt x="723" y="637"/>
                      <a:pt x="534" y="361"/>
                      <a:pt x="352" y="78"/>
                    </a:cubicBezTo>
                    <a:cubicBezTo>
                      <a:pt x="316" y="23"/>
                      <a:pt x="266" y="1"/>
                      <a:pt x="217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9"/>
              <p:cNvSpPr/>
              <p:nvPr/>
            </p:nvSpPr>
            <p:spPr>
              <a:xfrm>
                <a:off x="1511073" y="4903578"/>
                <a:ext cx="49252" cy="113376"/>
              </a:xfrm>
              <a:custGeom>
                <a:avLst/>
                <a:gdLst/>
                <a:ahLst/>
                <a:cxnLst/>
                <a:rect l="l" t="t" r="r" b="b"/>
                <a:pathLst>
                  <a:path w="774" h="1554" extrusionOk="0">
                    <a:moveTo>
                      <a:pt x="166" y="1"/>
                    </a:moveTo>
                    <a:cubicBezTo>
                      <a:pt x="81" y="1"/>
                      <a:pt x="1" y="65"/>
                      <a:pt x="32" y="176"/>
                    </a:cubicBezTo>
                    <a:cubicBezTo>
                      <a:pt x="100" y="439"/>
                      <a:pt x="160" y="702"/>
                      <a:pt x="235" y="958"/>
                    </a:cubicBezTo>
                    <a:cubicBezTo>
                      <a:pt x="288" y="1174"/>
                      <a:pt x="302" y="1390"/>
                      <a:pt x="491" y="1531"/>
                    </a:cubicBezTo>
                    <a:cubicBezTo>
                      <a:pt x="510" y="1547"/>
                      <a:pt x="531" y="1554"/>
                      <a:pt x="551" y="1554"/>
                    </a:cubicBezTo>
                    <a:cubicBezTo>
                      <a:pt x="610" y="1554"/>
                      <a:pt x="668" y="1500"/>
                      <a:pt x="693" y="1450"/>
                    </a:cubicBezTo>
                    <a:cubicBezTo>
                      <a:pt x="774" y="1241"/>
                      <a:pt x="659" y="1012"/>
                      <a:pt x="592" y="810"/>
                    </a:cubicBezTo>
                    <a:cubicBezTo>
                      <a:pt x="511" y="574"/>
                      <a:pt x="410" y="338"/>
                      <a:pt x="315" y="102"/>
                    </a:cubicBezTo>
                    <a:cubicBezTo>
                      <a:pt x="288" y="32"/>
                      <a:pt x="225" y="1"/>
                      <a:pt x="166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9"/>
              <p:cNvSpPr/>
              <p:nvPr/>
            </p:nvSpPr>
            <p:spPr>
              <a:xfrm>
                <a:off x="1562869" y="4948739"/>
                <a:ext cx="64142" cy="96961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1329" extrusionOk="0">
                    <a:moveTo>
                      <a:pt x="826" y="0"/>
                    </a:moveTo>
                    <a:cubicBezTo>
                      <a:pt x="796" y="0"/>
                      <a:pt x="765" y="11"/>
                      <a:pt x="735" y="36"/>
                    </a:cubicBezTo>
                    <a:lnTo>
                      <a:pt x="742" y="36"/>
                    </a:lnTo>
                    <a:cubicBezTo>
                      <a:pt x="533" y="204"/>
                      <a:pt x="351" y="400"/>
                      <a:pt x="236" y="643"/>
                    </a:cubicBezTo>
                    <a:cubicBezTo>
                      <a:pt x="162" y="804"/>
                      <a:pt x="0" y="1162"/>
                      <a:pt x="203" y="1297"/>
                    </a:cubicBezTo>
                    <a:cubicBezTo>
                      <a:pt x="239" y="1319"/>
                      <a:pt x="272" y="1329"/>
                      <a:pt x="301" y="1329"/>
                    </a:cubicBezTo>
                    <a:cubicBezTo>
                      <a:pt x="441" y="1329"/>
                      <a:pt x="506" y="1110"/>
                      <a:pt x="540" y="993"/>
                    </a:cubicBezTo>
                    <a:cubicBezTo>
                      <a:pt x="627" y="710"/>
                      <a:pt x="729" y="440"/>
                      <a:pt x="924" y="218"/>
                    </a:cubicBezTo>
                    <a:cubicBezTo>
                      <a:pt x="1007" y="119"/>
                      <a:pt x="926" y="0"/>
                      <a:pt x="826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5" name="Google Shape;475;p9"/>
            <p:cNvGrpSpPr/>
            <p:nvPr/>
          </p:nvGrpSpPr>
          <p:grpSpPr>
            <a:xfrm>
              <a:off x="1933589" y="4165707"/>
              <a:ext cx="167608" cy="105643"/>
              <a:chOff x="2313539" y="4811869"/>
              <a:chExt cx="167608" cy="105643"/>
            </a:xfrm>
          </p:grpSpPr>
          <p:sp>
            <p:nvSpPr>
              <p:cNvPr id="476" name="Google Shape;476;p9"/>
              <p:cNvSpPr/>
              <p:nvPr/>
            </p:nvSpPr>
            <p:spPr>
              <a:xfrm>
                <a:off x="2313539" y="4832006"/>
                <a:ext cx="62487" cy="8499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65" extrusionOk="0">
                    <a:moveTo>
                      <a:pt x="265" y="0"/>
                    </a:moveTo>
                    <a:cubicBezTo>
                      <a:pt x="127" y="0"/>
                      <a:pt x="1" y="186"/>
                      <a:pt x="125" y="321"/>
                    </a:cubicBezTo>
                    <a:cubicBezTo>
                      <a:pt x="253" y="456"/>
                      <a:pt x="354" y="597"/>
                      <a:pt x="435" y="759"/>
                    </a:cubicBezTo>
                    <a:cubicBezTo>
                      <a:pt x="509" y="914"/>
                      <a:pt x="516" y="1096"/>
                      <a:pt x="691" y="1157"/>
                    </a:cubicBezTo>
                    <a:cubicBezTo>
                      <a:pt x="706" y="1163"/>
                      <a:pt x="721" y="1165"/>
                      <a:pt x="735" y="1165"/>
                    </a:cubicBezTo>
                    <a:cubicBezTo>
                      <a:pt x="789" y="1165"/>
                      <a:pt x="834" y="1127"/>
                      <a:pt x="867" y="1090"/>
                    </a:cubicBezTo>
                    <a:cubicBezTo>
                      <a:pt x="981" y="935"/>
                      <a:pt x="833" y="692"/>
                      <a:pt x="752" y="543"/>
                    </a:cubicBezTo>
                    <a:cubicBezTo>
                      <a:pt x="658" y="368"/>
                      <a:pt x="529" y="200"/>
                      <a:pt x="388" y="58"/>
                    </a:cubicBezTo>
                    <a:cubicBezTo>
                      <a:pt x="350" y="17"/>
                      <a:pt x="307" y="0"/>
                      <a:pt x="265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9"/>
              <p:cNvSpPr/>
              <p:nvPr/>
            </p:nvSpPr>
            <p:spPr>
              <a:xfrm>
                <a:off x="2392698" y="4811869"/>
                <a:ext cx="33089" cy="8696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192" extrusionOk="0">
                    <a:moveTo>
                      <a:pt x="265" y="1"/>
                    </a:moveTo>
                    <a:cubicBezTo>
                      <a:pt x="211" y="1"/>
                      <a:pt x="160" y="26"/>
                      <a:pt x="135" y="84"/>
                    </a:cubicBezTo>
                    <a:cubicBezTo>
                      <a:pt x="20" y="334"/>
                      <a:pt x="0" y="712"/>
                      <a:pt x="14" y="988"/>
                    </a:cubicBezTo>
                    <a:cubicBezTo>
                      <a:pt x="14" y="1082"/>
                      <a:pt x="74" y="1157"/>
                      <a:pt x="162" y="1184"/>
                    </a:cubicBezTo>
                    <a:cubicBezTo>
                      <a:pt x="179" y="1189"/>
                      <a:pt x="195" y="1191"/>
                      <a:pt x="211" y="1191"/>
                    </a:cubicBezTo>
                    <a:cubicBezTo>
                      <a:pt x="232" y="1191"/>
                      <a:pt x="253" y="1187"/>
                      <a:pt x="277" y="1184"/>
                    </a:cubicBezTo>
                    <a:cubicBezTo>
                      <a:pt x="337" y="1170"/>
                      <a:pt x="405" y="1103"/>
                      <a:pt x="418" y="1042"/>
                    </a:cubicBezTo>
                    <a:cubicBezTo>
                      <a:pt x="472" y="766"/>
                      <a:pt x="519" y="388"/>
                      <a:pt x="445" y="118"/>
                    </a:cubicBezTo>
                    <a:lnTo>
                      <a:pt x="445" y="118"/>
                    </a:lnTo>
                    <a:lnTo>
                      <a:pt x="445" y="125"/>
                    </a:lnTo>
                    <a:cubicBezTo>
                      <a:pt x="422" y="50"/>
                      <a:pt x="340" y="1"/>
                      <a:pt x="265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9"/>
              <p:cNvSpPr/>
              <p:nvPr/>
            </p:nvSpPr>
            <p:spPr>
              <a:xfrm>
                <a:off x="2428714" y="4856155"/>
                <a:ext cx="52433" cy="6135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841" extrusionOk="0">
                    <a:moveTo>
                      <a:pt x="627" y="0"/>
                    </a:moveTo>
                    <a:cubicBezTo>
                      <a:pt x="592" y="0"/>
                      <a:pt x="557" y="13"/>
                      <a:pt x="526" y="44"/>
                    </a:cubicBezTo>
                    <a:cubicBezTo>
                      <a:pt x="365" y="206"/>
                      <a:pt x="203" y="361"/>
                      <a:pt x="81" y="556"/>
                    </a:cubicBezTo>
                    <a:cubicBezTo>
                      <a:pt x="1" y="693"/>
                      <a:pt x="128" y="841"/>
                      <a:pt x="260" y="841"/>
                    </a:cubicBezTo>
                    <a:cubicBezTo>
                      <a:pt x="304" y="841"/>
                      <a:pt x="348" y="824"/>
                      <a:pt x="385" y="786"/>
                    </a:cubicBezTo>
                    <a:cubicBezTo>
                      <a:pt x="540" y="617"/>
                      <a:pt x="648" y="421"/>
                      <a:pt x="762" y="226"/>
                    </a:cubicBezTo>
                    <a:cubicBezTo>
                      <a:pt x="823" y="115"/>
                      <a:pt x="729" y="0"/>
                      <a:pt x="62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9" name="Google Shape;479;p9"/>
            <p:cNvGrpSpPr/>
            <p:nvPr/>
          </p:nvGrpSpPr>
          <p:grpSpPr>
            <a:xfrm>
              <a:off x="5632643" y="4803554"/>
              <a:ext cx="194333" cy="110385"/>
              <a:chOff x="3169393" y="4715929"/>
              <a:chExt cx="194333" cy="110385"/>
            </a:xfrm>
          </p:grpSpPr>
          <p:sp>
            <p:nvSpPr>
              <p:cNvPr id="480" name="Google Shape;480;p9"/>
              <p:cNvSpPr/>
              <p:nvPr/>
            </p:nvSpPr>
            <p:spPr>
              <a:xfrm>
                <a:off x="3169393" y="4742048"/>
                <a:ext cx="70632" cy="84266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155" extrusionOk="0">
                    <a:moveTo>
                      <a:pt x="293" y="0"/>
                    </a:moveTo>
                    <a:cubicBezTo>
                      <a:pt x="141" y="0"/>
                      <a:pt x="0" y="213"/>
                      <a:pt x="134" y="367"/>
                    </a:cubicBezTo>
                    <a:lnTo>
                      <a:pt x="484" y="792"/>
                    </a:lnTo>
                    <a:cubicBezTo>
                      <a:pt x="592" y="920"/>
                      <a:pt x="693" y="1102"/>
                      <a:pt x="869" y="1149"/>
                    </a:cubicBezTo>
                    <a:cubicBezTo>
                      <a:pt x="882" y="1153"/>
                      <a:pt x="896" y="1155"/>
                      <a:pt x="910" y="1155"/>
                    </a:cubicBezTo>
                    <a:cubicBezTo>
                      <a:pt x="1004" y="1155"/>
                      <a:pt x="1110" y="1080"/>
                      <a:pt x="1098" y="974"/>
                    </a:cubicBezTo>
                    <a:cubicBezTo>
                      <a:pt x="1084" y="779"/>
                      <a:pt x="923" y="650"/>
                      <a:pt x="808" y="509"/>
                    </a:cubicBezTo>
                    <a:cubicBezTo>
                      <a:pt x="680" y="367"/>
                      <a:pt x="558" y="219"/>
                      <a:pt x="430" y="71"/>
                    </a:cubicBezTo>
                    <a:cubicBezTo>
                      <a:pt x="389" y="21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3260260" y="4715929"/>
                <a:ext cx="30480" cy="92291"/>
              </a:xfrm>
              <a:custGeom>
                <a:avLst/>
                <a:gdLst/>
                <a:ahLst/>
                <a:cxnLst/>
                <a:rect l="l" t="t" r="r" b="b"/>
                <a:pathLst>
                  <a:path w="479" h="1265" extrusionOk="0">
                    <a:moveTo>
                      <a:pt x="239" y="0"/>
                    </a:moveTo>
                    <a:cubicBezTo>
                      <a:pt x="138" y="0"/>
                      <a:pt x="37" y="64"/>
                      <a:pt x="34" y="193"/>
                    </a:cubicBezTo>
                    <a:cubicBezTo>
                      <a:pt x="34" y="395"/>
                      <a:pt x="34" y="597"/>
                      <a:pt x="34" y="799"/>
                    </a:cubicBezTo>
                    <a:cubicBezTo>
                      <a:pt x="27" y="975"/>
                      <a:pt x="0" y="1137"/>
                      <a:pt x="162" y="1244"/>
                    </a:cubicBezTo>
                    <a:cubicBezTo>
                      <a:pt x="182" y="1258"/>
                      <a:pt x="209" y="1265"/>
                      <a:pt x="237" y="1265"/>
                    </a:cubicBezTo>
                    <a:cubicBezTo>
                      <a:pt x="265" y="1265"/>
                      <a:pt x="294" y="1258"/>
                      <a:pt x="317" y="1244"/>
                    </a:cubicBezTo>
                    <a:cubicBezTo>
                      <a:pt x="479" y="1137"/>
                      <a:pt x="445" y="975"/>
                      <a:pt x="445" y="799"/>
                    </a:cubicBezTo>
                    <a:cubicBezTo>
                      <a:pt x="445" y="597"/>
                      <a:pt x="439" y="395"/>
                      <a:pt x="439" y="193"/>
                    </a:cubicBezTo>
                    <a:cubicBezTo>
                      <a:pt x="439" y="64"/>
                      <a:pt x="339" y="0"/>
                      <a:pt x="239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9"/>
              <p:cNvSpPr/>
              <p:nvPr/>
            </p:nvSpPr>
            <p:spPr>
              <a:xfrm>
                <a:off x="3304039" y="4748103"/>
                <a:ext cx="59687" cy="74781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25" extrusionOk="0">
                    <a:moveTo>
                      <a:pt x="711" y="1"/>
                    </a:moveTo>
                    <a:cubicBezTo>
                      <a:pt x="655" y="1"/>
                      <a:pt x="599" y="23"/>
                      <a:pt x="553" y="62"/>
                    </a:cubicBezTo>
                    <a:cubicBezTo>
                      <a:pt x="337" y="230"/>
                      <a:pt x="121" y="466"/>
                      <a:pt x="34" y="729"/>
                    </a:cubicBezTo>
                    <a:cubicBezTo>
                      <a:pt x="0" y="837"/>
                      <a:pt x="67" y="965"/>
                      <a:pt x="169" y="1006"/>
                    </a:cubicBezTo>
                    <a:cubicBezTo>
                      <a:pt x="199" y="1018"/>
                      <a:pt x="230" y="1024"/>
                      <a:pt x="259" y="1024"/>
                    </a:cubicBezTo>
                    <a:cubicBezTo>
                      <a:pt x="338" y="1024"/>
                      <a:pt x="409" y="980"/>
                      <a:pt x="459" y="911"/>
                    </a:cubicBezTo>
                    <a:cubicBezTo>
                      <a:pt x="526" y="817"/>
                      <a:pt x="573" y="709"/>
                      <a:pt x="641" y="615"/>
                    </a:cubicBezTo>
                    <a:cubicBezTo>
                      <a:pt x="701" y="520"/>
                      <a:pt x="775" y="439"/>
                      <a:pt x="856" y="365"/>
                    </a:cubicBezTo>
                    <a:cubicBezTo>
                      <a:pt x="937" y="284"/>
                      <a:pt x="937" y="143"/>
                      <a:pt x="856" y="62"/>
                    </a:cubicBezTo>
                    <a:cubicBezTo>
                      <a:pt x="814" y="20"/>
                      <a:pt x="763" y="1"/>
                      <a:pt x="711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3" name="Google Shape;483;p9"/>
            <p:cNvGrpSpPr/>
            <p:nvPr/>
          </p:nvGrpSpPr>
          <p:grpSpPr>
            <a:xfrm>
              <a:off x="3213032" y="4903567"/>
              <a:ext cx="166017" cy="106445"/>
              <a:chOff x="8105507" y="3916667"/>
              <a:chExt cx="166017" cy="106445"/>
            </a:xfrm>
          </p:grpSpPr>
          <p:sp>
            <p:nvSpPr>
              <p:cNvPr id="484" name="Google Shape;484;p9"/>
              <p:cNvSpPr/>
              <p:nvPr/>
            </p:nvSpPr>
            <p:spPr>
              <a:xfrm>
                <a:off x="8105507" y="3916667"/>
                <a:ext cx="65032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318" extrusionOk="0">
                    <a:moveTo>
                      <a:pt x="247" y="0"/>
                    </a:moveTo>
                    <a:cubicBezTo>
                      <a:pt x="94" y="0"/>
                      <a:pt x="1" y="232"/>
                      <a:pt x="159" y="345"/>
                    </a:cubicBezTo>
                    <a:cubicBezTo>
                      <a:pt x="301" y="446"/>
                      <a:pt x="408" y="595"/>
                      <a:pt x="469" y="756"/>
                    </a:cubicBezTo>
                    <a:cubicBezTo>
                      <a:pt x="523" y="912"/>
                      <a:pt x="489" y="1100"/>
                      <a:pt x="584" y="1228"/>
                    </a:cubicBezTo>
                    <a:cubicBezTo>
                      <a:pt x="621" y="1282"/>
                      <a:pt x="685" y="1318"/>
                      <a:pt x="747" y="1318"/>
                    </a:cubicBezTo>
                    <a:cubicBezTo>
                      <a:pt x="786" y="1318"/>
                      <a:pt x="825" y="1303"/>
                      <a:pt x="853" y="1269"/>
                    </a:cubicBezTo>
                    <a:cubicBezTo>
                      <a:pt x="1022" y="1073"/>
                      <a:pt x="928" y="783"/>
                      <a:pt x="833" y="574"/>
                    </a:cubicBezTo>
                    <a:cubicBezTo>
                      <a:pt x="725" y="345"/>
                      <a:pt x="550" y="163"/>
                      <a:pt x="341" y="28"/>
                    </a:cubicBezTo>
                    <a:cubicBezTo>
                      <a:pt x="308" y="9"/>
                      <a:pt x="277" y="0"/>
                      <a:pt x="24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8182502" y="3917834"/>
                <a:ext cx="30989" cy="89081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221" extrusionOk="0">
                    <a:moveTo>
                      <a:pt x="244" y="0"/>
                    </a:moveTo>
                    <a:cubicBezTo>
                      <a:pt x="161" y="0"/>
                      <a:pt x="78" y="56"/>
                      <a:pt x="68" y="167"/>
                    </a:cubicBezTo>
                    <a:cubicBezTo>
                      <a:pt x="48" y="437"/>
                      <a:pt x="28" y="713"/>
                      <a:pt x="1" y="983"/>
                    </a:cubicBezTo>
                    <a:cubicBezTo>
                      <a:pt x="1" y="1057"/>
                      <a:pt x="55" y="1152"/>
                      <a:pt x="122" y="1185"/>
                    </a:cubicBezTo>
                    <a:cubicBezTo>
                      <a:pt x="169" y="1209"/>
                      <a:pt x="206" y="1221"/>
                      <a:pt x="244" y="1221"/>
                    </a:cubicBezTo>
                    <a:cubicBezTo>
                      <a:pt x="281" y="1221"/>
                      <a:pt x="318" y="1209"/>
                      <a:pt x="365" y="1185"/>
                    </a:cubicBezTo>
                    <a:cubicBezTo>
                      <a:pt x="432" y="1152"/>
                      <a:pt x="486" y="1057"/>
                      <a:pt x="486" y="983"/>
                    </a:cubicBezTo>
                    <a:lnTo>
                      <a:pt x="419" y="167"/>
                    </a:lnTo>
                    <a:cubicBezTo>
                      <a:pt x="409" y="56"/>
                      <a:pt x="326" y="0"/>
                      <a:pt x="244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8210182" y="3948404"/>
                <a:ext cx="61342" cy="7470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24" extrusionOk="0">
                    <a:moveTo>
                      <a:pt x="681" y="0"/>
                    </a:moveTo>
                    <a:cubicBezTo>
                      <a:pt x="612" y="0"/>
                      <a:pt x="540" y="32"/>
                      <a:pt x="483" y="106"/>
                    </a:cubicBezTo>
                    <a:cubicBezTo>
                      <a:pt x="361" y="267"/>
                      <a:pt x="240" y="429"/>
                      <a:pt x="132" y="605"/>
                    </a:cubicBezTo>
                    <a:cubicBezTo>
                      <a:pt x="1" y="816"/>
                      <a:pt x="203" y="1024"/>
                      <a:pt x="397" y="1024"/>
                    </a:cubicBezTo>
                    <a:cubicBezTo>
                      <a:pt x="481" y="1024"/>
                      <a:pt x="564" y="984"/>
                      <a:pt x="618" y="888"/>
                    </a:cubicBezTo>
                    <a:cubicBezTo>
                      <a:pt x="719" y="713"/>
                      <a:pt x="800" y="530"/>
                      <a:pt x="881" y="342"/>
                    </a:cubicBezTo>
                    <a:cubicBezTo>
                      <a:pt x="964" y="152"/>
                      <a:pt x="831" y="0"/>
                      <a:pt x="681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7" name="Google Shape;487;p9"/>
            <p:cNvGrpSpPr/>
            <p:nvPr/>
          </p:nvGrpSpPr>
          <p:grpSpPr>
            <a:xfrm>
              <a:off x="7388172" y="4053940"/>
              <a:ext cx="188606" cy="117097"/>
              <a:chOff x="6912722" y="4491852"/>
              <a:chExt cx="188606" cy="117097"/>
            </a:xfrm>
          </p:grpSpPr>
          <p:sp>
            <p:nvSpPr>
              <p:cNvPr id="488" name="Google Shape;488;p9"/>
              <p:cNvSpPr/>
              <p:nvPr/>
            </p:nvSpPr>
            <p:spPr>
              <a:xfrm>
                <a:off x="6912722" y="4491852"/>
                <a:ext cx="60387" cy="88060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207" extrusionOk="0">
                    <a:moveTo>
                      <a:pt x="319" y="1"/>
                    </a:moveTo>
                    <a:cubicBezTo>
                      <a:pt x="150" y="1"/>
                      <a:pt x="1" y="234"/>
                      <a:pt x="144" y="409"/>
                    </a:cubicBezTo>
                    <a:cubicBezTo>
                      <a:pt x="299" y="598"/>
                      <a:pt x="374" y="807"/>
                      <a:pt x="455" y="1036"/>
                    </a:cubicBezTo>
                    <a:cubicBezTo>
                      <a:pt x="495" y="1154"/>
                      <a:pt x="585" y="1206"/>
                      <a:pt x="676" y="1206"/>
                    </a:cubicBezTo>
                    <a:cubicBezTo>
                      <a:pt x="811" y="1206"/>
                      <a:pt x="948" y="1090"/>
                      <a:pt x="920" y="908"/>
                    </a:cubicBezTo>
                    <a:cubicBezTo>
                      <a:pt x="866" y="604"/>
                      <a:pt x="677" y="308"/>
                      <a:pt x="475" y="78"/>
                    </a:cubicBezTo>
                    <a:cubicBezTo>
                      <a:pt x="427" y="24"/>
                      <a:pt x="372" y="1"/>
                      <a:pt x="319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6980872" y="4500461"/>
                <a:ext cx="58224" cy="82734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134" extrusionOk="0">
                    <a:moveTo>
                      <a:pt x="622" y="1"/>
                    </a:moveTo>
                    <a:cubicBezTo>
                      <a:pt x="563" y="1"/>
                      <a:pt x="504" y="28"/>
                      <a:pt x="469" y="88"/>
                    </a:cubicBezTo>
                    <a:cubicBezTo>
                      <a:pt x="408" y="196"/>
                      <a:pt x="388" y="318"/>
                      <a:pt x="328" y="419"/>
                    </a:cubicBezTo>
                    <a:cubicBezTo>
                      <a:pt x="267" y="527"/>
                      <a:pt x="206" y="641"/>
                      <a:pt x="132" y="736"/>
                    </a:cubicBezTo>
                    <a:cubicBezTo>
                      <a:pt x="0" y="913"/>
                      <a:pt x="193" y="1133"/>
                      <a:pt x="377" y="1133"/>
                    </a:cubicBezTo>
                    <a:cubicBezTo>
                      <a:pt x="437" y="1133"/>
                      <a:pt x="497" y="1109"/>
                      <a:pt x="543" y="1053"/>
                    </a:cubicBezTo>
                    <a:cubicBezTo>
                      <a:pt x="732" y="817"/>
                      <a:pt x="914" y="453"/>
                      <a:pt x="813" y="136"/>
                    </a:cubicBezTo>
                    <a:cubicBezTo>
                      <a:pt x="786" y="50"/>
                      <a:pt x="703" y="1"/>
                      <a:pt x="622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7032351" y="4533876"/>
                <a:ext cx="68978" cy="75073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29" extrusionOk="0">
                    <a:moveTo>
                      <a:pt x="743" y="0"/>
                    </a:moveTo>
                    <a:cubicBezTo>
                      <a:pt x="687" y="0"/>
                      <a:pt x="630" y="21"/>
                      <a:pt x="584" y="69"/>
                    </a:cubicBezTo>
                    <a:cubicBezTo>
                      <a:pt x="395" y="271"/>
                      <a:pt x="173" y="467"/>
                      <a:pt x="65" y="730"/>
                    </a:cubicBezTo>
                    <a:cubicBezTo>
                      <a:pt x="0" y="886"/>
                      <a:pt x="155" y="1029"/>
                      <a:pt x="305" y="1029"/>
                    </a:cubicBezTo>
                    <a:cubicBezTo>
                      <a:pt x="343" y="1029"/>
                      <a:pt x="381" y="1020"/>
                      <a:pt x="415" y="999"/>
                    </a:cubicBezTo>
                    <a:cubicBezTo>
                      <a:pt x="651" y="851"/>
                      <a:pt x="800" y="581"/>
                      <a:pt x="962" y="359"/>
                    </a:cubicBezTo>
                    <a:cubicBezTo>
                      <a:pt x="1084" y="191"/>
                      <a:pt x="914" y="0"/>
                      <a:pt x="74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1" name="Google Shape;491;p9"/>
            <p:cNvGrpSpPr/>
            <p:nvPr/>
          </p:nvGrpSpPr>
          <p:grpSpPr>
            <a:xfrm>
              <a:off x="4487457" y="4059267"/>
              <a:ext cx="166017" cy="106445"/>
              <a:chOff x="8105507" y="3916667"/>
              <a:chExt cx="166017" cy="106445"/>
            </a:xfrm>
          </p:grpSpPr>
          <p:sp>
            <p:nvSpPr>
              <p:cNvPr id="492" name="Google Shape;492;p9"/>
              <p:cNvSpPr/>
              <p:nvPr/>
            </p:nvSpPr>
            <p:spPr>
              <a:xfrm>
                <a:off x="8105507" y="3916667"/>
                <a:ext cx="65032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318" extrusionOk="0">
                    <a:moveTo>
                      <a:pt x="247" y="0"/>
                    </a:moveTo>
                    <a:cubicBezTo>
                      <a:pt x="94" y="0"/>
                      <a:pt x="1" y="232"/>
                      <a:pt x="159" y="345"/>
                    </a:cubicBezTo>
                    <a:cubicBezTo>
                      <a:pt x="301" y="446"/>
                      <a:pt x="408" y="595"/>
                      <a:pt x="469" y="756"/>
                    </a:cubicBezTo>
                    <a:cubicBezTo>
                      <a:pt x="523" y="912"/>
                      <a:pt x="489" y="1100"/>
                      <a:pt x="584" y="1228"/>
                    </a:cubicBezTo>
                    <a:cubicBezTo>
                      <a:pt x="621" y="1282"/>
                      <a:pt x="685" y="1318"/>
                      <a:pt x="747" y="1318"/>
                    </a:cubicBezTo>
                    <a:cubicBezTo>
                      <a:pt x="786" y="1318"/>
                      <a:pt x="825" y="1303"/>
                      <a:pt x="853" y="1269"/>
                    </a:cubicBezTo>
                    <a:cubicBezTo>
                      <a:pt x="1022" y="1073"/>
                      <a:pt x="928" y="783"/>
                      <a:pt x="833" y="574"/>
                    </a:cubicBezTo>
                    <a:cubicBezTo>
                      <a:pt x="725" y="345"/>
                      <a:pt x="550" y="163"/>
                      <a:pt x="341" y="28"/>
                    </a:cubicBezTo>
                    <a:cubicBezTo>
                      <a:pt x="308" y="9"/>
                      <a:pt x="277" y="0"/>
                      <a:pt x="24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9"/>
              <p:cNvSpPr/>
              <p:nvPr/>
            </p:nvSpPr>
            <p:spPr>
              <a:xfrm>
                <a:off x="8182502" y="3917834"/>
                <a:ext cx="30989" cy="89081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221" extrusionOk="0">
                    <a:moveTo>
                      <a:pt x="244" y="0"/>
                    </a:moveTo>
                    <a:cubicBezTo>
                      <a:pt x="161" y="0"/>
                      <a:pt x="78" y="56"/>
                      <a:pt x="68" y="167"/>
                    </a:cubicBezTo>
                    <a:cubicBezTo>
                      <a:pt x="48" y="437"/>
                      <a:pt x="28" y="713"/>
                      <a:pt x="1" y="983"/>
                    </a:cubicBezTo>
                    <a:cubicBezTo>
                      <a:pt x="1" y="1057"/>
                      <a:pt x="55" y="1152"/>
                      <a:pt x="122" y="1185"/>
                    </a:cubicBezTo>
                    <a:cubicBezTo>
                      <a:pt x="169" y="1209"/>
                      <a:pt x="206" y="1221"/>
                      <a:pt x="244" y="1221"/>
                    </a:cubicBezTo>
                    <a:cubicBezTo>
                      <a:pt x="281" y="1221"/>
                      <a:pt x="318" y="1209"/>
                      <a:pt x="365" y="1185"/>
                    </a:cubicBezTo>
                    <a:cubicBezTo>
                      <a:pt x="432" y="1152"/>
                      <a:pt x="486" y="1057"/>
                      <a:pt x="486" y="983"/>
                    </a:cubicBezTo>
                    <a:lnTo>
                      <a:pt x="419" y="167"/>
                    </a:lnTo>
                    <a:cubicBezTo>
                      <a:pt x="409" y="56"/>
                      <a:pt x="326" y="0"/>
                      <a:pt x="244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9"/>
              <p:cNvSpPr/>
              <p:nvPr/>
            </p:nvSpPr>
            <p:spPr>
              <a:xfrm>
                <a:off x="8210182" y="3948404"/>
                <a:ext cx="61342" cy="7470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24" extrusionOk="0">
                    <a:moveTo>
                      <a:pt x="681" y="0"/>
                    </a:moveTo>
                    <a:cubicBezTo>
                      <a:pt x="612" y="0"/>
                      <a:pt x="540" y="32"/>
                      <a:pt x="483" y="106"/>
                    </a:cubicBezTo>
                    <a:cubicBezTo>
                      <a:pt x="361" y="267"/>
                      <a:pt x="240" y="429"/>
                      <a:pt x="132" y="605"/>
                    </a:cubicBezTo>
                    <a:cubicBezTo>
                      <a:pt x="1" y="816"/>
                      <a:pt x="203" y="1024"/>
                      <a:pt x="397" y="1024"/>
                    </a:cubicBezTo>
                    <a:cubicBezTo>
                      <a:pt x="481" y="1024"/>
                      <a:pt x="564" y="984"/>
                      <a:pt x="618" y="888"/>
                    </a:cubicBezTo>
                    <a:cubicBezTo>
                      <a:pt x="719" y="713"/>
                      <a:pt x="800" y="530"/>
                      <a:pt x="881" y="342"/>
                    </a:cubicBezTo>
                    <a:cubicBezTo>
                      <a:pt x="964" y="152"/>
                      <a:pt x="831" y="0"/>
                      <a:pt x="681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5" name="Google Shape;495;p9"/>
            <p:cNvGrpSpPr/>
            <p:nvPr/>
          </p:nvGrpSpPr>
          <p:grpSpPr>
            <a:xfrm>
              <a:off x="8347770" y="4697117"/>
              <a:ext cx="166017" cy="106445"/>
              <a:chOff x="8105507" y="3916667"/>
              <a:chExt cx="166017" cy="106445"/>
            </a:xfrm>
          </p:grpSpPr>
          <p:sp>
            <p:nvSpPr>
              <p:cNvPr id="496" name="Google Shape;496;p9"/>
              <p:cNvSpPr/>
              <p:nvPr/>
            </p:nvSpPr>
            <p:spPr>
              <a:xfrm>
                <a:off x="8105507" y="3916667"/>
                <a:ext cx="65032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318" extrusionOk="0">
                    <a:moveTo>
                      <a:pt x="247" y="0"/>
                    </a:moveTo>
                    <a:cubicBezTo>
                      <a:pt x="94" y="0"/>
                      <a:pt x="1" y="232"/>
                      <a:pt x="159" y="345"/>
                    </a:cubicBezTo>
                    <a:cubicBezTo>
                      <a:pt x="301" y="446"/>
                      <a:pt x="408" y="595"/>
                      <a:pt x="469" y="756"/>
                    </a:cubicBezTo>
                    <a:cubicBezTo>
                      <a:pt x="523" y="912"/>
                      <a:pt x="489" y="1100"/>
                      <a:pt x="584" y="1228"/>
                    </a:cubicBezTo>
                    <a:cubicBezTo>
                      <a:pt x="621" y="1282"/>
                      <a:pt x="685" y="1318"/>
                      <a:pt x="747" y="1318"/>
                    </a:cubicBezTo>
                    <a:cubicBezTo>
                      <a:pt x="786" y="1318"/>
                      <a:pt x="825" y="1303"/>
                      <a:pt x="853" y="1269"/>
                    </a:cubicBezTo>
                    <a:cubicBezTo>
                      <a:pt x="1022" y="1073"/>
                      <a:pt x="928" y="783"/>
                      <a:pt x="833" y="574"/>
                    </a:cubicBezTo>
                    <a:cubicBezTo>
                      <a:pt x="725" y="345"/>
                      <a:pt x="550" y="163"/>
                      <a:pt x="341" y="28"/>
                    </a:cubicBezTo>
                    <a:cubicBezTo>
                      <a:pt x="308" y="9"/>
                      <a:pt x="277" y="0"/>
                      <a:pt x="24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9"/>
              <p:cNvSpPr/>
              <p:nvPr/>
            </p:nvSpPr>
            <p:spPr>
              <a:xfrm>
                <a:off x="8182502" y="3917834"/>
                <a:ext cx="30989" cy="89081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221" extrusionOk="0">
                    <a:moveTo>
                      <a:pt x="244" y="0"/>
                    </a:moveTo>
                    <a:cubicBezTo>
                      <a:pt x="161" y="0"/>
                      <a:pt x="78" y="56"/>
                      <a:pt x="68" y="167"/>
                    </a:cubicBezTo>
                    <a:cubicBezTo>
                      <a:pt x="48" y="437"/>
                      <a:pt x="28" y="713"/>
                      <a:pt x="1" y="983"/>
                    </a:cubicBezTo>
                    <a:cubicBezTo>
                      <a:pt x="1" y="1057"/>
                      <a:pt x="55" y="1152"/>
                      <a:pt x="122" y="1185"/>
                    </a:cubicBezTo>
                    <a:cubicBezTo>
                      <a:pt x="169" y="1209"/>
                      <a:pt x="206" y="1221"/>
                      <a:pt x="244" y="1221"/>
                    </a:cubicBezTo>
                    <a:cubicBezTo>
                      <a:pt x="281" y="1221"/>
                      <a:pt x="318" y="1209"/>
                      <a:pt x="365" y="1185"/>
                    </a:cubicBezTo>
                    <a:cubicBezTo>
                      <a:pt x="432" y="1152"/>
                      <a:pt x="486" y="1057"/>
                      <a:pt x="486" y="983"/>
                    </a:cubicBezTo>
                    <a:lnTo>
                      <a:pt x="419" y="167"/>
                    </a:lnTo>
                    <a:cubicBezTo>
                      <a:pt x="409" y="56"/>
                      <a:pt x="326" y="0"/>
                      <a:pt x="244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9"/>
              <p:cNvSpPr/>
              <p:nvPr/>
            </p:nvSpPr>
            <p:spPr>
              <a:xfrm>
                <a:off x="8210182" y="3948404"/>
                <a:ext cx="61342" cy="7470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24" extrusionOk="0">
                    <a:moveTo>
                      <a:pt x="681" y="0"/>
                    </a:moveTo>
                    <a:cubicBezTo>
                      <a:pt x="612" y="0"/>
                      <a:pt x="540" y="32"/>
                      <a:pt x="483" y="106"/>
                    </a:cubicBezTo>
                    <a:cubicBezTo>
                      <a:pt x="361" y="267"/>
                      <a:pt x="240" y="429"/>
                      <a:pt x="132" y="605"/>
                    </a:cubicBezTo>
                    <a:cubicBezTo>
                      <a:pt x="1" y="816"/>
                      <a:pt x="203" y="1024"/>
                      <a:pt x="397" y="1024"/>
                    </a:cubicBezTo>
                    <a:cubicBezTo>
                      <a:pt x="481" y="1024"/>
                      <a:pt x="564" y="984"/>
                      <a:pt x="618" y="888"/>
                    </a:cubicBezTo>
                    <a:cubicBezTo>
                      <a:pt x="719" y="713"/>
                      <a:pt x="800" y="530"/>
                      <a:pt x="881" y="342"/>
                    </a:cubicBezTo>
                    <a:cubicBezTo>
                      <a:pt x="964" y="152"/>
                      <a:pt x="831" y="0"/>
                      <a:pt x="681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3"/>
          <p:cNvSpPr/>
          <p:nvPr/>
        </p:nvSpPr>
        <p:spPr>
          <a:xfrm>
            <a:off x="-3389" y="3131978"/>
            <a:ext cx="9150778" cy="2011527"/>
          </a:xfrm>
          <a:custGeom>
            <a:avLst/>
            <a:gdLst/>
            <a:ahLst/>
            <a:cxnLst/>
            <a:rect l="l" t="t" r="r" b="b"/>
            <a:pathLst>
              <a:path w="284960" h="62640" extrusionOk="0">
                <a:moveTo>
                  <a:pt x="28810" y="1"/>
                </a:moveTo>
                <a:cubicBezTo>
                  <a:pt x="27913" y="1"/>
                  <a:pt x="27012" y="28"/>
                  <a:pt x="26110" y="85"/>
                </a:cubicBezTo>
                <a:cubicBezTo>
                  <a:pt x="15502" y="754"/>
                  <a:pt x="4681" y="6985"/>
                  <a:pt x="0" y="16043"/>
                </a:cubicBezTo>
                <a:lnTo>
                  <a:pt x="0" y="62639"/>
                </a:lnTo>
                <a:cubicBezTo>
                  <a:pt x="39125" y="55163"/>
                  <a:pt x="87712" y="49080"/>
                  <a:pt x="143535" y="49080"/>
                </a:cubicBezTo>
                <a:cubicBezTo>
                  <a:pt x="144221" y="49080"/>
                  <a:pt x="144908" y="49081"/>
                  <a:pt x="145595" y="49083"/>
                </a:cubicBezTo>
                <a:cubicBezTo>
                  <a:pt x="199517" y="49235"/>
                  <a:pt x="246631" y="55101"/>
                  <a:pt x="284960" y="62305"/>
                </a:cubicBezTo>
                <a:lnTo>
                  <a:pt x="284960" y="19113"/>
                </a:lnTo>
                <a:cubicBezTo>
                  <a:pt x="278715" y="20017"/>
                  <a:pt x="272444" y="20512"/>
                  <a:pt x="266170" y="20512"/>
                </a:cubicBezTo>
                <a:cubicBezTo>
                  <a:pt x="260839" y="20512"/>
                  <a:pt x="255507" y="20154"/>
                  <a:pt x="250187" y="19386"/>
                </a:cubicBezTo>
                <a:cubicBezTo>
                  <a:pt x="226936" y="15985"/>
                  <a:pt x="204335" y="4871"/>
                  <a:pt x="181288" y="4871"/>
                </a:cubicBezTo>
                <a:cubicBezTo>
                  <a:pt x="177972" y="4871"/>
                  <a:pt x="174647" y="5101"/>
                  <a:pt x="171310" y="5617"/>
                </a:cubicBezTo>
                <a:cubicBezTo>
                  <a:pt x="148984" y="9080"/>
                  <a:pt x="129266" y="25087"/>
                  <a:pt x="106775" y="25087"/>
                </a:cubicBezTo>
                <a:cubicBezTo>
                  <a:pt x="106362" y="25087"/>
                  <a:pt x="105948" y="25081"/>
                  <a:pt x="105534" y="25070"/>
                </a:cubicBezTo>
                <a:cubicBezTo>
                  <a:pt x="91521" y="24736"/>
                  <a:pt x="78573" y="17988"/>
                  <a:pt x="66019" y="11666"/>
                </a:cubicBezTo>
                <a:cubicBezTo>
                  <a:pt x="54305" y="5780"/>
                  <a:pt x="41819" y="1"/>
                  <a:pt x="28810" y="1"/>
                </a:cubicBezTo>
                <a:close/>
              </a:path>
            </a:pathLst>
          </a:cu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7" name="Google Shape;577;p13"/>
          <p:cNvGrpSpPr/>
          <p:nvPr/>
        </p:nvGrpSpPr>
        <p:grpSpPr>
          <a:xfrm>
            <a:off x="-39086" y="3332653"/>
            <a:ext cx="2982653" cy="1583709"/>
            <a:chOff x="2051275" y="3803825"/>
            <a:chExt cx="548050" cy="291000"/>
          </a:xfrm>
        </p:grpSpPr>
        <p:sp>
          <p:nvSpPr>
            <p:cNvPr id="578" name="Google Shape;578;p13"/>
            <p:cNvSpPr/>
            <p:nvPr/>
          </p:nvSpPr>
          <p:spPr>
            <a:xfrm>
              <a:off x="2051275" y="3803825"/>
              <a:ext cx="548050" cy="291000"/>
            </a:xfrm>
            <a:custGeom>
              <a:avLst/>
              <a:gdLst/>
              <a:ahLst/>
              <a:cxnLst/>
              <a:rect l="l" t="t" r="r" b="b"/>
              <a:pathLst>
                <a:path w="21922" h="11640" extrusionOk="0">
                  <a:moveTo>
                    <a:pt x="8946" y="1"/>
                  </a:moveTo>
                  <a:cubicBezTo>
                    <a:pt x="8236" y="1"/>
                    <a:pt x="7532" y="269"/>
                    <a:pt x="7087" y="824"/>
                  </a:cubicBezTo>
                  <a:cubicBezTo>
                    <a:pt x="6393" y="1687"/>
                    <a:pt x="6487" y="2934"/>
                    <a:pt x="6615" y="4040"/>
                  </a:cubicBezTo>
                  <a:cubicBezTo>
                    <a:pt x="6358" y="3842"/>
                    <a:pt x="6038" y="3744"/>
                    <a:pt x="5716" y="3744"/>
                  </a:cubicBezTo>
                  <a:cubicBezTo>
                    <a:pt x="5371" y="3744"/>
                    <a:pt x="5026" y="3857"/>
                    <a:pt x="4761" y="4080"/>
                  </a:cubicBezTo>
                  <a:cubicBezTo>
                    <a:pt x="4242" y="4519"/>
                    <a:pt x="4080" y="5328"/>
                    <a:pt x="4377" y="5935"/>
                  </a:cubicBezTo>
                  <a:cubicBezTo>
                    <a:pt x="3811" y="5669"/>
                    <a:pt x="3187" y="5535"/>
                    <a:pt x="2563" y="5535"/>
                  </a:cubicBezTo>
                  <a:cubicBezTo>
                    <a:pt x="2362" y="5535"/>
                    <a:pt x="2161" y="5549"/>
                    <a:pt x="1963" y="5577"/>
                  </a:cubicBezTo>
                  <a:cubicBezTo>
                    <a:pt x="1632" y="5624"/>
                    <a:pt x="1288" y="5719"/>
                    <a:pt x="1032" y="5941"/>
                  </a:cubicBezTo>
                  <a:cubicBezTo>
                    <a:pt x="762" y="6177"/>
                    <a:pt x="621" y="6541"/>
                    <a:pt x="513" y="6892"/>
                  </a:cubicBezTo>
                  <a:cubicBezTo>
                    <a:pt x="48" y="8423"/>
                    <a:pt x="0" y="10081"/>
                    <a:pt x="378" y="11639"/>
                  </a:cubicBezTo>
                  <a:lnTo>
                    <a:pt x="21922" y="8834"/>
                  </a:lnTo>
                  <a:cubicBezTo>
                    <a:pt x="21827" y="7276"/>
                    <a:pt x="21173" y="3231"/>
                    <a:pt x="20357" y="1916"/>
                  </a:cubicBezTo>
                  <a:cubicBezTo>
                    <a:pt x="19932" y="1228"/>
                    <a:pt x="19386" y="574"/>
                    <a:pt x="18645" y="277"/>
                  </a:cubicBezTo>
                  <a:cubicBezTo>
                    <a:pt x="18417" y="188"/>
                    <a:pt x="18168" y="143"/>
                    <a:pt x="17920" y="143"/>
                  </a:cubicBezTo>
                  <a:cubicBezTo>
                    <a:pt x="17359" y="143"/>
                    <a:pt x="16804" y="374"/>
                    <a:pt x="16514" y="850"/>
                  </a:cubicBezTo>
                  <a:cubicBezTo>
                    <a:pt x="16163" y="1417"/>
                    <a:pt x="16264" y="2145"/>
                    <a:pt x="16379" y="2799"/>
                  </a:cubicBezTo>
                  <a:cubicBezTo>
                    <a:pt x="16069" y="2199"/>
                    <a:pt x="15691" y="1619"/>
                    <a:pt x="15158" y="1208"/>
                  </a:cubicBezTo>
                  <a:cubicBezTo>
                    <a:pt x="14761" y="897"/>
                    <a:pt x="14259" y="698"/>
                    <a:pt x="13761" y="698"/>
                  </a:cubicBezTo>
                  <a:cubicBezTo>
                    <a:pt x="13601" y="698"/>
                    <a:pt x="13440" y="718"/>
                    <a:pt x="13284" y="763"/>
                  </a:cubicBezTo>
                  <a:cubicBezTo>
                    <a:pt x="12637" y="945"/>
                    <a:pt x="12111" y="1585"/>
                    <a:pt x="12171" y="2260"/>
                  </a:cubicBezTo>
                  <a:cubicBezTo>
                    <a:pt x="11645" y="1356"/>
                    <a:pt x="10897" y="534"/>
                    <a:pt x="9926" y="176"/>
                  </a:cubicBezTo>
                  <a:cubicBezTo>
                    <a:pt x="9616" y="60"/>
                    <a:pt x="9280" y="1"/>
                    <a:pt x="8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3"/>
            <p:cNvSpPr/>
            <p:nvPr/>
          </p:nvSpPr>
          <p:spPr>
            <a:xfrm>
              <a:off x="2498075" y="3839450"/>
              <a:ext cx="15950" cy="36075"/>
            </a:xfrm>
            <a:custGeom>
              <a:avLst/>
              <a:gdLst/>
              <a:ahLst/>
              <a:cxnLst/>
              <a:rect l="l" t="t" r="r" b="b"/>
              <a:pathLst>
                <a:path w="638" h="1443" extrusionOk="0">
                  <a:moveTo>
                    <a:pt x="123" y="1"/>
                  </a:moveTo>
                  <a:cubicBezTo>
                    <a:pt x="62" y="1"/>
                    <a:pt x="0" y="42"/>
                    <a:pt x="4" y="120"/>
                  </a:cubicBezTo>
                  <a:cubicBezTo>
                    <a:pt x="17" y="376"/>
                    <a:pt x="71" y="626"/>
                    <a:pt x="152" y="868"/>
                  </a:cubicBezTo>
                  <a:cubicBezTo>
                    <a:pt x="220" y="1077"/>
                    <a:pt x="287" y="1307"/>
                    <a:pt x="476" y="1428"/>
                  </a:cubicBezTo>
                  <a:cubicBezTo>
                    <a:pt x="492" y="1438"/>
                    <a:pt x="508" y="1442"/>
                    <a:pt x="524" y="1442"/>
                  </a:cubicBezTo>
                  <a:cubicBezTo>
                    <a:pt x="575" y="1442"/>
                    <a:pt x="619" y="1399"/>
                    <a:pt x="624" y="1347"/>
                  </a:cubicBezTo>
                  <a:cubicBezTo>
                    <a:pt x="638" y="1131"/>
                    <a:pt x="503" y="943"/>
                    <a:pt x="429" y="747"/>
                  </a:cubicBezTo>
                  <a:cubicBezTo>
                    <a:pt x="348" y="531"/>
                    <a:pt x="301" y="309"/>
                    <a:pt x="240" y="86"/>
                  </a:cubicBezTo>
                  <a:cubicBezTo>
                    <a:pt x="225" y="29"/>
                    <a:pt x="174" y="1"/>
                    <a:pt x="12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3"/>
            <p:cNvSpPr/>
            <p:nvPr/>
          </p:nvSpPr>
          <p:spPr>
            <a:xfrm>
              <a:off x="2481600" y="3922000"/>
              <a:ext cx="13550" cy="27400"/>
            </a:xfrm>
            <a:custGeom>
              <a:avLst/>
              <a:gdLst/>
              <a:ahLst/>
              <a:cxnLst/>
              <a:rect l="l" t="t" r="r" b="b"/>
              <a:pathLst>
                <a:path w="542" h="1096" extrusionOk="0">
                  <a:moveTo>
                    <a:pt x="140" y="1"/>
                  </a:moveTo>
                  <a:cubicBezTo>
                    <a:pt x="70" y="1"/>
                    <a:pt x="1" y="57"/>
                    <a:pt x="29" y="142"/>
                  </a:cubicBezTo>
                  <a:cubicBezTo>
                    <a:pt x="76" y="311"/>
                    <a:pt x="130" y="486"/>
                    <a:pt x="184" y="655"/>
                  </a:cubicBezTo>
                  <a:cubicBezTo>
                    <a:pt x="225" y="796"/>
                    <a:pt x="245" y="972"/>
                    <a:pt x="359" y="1073"/>
                  </a:cubicBezTo>
                  <a:cubicBezTo>
                    <a:pt x="377" y="1088"/>
                    <a:pt x="400" y="1095"/>
                    <a:pt x="422" y="1095"/>
                  </a:cubicBezTo>
                  <a:cubicBezTo>
                    <a:pt x="459" y="1095"/>
                    <a:pt x="495" y="1074"/>
                    <a:pt x="508" y="1032"/>
                  </a:cubicBezTo>
                  <a:cubicBezTo>
                    <a:pt x="541" y="884"/>
                    <a:pt x="461" y="736"/>
                    <a:pt x="413" y="587"/>
                  </a:cubicBezTo>
                  <a:lnTo>
                    <a:pt x="420" y="587"/>
                  </a:lnTo>
                  <a:cubicBezTo>
                    <a:pt x="359" y="419"/>
                    <a:pt x="305" y="250"/>
                    <a:pt x="252" y="82"/>
                  </a:cubicBezTo>
                  <a:cubicBezTo>
                    <a:pt x="233" y="25"/>
                    <a:pt x="186" y="1"/>
                    <a:pt x="140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3"/>
            <p:cNvSpPr/>
            <p:nvPr/>
          </p:nvSpPr>
          <p:spPr>
            <a:xfrm>
              <a:off x="2534675" y="3941450"/>
              <a:ext cx="15775" cy="26550"/>
            </a:xfrm>
            <a:custGeom>
              <a:avLst/>
              <a:gdLst/>
              <a:ahLst/>
              <a:cxnLst/>
              <a:rect l="l" t="t" r="r" b="b"/>
              <a:pathLst>
                <a:path w="631" h="1062" extrusionOk="0">
                  <a:moveTo>
                    <a:pt x="176" y="1"/>
                  </a:moveTo>
                  <a:cubicBezTo>
                    <a:pt x="87" y="1"/>
                    <a:pt x="1" y="71"/>
                    <a:pt x="37" y="180"/>
                  </a:cubicBezTo>
                  <a:cubicBezTo>
                    <a:pt x="97" y="376"/>
                    <a:pt x="165" y="571"/>
                    <a:pt x="226" y="767"/>
                  </a:cubicBezTo>
                  <a:cubicBezTo>
                    <a:pt x="257" y="866"/>
                    <a:pt x="305" y="1062"/>
                    <a:pt x="443" y="1062"/>
                  </a:cubicBezTo>
                  <a:cubicBezTo>
                    <a:pt x="455" y="1062"/>
                    <a:pt x="468" y="1060"/>
                    <a:pt x="482" y="1057"/>
                  </a:cubicBezTo>
                  <a:cubicBezTo>
                    <a:pt x="630" y="1009"/>
                    <a:pt x="576" y="814"/>
                    <a:pt x="536" y="713"/>
                  </a:cubicBezTo>
                  <a:lnTo>
                    <a:pt x="320" y="106"/>
                  </a:lnTo>
                  <a:cubicBezTo>
                    <a:pt x="296" y="33"/>
                    <a:pt x="235" y="1"/>
                    <a:pt x="17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3"/>
            <p:cNvSpPr/>
            <p:nvPr/>
          </p:nvSpPr>
          <p:spPr>
            <a:xfrm>
              <a:off x="2432375" y="3945475"/>
              <a:ext cx="18050" cy="42700"/>
            </a:xfrm>
            <a:custGeom>
              <a:avLst/>
              <a:gdLst/>
              <a:ahLst/>
              <a:cxnLst/>
              <a:rect l="l" t="t" r="r" b="b"/>
              <a:pathLst>
                <a:path w="722" h="1708" extrusionOk="0">
                  <a:moveTo>
                    <a:pt x="128" y="1"/>
                  </a:moveTo>
                  <a:cubicBezTo>
                    <a:pt x="67" y="1"/>
                    <a:pt x="1" y="56"/>
                    <a:pt x="9" y="134"/>
                  </a:cubicBezTo>
                  <a:cubicBezTo>
                    <a:pt x="76" y="612"/>
                    <a:pt x="150" y="1246"/>
                    <a:pt x="447" y="1644"/>
                  </a:cubicBezTo>
                  <a:cubicBezTo>
                    <a:pt x="480" y="1688"/>
                    <a:pt x="523" y="1708"/>
                    <a:pt x="566" y="1708"/>
                  </a:cubicBezTo>
                  <a:cubicBezTo>
                    <a:pt x="646" y="1708"/>
                    <a:pt x="721" y="1638"/>
                    <a:pt x="703" y="1536"/>
                  </a:cubicBezTo>
                  <a:cubicBezTo>
                    <a:pt x="656" y="1287"/>
                    <a:pt x="528" y="1051"/>
                    <a:pt x="440" y="815"/>
                  </a:cubicBezTo>
                  <a:cubicBezTo>
                    <a:pt x="360" y="572"/>
                    <a:pt x="279" y="329"/>
                    <a:pt x="218" y="80"/>
                  </a:cubicBezTo>
                  <a:cubicBezTo>
                    <a:pt x="205" y="24"/>
                    <a:pt x="167" y="1"/>
                    <a:pt x="12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2261350" y="3853350"/>
              <a:ext cx="20050" cy="34650"/>
            </a:xfrm>
            <a:custGeom>
              <a:avLst/>
              <a:gdLst/>
              <a:ahLst/>
              <a:cxnLst/>
              <a:rect l="l" t="t" r="r" b="b"/>
              <a:pathLst>
                <a:path w="802" h="1386" extrusionOk="0">
                  <a:moveTo>
                    <a:pt x="173" y="1"/>
                  </a:moveTo>
                  <a:cubicBezTo>
                    <a:pt x="90" y="1"/>
                    <a:pt x="0" y="96"/>
                    <a:pt x="46" y="198"/>
                  </a:cubicBezTo>
                  <a:lnTo>
                    <a:pt x="343" y="872"/>
                  </a:lnTo>
                  <a:cubicBezTo>
                    <a:pt x="424" y="1054"/>
                    <a:pt x="478" y="1277"/>
                    <a:pt x="653" y="1378"/>
                  </a:cubicBezTo>
                  <a:cubicBezTo>
                    <a:pt x="664" y="1383"/>
                    <a:pt x="676" y="1386"/>
                    <a:pt x="688" y="1386"/>
                  </a:cubicBezTo>
                  <a:cubicBezTo>
                    <a:pt x="722" y="1386"/>
                    <a:pt x="758" y="1365"/>
                    <a:pt x="768" y="1331"/>
                  </a:cubicBezTo>
                  <a:cubicBezTo>
                    <a:pt x="802" y="1135"/>
                    <a:pt x="680" y="953"/>
                    <a:pt x="599" y="778"/>
                  </a:cubicBezTo>
                  <a:cubicBezTo>
                    <a:pt x="491" y="542"/>
                    <a:pt x="383" y="306"/>
                    <a:pt x="269" y="70"/>
                  </a:cubicBezTo>
                  <a:cubicBezTo>
                    <a:pt x="248" y="21"/>
                    <a:pt x="211" y="1"/>
                    <a:pt x="17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2249650" y="3942700"/>
              <a:ext cx="20450" cy="37375"/>
            </a:xfrm>
            <a:custGeom>
              <a:avLst/>
              <a:gdLst/>
              <a:ahLst/>
              <a:cxnLst/>
              <a:rect l="l" t="t" r="r" b="b"/>
              <a:pathLst>
                <a:path w="818" h="1495" extrusionOk="0">
                  <a:moveTo>
                    <a:pt x="170" y="1"/>
                  </a:moveTo>
                  <a:cubicBezTo>
                    <a:pt x="89" y="1"/>
                    <a:pt x="1" y="96"/>
                    <a:pt x="42" y="198"/>
                  </a:cubicBezTo>
                  <a:cubicBezTo>
                    <a:pt x="143" y="427"/>
                    <a:pt x="245" y="649"/>
                    <a:pt x="339" y="879"/>
                  </a:cubicBezTo>
                  <a:cubicBezTo>
                    <a:pt x="427" y="1074"/>
                    <a:pt x="487" y="1317"/>
                    <a:pt x="642" y="1465"/>
                  </a:cubicBezTo>
                  <a:cubicBezTo>
                    <a:pt x="665" y="1485"/>
                    <a:pt x="691" y="1494"/>
                    <a:pt x="717" y="1494"/>
                  </a:cubicBezTo>
                  <a:cubicBezTo>
                    <a:pt x="769" y="1494"/>
                    <a:pt x="818" y="1457"/>
                    <a:pt x="818" y="1398"/>
                  </a:cubicBezTo>
                  <a:cubicBezTo>
                    <a:pt x="811" y="1182"/>
                    <a:pt x="683" y="980"/>
                    <a:pt x="595" y="784"/>
                  </a:cubicBezTo>
                  <a:cubicBezTo>
                    <a:pt x="487" y="548"/>
                    <a:pt x="373" y="305"/>
                    <a:pt x="265" y="69"/>
                  </a:cubicBezTo>
                  <a:cubicBezTo>
                    <a:pt x="244" y="21"/>
                    <a:pt x="208" y="1"/>
                    <a:pt x="170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2188825" y="4005675"/>
              <a:ext cx="25000" cy="36825"/>
            </a:xfrm>
            <a:custGeom>
              <a:avLst/>
              <a:gdLst/>
              <a:ahLst/>
              <a:cxnLst/>
              <a:rect l="l" t="t" r="r" b="b"/>
              <a:pathLst>
                <a:path w="1000" h="1473" extrusionOk="0">
                  <a:moveTo>
                    <a:pt x="186" y="1"/>
                  </a:moveTo>
                  <a:cubicBezTo>
                    <a:pt x="97" y="1"/>
                    <a:pt x="1" y="75"/>
                    <a:pt x="41" y="173"/>
                  </a:cubicBezTo>
                  <a:cubicBezTo>
                    <a:pt x="129" y="396"/>
                    <a:pt x="223" y="618"/>
                    <a:pt x="331" y="827"/>
                  </a:cubicBezTo>
                  <a:cubicBezTo>
                    <a:pt x="439" y="1030"/>
                    <a:pt x="540" y="1272"/>
                    <a:pt x="709" y="1434"/>
                  </a:cubicBezTo>
                  <a:cubicBezTo>
                    <a:pt x="739" y="1460"/>
                    <a:pt x="775" y="1472"/>
                    <a:pt x="812" y="1472"/>
                  </a:cubicBezTo>
                  <a:cubicBezTo>
                    <a:pt x="906" y="1472"/>
                    <a:pt x="999" y="1393"/>
                    <a:pt x="965" y="1286"/>
                  </a:cubicBezTo>
                  <a:cubicBezTo>
                    <a:pt x="904" y="1077"/>
                    <a:pt x="749" y="888"/>
                    <a:pt x="641" y="693"/>
                  </a:cubicBezTo>
                  <a:cubicBezTo>
                    <a:pt x="527" y="484"/>
                    <a:pt x="405" y="281"/>
                    <a:pt x="297" y="66"/>
                  </a:cubicBezTo>
                  <a:cubicBezTo>
                    <a:pt x="275" y="20"/>
                    <a:pt x="231" y="1"/>
                    <a:pt x="18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2183075" y="3935075"/>
              <a:ext cx="19775" cy="35075"/>
            </a:xfrm>
            <a:custGeom>
              <a:avLst/>
              <a:gdLst/>
              <a:ahLst/>
              <a:cxnLst/>
              <a:rect l="l" t="t" r="r" b="b"/>
              <a:pathLst>
                <a:path w="791" h="1403" extrusionOk="0">
                  <a:moveTo>
                    <a:pt x="137" y="0"/>
                  </a:moveTo>
                  <a:cubicBezTo>
                    <a:pt x="66" y="0"/>
                    <a:pt x="0" y="53"/>
                    <a:pt x="28" y="138"/>
                  </a:cubicBezTo>
                  <a:cubicBezTo>
                    <a:pt x="109" y="368"/>
                    <a:pt x="197" y="597"/>
                    <a:pt x="298" y="819"/>
                  </a:cubicBezTo>
                  <a:cubicBezTo>
                    <a:pt x="386" y="1022"/>
                    <a:pt x="453" y="1251"/>
                    <a:pt x="635" y="1386"/>
                  </a:cubicBezTo>
                  <a:cubicBezTo>
                    <a:pt x="650" y="1397"/>
                    <a:pt x="667" y="1402"/>
                    <a:pt x="684" y="1402"/>
                  </a:cubicBezTo>
                  <a:cubicBezTo>
                    <a:pt x="737" y="1402"/>
                    <a:pt x="790" y="1354"/>
                    <a:pt x="790" y="1298"/>
                  </a:cubicBezTo>
                  <a:cubicBezTo>
                    <a:pt x="784" y="1103"/>
                    <a:pt x="662" y="934"/>
                    <a:pt x="568" y="759"/>
                  </a:cubicBezTo>
                  <a:lnTo>
                    <a:pt x="575" y="759"/>
                  </a:lnTo>
                  <a:cubicBezTo>
                    <a:pt x="460" y="536"/>
                    <a:pt x="352" y="307"/>
                    <a:pt x="258" y="78"/>
                  </a:cubicBezTo>
                  <a:cubicBezTo>
                    <a:pt x="233" y="24"/>
                    <a:pt x="184" y="0"/>
                    <a:pt x="13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2089725" y="4015575"/>
              <a:ext cx="19050" cy="30825"/>
            </a:xfrm>
            <a:custGeom>
              <a:avLst/>
              <a:gdLst/>
              <a:ahLst/>
              <a:cxnLst/>
              <a:rect l="l" t="t" r="r" b="b"/>
              <a:pathLst>
                <a:path w="762" h="1233" extrusionOk="0">
                  <a:moveTo>
                    <a:pt x="207" y="0"/>
                  </a:moveTo>
                  <a:cubicBezTo>
                    <a:pt x="107" y="0"/>
                    <a:pt x="0" y="108"/>
                    <a:pt x="61" y="229"/>
                  </a:cubicBezTo>
                  <a:cubicBezTo>
                    <a:pt x="148" y="398"/>
                    <a:pt x="229" y="573"/>
                    <a:pt x="310" y="742"/>
                  </a:cubicBezTo>
                  <a:cubicBezTo>
                    <a:pt x="377" y="897"/>
                    <a:pt x="425" y="1099"/>
                    <a:pt x="560" y="1207"/>
                  </a:cubicBezTo>
                  <a:cubicBezTo>
                    <a:pt x="581" y="1223"/>
                    <a:pt x="612" y="1233"/>
                    <a:pt x="642" y="1233"/>
                  </a:cubicBezTo>
                  <a:cubicBezTo>
                    <a:pt x="685" y="1233"/>
                    <a:pt x="727" y="1212"/>
                    <a:pt x="735" y="1160"/>
                  </a:cubicBezTo>
                  <a:cubicBezTo>
                    <a:pt x="762" y="978"/>
                    <a:pt x="674" y="823"/>
                    <a:pt x="600" y="661"/>
                  </a:cubicBezTo>
                  <a:cubicBezTo>
                    <a:pt x="512" y="458"/>
                    <a:pt x="418" y="270"/>
                    <a:pt x="324" y="74"/>
                  </a:cubicBezTo>
                  <a:cubicBezTo>
                    <a:pt x="296" y="22"/>
                    <a:pt x="252" y="0"/>
                    <a:pt x="20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2112700" y="3964975"/>
              <a:ext cx="19400" cy="28150"/>
            </a:xfrm>
            <a:custGeom>
              <a:avLst/>
              <a:gdLst/>
              <a:ahLst/>
              <a:cxnLst/>
              <a:rect l="l" t="t" r="r" b="b"/>
              <a:pathLst>
                <a:path w="776" h="1126" extrusionOk="0">
                  <a:moveTo>
                    <a:pt x="138" y="0"/>
                  </a:moveTo>
                  <a:cubicBezTo>
                    <a:pt x="74" y="0"/>
                    <a:pt x="0" y="57"/>
                    <a:pt x="32" y="129"/>
                  </a:cubicBezTo>
                  <a:cubicBezTo>
                    <a:pt x="99" y="311"/>
                    <a:pt x="187" y="493"/>
                    <a:pt x="281" y="669"/>
                  </a:cubicBezTo>
                  <a:cubicBezTo>
                    <a:pt x="369" y="817"/>
                    <a:pt x="463" y="1026"/>
                    <a:pt x="618" y="1114"/>
                  </a:cubicBezTo>
                  <a:cubicBezTo>
                    <a:pt x="634" y="1122"/>
                    <a:pt x="649" y="1126"/>
                    <a:pt x="665" y="1126"/>
                  </a:cubicBezTo>
                  <a:cubicBezTo>
                    <a:pt x="724" y="1126"/>
                    <a:pt x="776" y="1070"/>
                    <a:pt x="760" y="1006"/>
                  </a:cubicBezTo>
                  <a:cubicBezTo>
                    <a:pt x="719" y="837"/>
                    <a:pt x="571" y="696"/>
                    <a:pt x="483" y="554"/>
                  </a:cubicBezTo>
                  <a:cubicBezTo>
                    <a:pt x="382" y="392"/>
                    <a:pt x="295" y="224"/>
                    <a:pt x="214" y="48"/>
                  </a:cubicBezTo>
                  <a:cubicBezTo>
                    <a:pt x="200" y="15"/>
                    <a:pt x="170" y="0"/>
                    <a:pt x="138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9" name="Google Shape;589;p13"/>
          <p:cNvGrpSpPr/>
          <p:nvPr/>
        </p:nvGrpSpPr>
        <p:grpSpPr>
          <a:xfrm>
            <a:off x="6034629" y="3332655"/>
            <a:ext cx="3145045" cy="1838162"/>
            <a:chOff x="4246750" y="3914450"/>
            <a:chExt cx="533900" cy="312050"/>
          </a:xfrm>
        </p:grpSpPr>
        <p:sp>
          <p:nvSpPr>
            <p:cNvPr id="590" name="Google Shape;590;p13"/>
            <p:cNvSpPr/>
            <p:nvPr/>
          </p:nvSpPr>
          <p:spPr>
            <a:xfrm>
              <a:off x="4246750" y="3914450"/>
              <a:ext cx="533900" cy="312050"/>
            </a:xfrm>
            <a:custGeom>
              <a:avLst/>
              <a:gdLst/>
              <a:ahLst/>
              <a:cxnLst/>
              <a:rect l="l" t="t" r="r" b="b"/>
              <a:pathLst>
                <a:path w="21356" h="12482" extrusionOk="0">
                  <a:moveTo>
                    <a:pt x="17428" y="0"/>
                  </a:moveTo>
                  <a:cubicBezTo>
                    <a:pt x="16612" y="0"/>
                    <a:pt x="15790" y="271"/>
                    <a:pt x="15145" y="775"/>
                  </a:cubicBezTo>
                  <a:cubicBezTo>
                    <a:pt x="14052" y="1629"/>
                    <a:pt x="13486" y="3070"/>
                    <a:pt x="13595" y="4457"/>
                  </a:cubicBezTo>
                  <a:lnTo>
                    <a:pt x="13595" y="4457"/>
                  </a:lnTo>
                  <a:cubicBezTo>
                    <a:pt x="13523" y="3903"/>
                    <a:pt x="12942" y="3528"/>
                    <a:pt x="12373" y="3528"/>
                  </a:cubicBezTo>
                  <a:cubicBezTo>
                    <a:pt x="12226" y="3528"/>
                    <a:pt x="12079" y="3553"/>
                    <a:pt x="11942" y="3607"/>
                  </a:cubicBezTo>
                  <a:cubicBezTo>
                    <a:pt x="11255" y="3883"/>
                    <a:pt x="10870" y="4658"/>
                    <a:pt x="10837" y="5393"/>
                  </a:cubicBezTo>
                  <a:cubicBezTo>
                    <a:pt x="10783" y="4645"/>
                    <a:pt x="10729" y="3883"/>
                    <a:pt x="10439" y="3189"/>
                  </a:cubicBezTo>
                  <a:cubicBezTo>
                    <a:pt x="10149" y="2501"/>
                    <a:pt x="9589" y="1874"/>
                    <a:pt x="8854" y="1712"/>
                  </a:cubicBezTo>
                  <a:cubicBezTo>
                    <a:pt x="8721" y="1682"/>
                    <a:pt x="8587" y="1669"/>
                    <a:pt x="8452" y="1669"/>
                  </a:cubicBezTo>
                  <a:cubicBezTo>
                    <a:pt x="7974" y="1669"/>
                    <a:pt x="7497" y="1842"/>
                    <a:pt x="7081" y="2089"/>
                  </a:cubicBezTo>
                  <a:cubicBezTo>
                    <a:pt x="5840" y="2824"/>
                    <a:pt x="5031" y="4234"/>
                    <a:pt x="5024" y="5670"/>
                  </a:cubicBezTo>
                  <a:cubicBezTo>
                    <a:pt x="4517" y="5379"/>
                    <a:pt x="3932" y="5232"/>
                    <a:pt x="3347" y="5232"/>
                  </a:cubicBezTo>
                  <a:cubicBezTo>
                    <a:pt x="2765" y="5232"/>
                    <a:pt x="2184" y="5377"/>
                    <a:pt x="1680" y="5670"/>
                  </a:cubicBezTo>
                  <a:cubicBezTo>
                    <a:pt x="668" y="6250"/>
                    <a:pt x="1" y="7396"/>
                    <a:pt x="1" y="8563"/>
                  </a:cubicBezTo>
                  <a:lnTo>
                    <a:pt x="19715" y="12273"/>
                  </a:lnTo>
                  <a:lnTo>
                    <a:pt x="19715" y="12273"/>
                  </a:lnTo>
                  <a:cubicBezTo>
                    <a:pt x="19662" y="12311"/>
                    <a:pt x="19649" y="12470"/>
                    <a:pt x="19751" y="12480"/>
                  </a:cubicBezTo>
                  <a:cubicBezTo>
                    <a:pt x="19756" y="12481"/>
                    <a:pt x="19762" y="12481"/>
                    <a:pt x="19767" y="12481"/>
                  </a:cubicBezTo>
                  <a:cubicBezTo>
                    <a:pt x="19886" y="12481"/>
                    <a:pt x="19969" y="12340"/>
                    <a:pt x="20020" y="12224"/>
                  </a:cubicBezTo>
                  <a:cubicBezTo>
                    <a:pt x="20924" y="10019"/>
                    <a:pt x="21356" y="7625"/>
                    <a:pt x="21275" y="5238"/>
                  </a:cubicBezTo>
                  <a:cubicBezTo>
                    <a:pt x="21207" y="3411"/>
                    <a:pt x="20695" y="1375"/>
                    <a:pt x="19124" y="444"/>
                  </a:cubicBezTo>
                  <a:cubicBezTo>
                    <a:pt x="18610" y="143"/>
                    <a:pt x="18021" y="0"/>
                    <a:pt x="17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4625550" y="4001525"/>
              <a:ext cx="7100" cy="27250"/>
            </a:xfrm>
            <a:custGeom>
              <a:avLst/>
              <a:gdLst/>
              <a:ahLst/>
              <a:cxnLst/>
              <a:rect l="l" t="t" r="r" b="b"/>
              <a:pathLst>
                <a:path w="284" h="1090" extrusionOk="0">
                  <a:moveTo>
                    <a:pt x="138" y="1"/>
                  </a:moveTo>
                  <a:cubicBezTo>
                    <a:pt x="89" y="1"/>
                    <a:pt x="41" y="33"/>
                    <a:pt x="41" y="97"/>
                  </a:cubicBezTo>
                  <a:cubicBezTo>
                    <a:pt x="34" y="285"/>
                    <a:pt x="27" y="481"/>
                    <a:pt x="27" y="670"/>
                  </a:cubicBezTo>
                  <a:cubicBezTo>
                    <a:pt x="20" y="818"/>
                    <a:pt x="0" y="946"/>
                    <a:pt x="88" y="1074"/>
                  </a:cubicBezTo>
                  <a:cubicBezTo>
                    <a:pt x="98" y="1084"/>
                    <a:pt x="118" y="1090"/>
                    <a:pt x="138" y="1090"/>
                  </a:cubicBezTo>
                  <a:cubicBezTo>
                    <a:pt x="159" y="1090"/>
                    <a:pt x="179" y="1084"/>
                    <a:pt x="189" y="1074"/>
                  </a:cubicBezTo>
                  <a:cubicBezTo>
                    <a:pt x="283" y="946"/>
                    <a:pt x="256" y="818"/>
                    <a:pt x="250" y="670"/>
                  </a:cubicBezTo>
                  <a:lnTo>
                    <a:pt x="236" y="97"/>
                  </a:lnTo>
                  <a:cubicBezTo>
                    <a:pt x="236" y="33"/>
                    <a:pt x="187" y="1"/>
                    <a:pt x="13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4686225" y="3976325"/>
              <a:ext cx="8275" cy="35400"/>
            </a:xfrm>
            <a:custGeom>
              <a:avLst/>
              <a:gdLst/>
              <a:ahLst/>
              <a:cxnLst/>
              <a:rect l="l" t="t" r="r" b="b"/>
              <a:pathLst>
                <a:path w="331" h="1416" extrusionOk="0">
                  <a:moveTo>
                    <a:pt x="191" y="1"/>
                  </a:moveTo>
                  <a:cubicBezTo>
                    <a:pt x="139" y="1"/>
                    <a:pt x="88" y="36"/>
                    <a:pt x="88" y="107"/>
                  </a:cubicBezTo>
                  <a:cubicBezTo>
                    <a:pt x="75" y="322"/>
                    <a:pt x="68" y="545"/>
                    <a:pt x="54" y="768"/>
                  </a:cubicBezTo>
                  <a:cubicBezTo>
                    <a:pt x="48" y="963"/>
                    <a:pt x="1" y="1165"/>
                    <a:pt x="68" y="1354"/>
                  </a:cubicBezTo>
                  <a:cubicBezTo>
                    <a:pt x="83" y="1393"/>
                    <a:pt x="121" y="1416"/>
                    <a:pt x="158" y="1416"/>
                  </a:cubicBezTo>
                  <a:cubicBezTo>
                    <a:pt x="185" y="1416"/>
                    <a:pt x="213" y="1403"/>
                    <a:pt x="230" y="1374"/>
                  </a:cubicBezTo>
                  <a:cubicBezTo>
                    <a:pt x="324" y="1199"/>
                    <a:pt x="311" y="1004"/>
                    <a:pt x="324" y="815"/>
                  </a:cubicBezTo>
                  <a:cubicBezTo>
                    <a:pt x="331" y="579"/>
                    <a:pt x="317" y="343"/>
                    <a:pt x="304" y="107"/>
                  </a:cubicBezTo>
                  <a:cubicBezTo>
                    <a:pt x="297" y="36"/>
                    <a:pt x="243" y="1"/>
                    <a:pt x="19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4461850" y="4009925"/>
              <a:ext cx="8300" cy="25250"/>
            </a:xfrm>
            <a:custGeom>
              <a:avLst/>
              <a:gdLst/>
              <a:ahLst/>
              <a:cxnLst/>
              <a:rect l="l" t="t" r="r" b="b"/>
              <a:pathLst>
                <a:path w="332" h="1010" extrusionOk="0">
                  <a:moveTo>
                    <a:pt x="169" y="0"/>
                  </a:moveTo>
                  <a:cubicBezTo>
                    <a:pt x="115" y="0"/>
                    <a:pt x="61" y="37"/>
                    <a:pt x="55" y="111"/>
                  </a:cubicBezTo>
                  <a:cubicBezTo>
                    <a:pt x="48" y="260"/>
                    <a:pt x="34" y="415"/>
                    <a:pt x="28" y="563"/>
                  </a:cubicBezTo>
                  <a:cubicBezTo>
                    <a:pt x="28" y="698"/>
                    <a:pt x="1" y="833"/>
                    <a:pt x="68" y="954"/>
                  </a:cubicBezTo>
                  <a:cubicBezTo>
                    <a:pt x="88" y="991"/>
                    <a:pt x="127" y="1010"/>
                    <a:pt x="166" y="1010"/>
                  </a:cubicBezTo>
                  <a:cubicBezTo>
                    <a:pt x="205" y="1010"/>
                    <a:pt x="243" y="991"/>
                    <a:pt x="264" y="954"/>
                  </a:cubicBezTo>
                  <a:cubicBezTo>
                    <a:pt x="331" y="833"/>
                    <a:pt x="311" y="698"/>
                    <a:pt x="304" y="563"/>
                  </a:cubicBezTo>
                  <a:cubicBezTo>
                    <a:pt x="304" y="415"/>
                    <a:pt x="291" y="260"/>
                    <a:pt x="284" y="111"/>
                  </a:cubicBezTo>
                  <a:cubicBezTo>
                    <a:pt x="277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4537725" y="4069175"/>
              <a:ext cx="9800" cy="26600"/>
            </a:xfrm>
            <a:custGeom>
              <a:avLst/>
              <a:gdLst/>
              <a:ahLst/>
              <a:cxnLst/>
              <a:rect l="l" t="t" r="r" b="b"/>
              <a:pathLst>
                <a:path w="392" h="1064" extrusionOk="0">
                  <a:moveTo>
                    <a:pt x="268" y="1"/>
                  </a:moveTo>
                  <a:cubicBezTo>
                    <a:pt x="222" y="1"/>
                    <a:pt x="173" y="28"/>
                    <a:pt x="155" y="74"/>
                  </a:cubicBezTo>
                  <a:cubicBezTo>
                    <a:pt x="94" y="229"/>
                    <a:pt x="88" y="398"/>
                    <a:pt x="67" y="560"/>
                  </a:cubicBezTo>
                  <a:cubicBezTo>
                    <a:pt x="54" y="715"/>
                    <a:pt x="0" y="877"/>
                    <a:pt x="81" y="1012"/>
                  </a:cubicBezTo>
                  <a:cubicBezTo>
                    <a:pt x="101" y="1043"/>
                    <a:pt x="140" y="1064"/>
                    <a:pt x="178" y="1064"/>
                  </a:cubicBezTo>
                  <a:cubicBezTo>
                    <a:pt x="204" y="1064"/>
                    <a:pt x="230" y="1054"/>
                    <a:pt x="250" y="1032"/>
                  </a:cubicBezTo>
                  <a:cubicBezTo>
                    <a:pt x="357" y="910"/>
                    <a:pt x="337" y="749"/>
                    <a:pt x="351" y="593"/>
                  </a:cubicBezTo>
                  <a:cubicBezTo>
                    <a:pt x="364" y="418"/>
                    <a:pt x="391" y="250"/>
                    <a:pt x="357" y="74"/>
                  </a:cubicBezTo>
                  <a:cubicBezTo>
                    <a:pt x="348" y="23"/>
                    <a:pt x="309" y="1"/>
                    <a:pt x="268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>
              <a:off x="4612225" y="4105825"/>
              <a:ext cx="8275" cy="32050"/>
            </a:xfrm>
            <a:custGeom>
              <a:avLst/>
              <a:gdLst/>
              <a:ahLst/>
              <a:cxnLst/>
              <a:rect l="l" t="t" r="r" b="b"/>
              <a:pathLst>
                <a:path w="331" h="1282" extrusionOk="0">
                  <a:moveTo>
                    <a:pt x="204" y="1"/>
                  </a:moveTo>
                  <a:cubicBezTo>
                    <a:pt x="147" y="1"/>
                    <a:pt x="88" y="38"/>
                    <a:pt x="81" y="112"/>
                  </a:cubicBezTo>
                  <a:cubicBezTo>
                    <a:pt x="75" y="321"/>
                    <a:pt x="61" y="530"/>
                    <a:pt x="48" y="739"/>
                  </a:cubicBezTo>
                  <a:cubicBezTo>
                    <a:pt x="41" y="914"/>
                    <a:pt x="0" y="1083"/>
                    <a:pt x="81" y="1238"/>
                  </a:cubicBezTo>
                  <a:cubicBezTo>
                    <a:pt x="98" y="1267"/>
                    <a:pt x="127" y="1281"/>
                    <a:pt x="156" y="1281"/>
                  </a:cubicBezTo>
                  <a:cubicBezTo>
                    <a:pt x="187" y="1281"/>
                    <a:pt x="219" y="1266"/>
                    <a:pt x="236" y="1238"/>
                  </a:cubicBezTo>
                  <a:cubicBezTo>
                    <a:pt x="331" y="1090"/>
                    <a:pt x="304" y="908"/>
                    <a:pt x="304" y="739"/>
                  </a:cubicBezTo>
                  <a:cubicBezTo>
                    <a:pt x="311" y="530"/>
                    <a:pt x="311" y="321"/>
                    <a:pt x="317" y="112"/>
                  </a:cubicBezTo>
                  <a:cubicBezTo>
                    <a:pt x="317" y="38"/>
                    <a:pt x="262" y="1"/>
                    <a:pt x="204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4671725" y="4110925"/>
              <a:ext cx="9300" cy="30500"/>
            </a:xfrm>
            <a:custGeom>
              <a:avLst/>
              <a:gdLst/>
              <a:ahLst/>
              <a:cxnLst/>
              <a:rect l="l" t="t" r="r" b="b"/>
              <a:pathLst>
                <a:path w="372" h="1220" extrusionOk="0">
                  <a:moveTo>
                    <a:pt x="199" y="1"/>
                  </a:moveTo>
                  <a:cubicBezTo>
                    <a:pt x="127" y="1"/>
                    <a:pt x="58" y="46"/>
                    <a:pt x="61" y="137"/>
                  </a:cubicBezTo>
                  <a:cubicBezTo>
                    <a:pt x="68" y="313"/>
                    <a:pt x="61" y="481"/>
                    <a:pt x="55" y="650"/>
                  </a:cubicBezTo>
                  <a:cubicBezTo>
                    <a:pt x="41" y="811"/>
                    <a:pt x="1" y="973"/>
                    <a:pt x="48" y="1128"/>
                  </a:cubicBezTo>
                  <a:cubicBezTo>
                    <a:pt x="67" y="1186"/>
                    <a:pt x="123" y="1219"/>
                    <a:pt x="178" y="1219"/>
                  </a:cubicBezTo>
                  <a:cubicBezTo>
                    <a:pt x="221" y="1219"/>
                    <a:pt x="264" y="1199"/>
                    <a:pt x="291" y="1155"/>
                  </a:cubicBezTo>
                  <a:cubicBezTo>
                    <a:pt x="371" y="1014"/>
                    <a:pt x="358" y="852"/>
                    <a:pt x="358" y="690"/>
                  </a:cubicBezTo>
                  <a:cubicBezTo>
                    <a:pt x="365" y="508"/>
                    <a:pt x="358" y="326"/>
                    <a:pt x="351" y="137"/>
                  </a:cubicBezTo>
                  <a:cubicBezTo>
                    <a:pt x="345" y="46"/>
                    <a:pt x="270" y="1"/>
                    <a:pt x="199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4464550" y="4088375"/>
              <a:ext cx="9125" cy="27175"/>
            </a:xfrm>
            <a:custGeom>
              <a:avLst/>
              <a:gdLst/>
              <a:ahLst/>
              <a:cxnLst/>
              <a:rect l="l" t="t" r="r" b="b"/>
              <a:pathLst>
                <a:path w="365" h="1087" extrusionOk="0">
                  <a:moveTo>
                    <a:pt x="168" y="1"/>
                  </a:moveTo>
                  <a:cubicBezTo>
                    <a:pt x="105" y="1"/>
                    <a:pt x="41" y="41"/>
                    <a:pt x="34" y="122"/>
                  </a:cubicBezTo>
                  <a:cubicBezTo>
                    <a:pt x="21" y="297"/>
                    <a:pt x="7" y="473"/>
                    <a:pt x="14" y="648"/>
                  </a:cubicBezTo>
                  <a:cubicBezTo>
                    <a:pt x="14" y="796"/>
                    <a:pt x="1" y="945"/>
                    <a:pt x="109" y="1053"/>
                  </a:cubicBezTo>
                  <a:cubicBezTo>
                    <a:pt x="132" y="1076"/>
                    <a:pt x="161" y="1086"/>
                    <a:pt x="190" y="1086"/>
                  </a:cubicBezTo>
                  <a:cubicBezTo>
                    <a:pt x="229" y="1086"/>
                    <a:pt x="267" y="1067"/>
                    <a:pt x="291" y="1032"/>
                  </a:cubicBezTo>
                  <a:cubicBezTo>
                    <a:pt x="365" y="904"/>
                    <a:pt x="318" y="763"/>
                    <a:pt x="304" y="614"/>
                  </a:cubicBezTo>
                  <a:cubicBezTo>
                    <a:pt x="291" y="453"/>
                    <a:pt x="284" y="284"/>
                    <a:pt x="291" y="122"/>
                  </a:cubicBezTo>
                  <a:cubicBezTo>
                    <a:pt x="291" y="41"/>
                    <a:pt x="230" y="1"/>
                    <a:pt x="168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4318400" y="4070425"/>
              <a:ext cx="7600" cy="30150"/>
            </a:xfrm>
            <a:custGeom>
              <a:avLst/>
              <a:gdLst/>
              <a:ahLst/>
              <a:cxnLst/>
              <a:rect l="l" t="t" r="r" b="b"/>
              <a:pathLst>
                <a:path w="304" h="1206" extrusionOk="0">
                  <a:moveTo>
                    <a:pt x="94" y="0"/>
                  </a:moveTo>
                  <a:cubicBezTo>
                    <a:pt x="49" y="0"/>
                    <a:pt x="1" y="32"/>
                    <a:pt x="1" y="85"/>
                  </a:cubicBezTo>
                  <a:cubicBezTo>
                    <a:pt x="1" y="281"/>
                    <a:pt x="1" y="476"/>
                    <a:pt x="14" y="672"/>
                  </a:cubicBezTo>
                  <a:cubicBezTo>
                    <a:pt x="21" y="840"/>
                    <a:pt x="7" y="1002"/>
                    <a:pt x="75" y="1157"/>
                  </a:cubicBezTo>
                  <a:cubicBezTo>
                    <a:pt x="89" y="1191"/>
                    <a:pt x="121" y="1206"/>
                    <a:pt x="154" y="1206"/>
                  </a:cubicBezTo>
                  <a:cubicBezTo>
                    <a:pt x="201" y="1206"/>
                    <a:pt x="252" y="1177"/>
                    <a:pt x="264" y="1130"/>
                  </a:cubicBezTo>
                  <a:cubicBezTo>
                    <a:pt x="304" y="962"/>
                    <a:pt x="264" y="773"/>
                    <a:pt x="243" y="597"/>
                  </a:cubicBezTo>
                  <a:lnTo>
                    <a:pt x="243" y="591"/>
                  </a:lnTo>
                  <a:cubicBezTo>
                    <a:pt x="230" y="415"/>
                    <a:pt x="196" y="240"/>
                    <a:pt x="169" y="65"/>
                  </a:cubicBezTo>
                  <a:cubicBezTo>
                    <a:pt x="163" y="20"/>
                    <a:pt x="130" y="0"/>
                    <a:pt x="94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4274275" y="4084325"/>
              <a:ext cx="10275" cy="28925"/>
            </a:xfrm>
            <a:custGeom>
              <a:avLst/>
              <a:gdLst/>
              <a:ahLst/>
              <a:cxnLst/>
              <a:rect l="l" t="t" r="r" b="b"/>
              <a:pathLst>
                <a:path w="411" h="1157" extrusionOk="0">
                  <a:moveTo>
                    <a:pt x="148" y="0"/>
                  </a:moveTo>
                  <a:cubicBezTo>
                    <a:pt x="78" y="0"/>
                    <a:pt x="0" y="60"/>
                    <a:pt x="12" y="149"/>
                  </a:cubicBezTo>
                  <a:cubicBezTo>
                    <a:pt x="46" y="325"/>
                    <a:pt x="73" y="493"/>
                    <a:pt x="100" y="662"/>
                  </a:cubicBezTo>
                  <a:cubicBezTo>
                    <a:pt x="127" y="817"/>
                    <a:pt x="141" y="972"/>
                    <a:pt x="221" y="1114"/>
                  </a:cubicBezTo>
                  <a:cubicBezTo>
                    <a:pt x="237" y="1142"/>
                    <a:pt x="270" y="1157"/>
                    <a:pt x="302" y="1157"/>
                  </a:cubicBezTo>
                  <a:cubicBezTo>
                    <a:pt x="340" y="1157"/>
                    <a:pt x="376" y="1137"/>
                    <a:pt x="383" y="1093"/>
                  </a:cubicBezTo>
                  <a:cubicBezTo>
                    <a:pt x="410" y="938"/>
                    <a:pt x="370" y="790"/>
                    <a:pt x="343" y="635"/>
                  </a:cubicBezTo>
                  <a:cubicBezTo>
                    <a:pt x="316" y="453"/>
                    <a:pt x="282" y="271"/>
                    <a:pt x="248" y="89"/>
                  </a:cubicBezTo>
                  <a:cubicBezTo>
                    <a:pt x="238" y="27"/>
                    <a:pt x="195" y="0"/>
                    <a:pt x="148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600;p13"/>
          <p:cNvGrpSpPr/>
          <p:nvPr/>
        </p:nvGrpSpPr>
        <p:grpSpPr>
          <a:xfrm>
            <a:off x="3613950" y="3450050"/>
            <a:ext cx="1865824" cy="801127"/>
            <a:chOff x="3124075" y="3826725"/>
            <a:chExt cx="412000" cy="176900"/>
          </a:xfrm>
        </p:grpSpPr>
        <p:sp>
          <p:nvSpPr>
            <p:cNvPr id="601" name="Google Shape;601;p13"/>
            <p:cNvSpPr/>
            <p:nvPr/>
          </p:nvSpPr>
          <p:spPr>
            <a:xfrm>
              <a:off x="3124075" y="3826725"/>
              <a:ext cx="412000" cy="176900"/>
            </a:xfrm>
            <a:custGeom>
              <a:avLst/>
              <a:gdLst/>
              <a:ahLst/>
              <a:cxnLst/>
              <a:rect l="l" t="t" r="r" b="b"/>
              <a:pathLst>
                <a:path w="16480" h="7076" extrusionOk="0">
                  <a:moveTo>
                    <a:pt x="6192" y="0"/>
                  </a:moveTo>
                  <a:cubicBezTo>
                    <a:pt x="5606" y="0"/>
                    <a:pt x="5023" y="217"/>
                    <a:pt x="4552" y="568"/>
                  </a:cubicBezTo>
                  <a:cubicBezTo>
                    <a:pt x="3540" y="1324"/>
                    <a:pt x="3055" y="2719"/>
                    <a:pt x="3392" y="3940"/>
                  </a:cubicBezTo>
                  <a:cubicBezTo>
                    <a:pt x="2901" y="3443"/>
                    <a:pt x="2287" y="2907"/>
                    <a:pt x="1629" y="2907"/>
                  </a:cubicBezTo>
                  <a:cubicBezTo>
                    <a:pt x="1519" y="2907"/>
                    <a:pt x="1407" y="2922"/>
                    <a:pt x="1295" y="2955"/>
                  </a:cubicBezTo>
                  <a:cubicBezTo>
                    <a:pt x="803" y="3097"/>
                    <a:pt x="465" y="3555"/>
                    <a:pt x="297" y="4041"/>
                  </a:cubicBezTo>
                  <a:cubicBezTo>
                    <a:pt x="0" y="4864"/>
                    <a:pt x="115" y="5821"/>
                    <a:pt x="580" y="6563"/>
                  </a:cubicBezTo>
                  <a:lnTo>
                    <a:pt x="16264" y="7075"/>
                  </a:lnTo>
                  <a:cubicBezTo>
                    <a:pt x="16372" y="6286"/>
                    <a:pt x="16480" y="5464"/>
                    <a:pt x="16278" y="4688"/>
                  </a:cubicBezTo>
                  <a:cubicBezTo>
                    <a:pt x="16069" y="3920"/>
                    <a:pt x="15462" y="3191"/>
                    <a:pt x="14666" y="3104"/>
                  </a:cubicBezTo>
                  <a:cubicBezTo>
                    <a:pt x="14605" y="3097"/>
                    <a:pt x="14545" y="3093"/>
                    <a:pt x="14486" y="3093"/>
                  </a:cubicBezTo>
                  <a:cubicBezTo>
                    <a:pt x="13620" y="3093"/>
                    <a:pt x="12886" y="3803"/>
                    <a:pt x="12292" y="4459"/>
                  </a:cubicBezTo>
                  <a:cubicBezTo>
                    <a:pt x="11773" y="3879"/>
                    <a:pt x="11234" y="3272"/>
                    <a:pt x="10519" y="2962"/>
                  </a:cubicBezTo>
                  <a:cubicBezTo>
                    <a:pt x="10250" y="2844"/>
                    <a:pt x="9947" y="2781"/>
                    <a:pt x="9648" y="2781"/>
                  </a:cubicBezTo>
                  <a:cubicBezTo>
                    <a:pt x="9160" y="2781"/>
                    <a:pt x="8683" y="2950"/>
                    <a:pt x="8382" y="3326"/>
                  </a:cubicBezTo>
                  <a:cubicBezTo>
                    <a:pt x="8173" y="2706"/>
                    <a:pt x="8341" y="2011"/>
                    <a:pt x="8159" y="1377"/>
                  </a:cubicBezTo>
                  <a:cubicBezTo>
                    <a:pt x="7950" y="690"/>
                    <a:pt x="7303" y="170"/>
                    <a:pt x="6595" y="36"/>
                  </a:cubicBezTo>
                  <a:cubicBezTo>
                    <a:pt x="6461" y="12"/>
                    <a:pt x="6327" y="0"/>
                    <a:pt x="6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3150975" y="3954750"/>
              <a:ext cx="12725" cy="25025"/>
            </a:xfrm>
            <a:custGeom>
              <a:avLst/>
              <a:gdLst/>
              <a:ahLst/>
              <a:cxnLst/>
              <a:rect l="l" t="t" r="r" b="b"/>
              <a:pathLst>
                <a:path w="509" h="1001" extrusionOk="0">
                  <a:moveTo>
                    <a:pt x="65" y="0"/>
                  </a:moveTo>
                  <a:cubicBezTo>
                    <a:pt x="31" y="0"/>
                    <a:pt x="1" y="32"/>
                    <a:pt x="10" y="73"/>
                  </a:cubicBezTo>
                  <a:cubicBezTo>
                    <a:pt x="37" y="248"/>
                    <a:pt x="91" y="410"/>
                    <a:pt x="151" y="572"/>
                  </a:cubicBezTo>
                  <a:cubicBezTo>
                    <a:pt x="205" y="713"/>
                    <a:pt x="239" y="875"/>
                    <a:pt x="347" y="976"/>
                  </a:cubicBezTo>
                  <a:cubicBezTo>
                    <a:pt x="364" y="993"/>
                    <a:pt x="385" y="1001"/>
                    <a:pt x="407" y="1001"/>
                  </a:cubicBezTo>
                  <a:cubicBezTo>
                    <a:pt x="454" y="1001"/>
                    <a:pt x="502" y="965"/>
                    <a:pt x="502" y="909"/>
                  </a:cubicBezTo>
                  <a:cubicBezTo>
                    <a:pt x="509" y="761"/>
                    <a:pt x="414" y="626"/>
                    <a:pt x="360" y="491"/>
                  </a:cubicBezTo>
                  <a:cubicBezTo>
                    <a:pt x="286" y="329"/>
                    <a:pt x="212" y="174"/>
                    <a:pt x="111" y="26"/>
                  </a:cubicBezTo>
                  <a:cubicBezTo>
                    <a:pt x="98" y="8"/>
                    <a:pt x="81" y="0"/>
                    <a:pt x="65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3238550" y="3863300"/>
              <a:ext cx="10800" cy="25775"/>
            </a:xfrm>
            <a:custGeom>
              <a:avLst/>
              <a:gdLst/>
              <a:ahLst/>
              <a:cxnLst/>
              <a:rect l="l" t="t" r="r" b="b"/>
              <a:pathLst>
                <a:path w="432" h="1031" extrusionOk="0">
                  <a:moveTo>
                    <a:pt x="111" y="1"/>
                  </a:moveTo>
                  <a:cubicBezTo>
                    <a:pt x="57" y="1"/>
                    <a:pt x="1" y="48"/>
                    <a:pt x="13" y="117"/>
                  </a:cubicBezTo>
                  <a:cubicBezTo>
                    <a:pt x="60" y="386"/>
                    <a:pt x="60" y="751"/>
                    <a:pt x="215" y="987"/>
                  </a:cubicBezTo>
                  <a:cubicBezTo>
                    <a:pt x="236" y="1017"/>
                    <a:pt x="265" y="1030"/>
                    <a:pt x="293" y="1030"/>
                  </a:cubicBezTo>
                  <a:cubicBezTo>
                    <a:pt x="340" y="1030"/>
                    <a:pt x="387" y="994"/>
                    <a:pt x="391" y="939"/>
                  </a:cubicBezTo>
                  <a:cubicBezTo>
                    <a:pt x="431" y="663"/>
                    <a:pt x="276" y="333"/>
                    <a:pt x="195" y="70"/>
                  </a:cubicBezTo>
                  <a:cubicBezTo>
                    <a:pt x="182" y="21"/>
                    <a:pt x="147" y="1"/>
                    <a:pt x="11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3218975" y="3943775"/>
              <a:ext cx="11150" cy="25725"/>
            </a:xfrm>
            <a:custGeom>
              <a:avLst/>
              <a:gdLst/>
              <a:ahLst/>
              <a:cxnLst/>
              <a:rect l="l" t="t" r="r" b="b"/>
              <a:pathLst>
                <a:path w="446" h="1029" extrusionOk="0">
                  <a:moveTo>
                    <a:pt x="103" y="1"/>
                  </a:moveTo>
                  <a:cubicBezTo>
                    <a:pt x="55" y="1"/>
                    <a:pt x="7" y="34"/>
                    <a:pt x="7" y="94"/>
                  </a:cubicBezTo>
                  <a:cubicBezTo>
                    <a:pt x="0" y="276"/>
                    <a:pt x="34" y="444"/>
                    <a:pt x="75" y="613"/>
                  </a:cubicBezTo>
                  <a:cubicBezTo>
                    <a:pt x="102" y="761"/>
                    <a:pt x="115" y="937"/>
                    <a:pt x="257" y="1018"/>
                  </a:cubicBezTo>
                  <a:cubicBezTo>
                    <a:pt x="268" y="1025"/>
                    <a:pt x="284" y="1028"/>
                    <a:pt x="300" y="1028"/>
                  </a:cubicBezTo>
                  <a:cubicBezTo>
                    <a:pt x="331" y="1028"/>
                    <a:pt x="365" y="1015"/>
                    <a:pt x="378" y="984"/>
                  </a:cubicBezTo>
                  <a:cubicBezTo>
                    <a:pt x="445" y="842"/>
                    <a:pt x="371" y="721"/>
                    <a:pt x="331" y="579"/>
                  </a:cubicBezTo>
                  <a:cubicBezTo>
                    <a:pt x="284" y="404"/>
                    <a:pt x="257" y="235"/>
                    <a:pt x="196" y="67"/>
                  </a:cubicBezTo>
                  <a:cubicBezTo>
                    <a:pt x="181" y="22"/>
                    <a:pt x="142" y="1"/>
                    <a:pt x="10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3383825" y="3928300"/>
              <a:ext cx="9300" cy="28575"/>
            </a:xfrm>
            <a:custGeom>
              <a:avLst/>
              <a:gdLst/>
              <a:ahLst/>
              <a:cxnLst/>
              <a:rect l="l" t="t" r="r" b="b"/>
              <a:pathLst>
                <a:path w="372" h="1143" extrusionOk="0">
                  <a:moveTo>
                    <a:pt x="187" y="1"/>
                  </a:moveTo>
                  <a:cubicBezTo>
                    <a:pt x="125" y="1"/>
                    <a:pt x="62" y="41"/>
                    <a:pt x="55" y="119"/>
                  </a:cubicBezTo>
                  <a:cubicBezTo>
                    <a:pt x="41" y="295"/>
                    <a:pt x="28" y="470"/>
                    <a:pt x="28" y="645"/>
                  </a:cubicBezTo>
                  <a:cubicBezTo>
                    <a:pt x="21" y="794"/>
                    <a:pt x="1" y="962"/>
                    <a:pt x="95" y="1084"/>
                  </a:cubicBezTo>
                  <a:cubicBezTo>
                    <a:pt x="121" y="1120"/>
                    <a:pt x="165" y="1142"/>
                    <a:pt x="207" y="1142"/>
                  </a:cubicBezTo>
                  <a:cubicBezTo>
                    <a:pt x="244" y="1142"/>
                    <a:pt x="279" y="1125"/>
                    <a:pt x="298" y="1084"/>
                  </a:cubicBezTo>
                  <a:cubicBezTo>
                    <a:pt x="372" y="942"/>
                    <a:pt x="331" y="801"/>
                    <a:pt x="325" y="645"/>
                  </a:cubicBezTo>
                  <a:lnTo>
                    <a:pt x="318" y="645"/>
                  </a:lnTo>
                  <a:cubicBezTo>
                    <a:pt x="311" y="470"/>
                    <a:pt x="304" y="295"/>
                    <a:pt x="304" y="119"/>
                  </a:cubicBezTo>
                  <a:cubicBezTo>
                    <a:pt x="304" y="39"/>
                    <a:pt x="247" y="1"/>
                    <a:pt x="187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3450600" y="3949250"/>
              <a:ext cx="10625" cy="31175"/>
            </a:xfrm>
            <a:custGeom>
              <a:avLst/>
              <a:gdLst/>
              <a:ahLst/>
              <a:cxnLst/>
              <a:rect l="l" t="t" r="r" b="b"/>
              <a:pathLst>
                <a:path w="425" h="1247" extrusionOk="0">
                  <a:moveTo>
                    <a:pt x="267" y="0"/>
                  </a:moveTo>
                  <a:cubicBezTo>
                    <a:pt x="204" y="0"/>
                    <a:pt x="139" y="43"/>
                    <a:pt x="128" y="124"/>
                  </a:cubicBezTo>
                  <a:cubicBezTo>
                    <a:pt x="115" y="300"/>
                    <a:pt x="95" y="468"/>
                    <a:pt x="68" y="644"/>
                  </a:cubicBezTo>
                  <a:cubicBezTo>
                    <a:pt x="41" y="792"/>
                    <a:pt x="0" y="940"/>
                    <a:pt x="7" y="1095"/>
                  </a:cubicBezTo>
                  <a:cubicBezTo>
                    <a:pt x="7" y="1180"/>
                    <a:pt x="93" y="1247"/>
                    <a:pt x="173" y="1247"/>
                  </a:cubicBezTo>
                  <a:cubicBezTo>
                    <a:pt x="220" y="1247"/>
                    <a:pt x="265" y="1224"/>
                    <a:pt x="290" y="1169"/>
                  </a:cubicBezTo>
                  <a:cubicBezTo>
                    <a:pt x="425" y="859"/>
                    <a:pt x="405" y="455"/>
                    <a:pt x="391" y="124"/>
                  </a:cubicBezTo>
                  <a:cubicBezTo>
                    <a:pt x="388" y="41"/>
                    <a:pt x="328" y="0"/>
                    <a:pt x="26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3491225" y="3929650"/>
              <a:ext cx="8450" cy="30200"/>
            </a:xfrm>
            <a:custGeom>
              <a:avLst/>
              <a:gdLst/>
              <a:ahLst/>
              <a:cxnLst/>
              <a:rect l="l" t="t" r="r" b="b"/>
              <a:pathLst>
                <a:path w="338" h="1208" extrusionOk="0">
                  <a:moveTo>
                    <a:pt x="207" y="1"/>
                  </a:moveTo>
                  <a:cubicBezTo>
                    <a:pt x="158" y="1"/>
                    <a:pt x="108" y="34"/>
                    <a:pt x="101" y="99"/>
                  </a:cubicBezTo>
                  <a:cubicBezTo>
                    <a:pt x="81" y="308"/>
                    <a:pt x="54" y="517"/>
                    <a:pt x="47" y="733"/>
                  </a:cubicBezTo>
                  <a:cubicBezTo>
                    <a:pt x="34" y="895"/>
                    <a:pt x="0" y="1057"/>
                    <a:pt x="108" y="1185"/>
                  </a:cubicBezTo>
                  <a:cubicBezTo>
                    <a:pt x="121" y="1201"/>
                    <a:pt x="141" y="1208"/>
                    <a:pt x="162" y="1208"/>
                  </a:cubicBezTo>
                  <a:cubicBezTo>
                    <a:pt x="185" y="1208"/>
                    <a:pt x="208" y="1199"/>
                    <a:pt x="223" y="1185"/>
                  </a:cubicBezTo>
                  <a:cubicBezTo>
                    <a:pt x="337" y="1063"/>
                    <a:pt x="310" y="895"/>
                    <a:pt x="317" y="733"/>
                  </a:cubicBezTo>
                  <a:cubicBezTo>
                    <a:pt x="317" y="517"/>
                    <a:pt x="304" y="308"/>
                    <a:pt x="304" y="99"/>
                  </a:cubicBezTo>
                  <a:cubicBezTo>
                    <a:pt x="300" y="33"/>
                    <a:pt x="254" y="1"/>
                    <a:pt x="207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8" name="Google Shape;608;p13"/>
          <p:cNvSpPr/>
          <p:nvPr/>
        </p:nvSpPr>
        <p:spPr>
          <a:xfrm>
            <a:off x="-37713" y="4168276"/>
            <a:ext cx="9218842" cy="1001512"/>
          </a:xfrm>
          <a:custGeom>
            <a:avLst/>
            <a:gdLst/>
            <a:ahLst/>
            <a:cxnLst/>
            <a:rect l="l" t="t" r="r" b="b"/>
            <a:pathLst>
              <a:path w="99122" h="22807" extrusionOk="0">
                <a:moveTo>
                  <a:pt x="61118" y="0"/>
                </a:moveTo>
                <a:cubicBezTo>
                  <a:pt x="40645" y="0"/>
                  <a:pt x="20272" y="2138"/>
                  <a:pt x="1" y="6374"/>
                </a:cubicBezTo>
                <a:lnTo>
                  <a:pt x="1" y="22807"/>
                </a:lnTo>
                <a:lnTo>
                  <a:pt x="99121" y="22807"/>
                </a:lnTo>
                <a:lnTo>
                  <a:pt x="99121" y="2450"/>
                </a:lnTo>
                <a:cubicBezTo>
                  <a:pt x="86417" y="814"/>
                  <a:pt x="73749" y="0"/>
                  <a:pt x="611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9" name="Google Shape;609;p13"/>
          <p:cNvGrpSpPr/>
          <p:nvPr/>
        </p:nvGrpSpPr>
        <p:grpSpPr>
          <a:xfrm>
            <a:off x="629649" y="4342392"/>
            <a:ext cx="7884138" cy="685458"/>
            <a:chOff x="629649" y="4342392"/>
            <a:chExt cx="7884138" cy="685458"/>
          </a:xfrm>
        </p:grpSpPr>
        <p:grpSp>
          <p:nvGrpSpPr>
            <p:cNvPr id="610" name="Google Shape;610;p13"/>
            <p:cNvGrpSpPr/>
            <p:nvPr/>
          </p:nvGrpSpPr>
          <p:grpSpPr>
            <a:xfrm>
              <a:off x="629649" y="4885728"/>
              <a:ext cx="167162" cy="142122"/>
              <a:chOff x="1459849" y="4903578"/>
              <a:chExt cx="167162" cy="142122"/>
            </a:xfrm>
          </p:grpSpPr>
          <p:sp>
            <p:nvSpPr>
              <p:cNvPr id="611" name="Google Shape;611;p13"/>
              <p:cNvSpPr/>
              <p:nvPr/>
            </p:nvSpPr>
            <p:spPr>
              <a:xfrm>
                <a:off x="1459849" y="4957494"/>
                <a:ext cx="62105" cy="8784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204" extrusionOk="0">
                    <a:moveTo>
                      <a:pt x="217" y="1"/>
                    </a:moveTo>
                    <a:cubicBezTo>
                      <a:pt x="106" y="1"/>
                      <a:pt x="1" y="114"/>
                      <a:pt x="75" y="239"/>
                    </a:cubicBezTo>
                    <a:cubicBezTo>
                      <a:pt x="237" y="536"/>
                      <a:pt x="392" y="833"/>
                      <a:pt x="568" y="1116"/>
                    </a:cubicBezTo>
                    <a:cubicBezTo>
                      <a:pt x="607" y="1178"/>
                      <a:pt x="664" y="1204"/>
                      <a:pt x="721" y="1204"/>
                    </a:cubicBezTo>
                    <a:cubicBezTo>
                      <a:pt x="849" y="1204"/>
                      <a:pt x="975" y="1072"/>
                      <a:pt x="891" y="927"/>
                    </a:cubicBezTo>
                    <a:cubicBezTo>
                      <a:pt x="723" y="637"/>
                      <a:pt x="534" y="361"/>
                      <a:pt x="352" y="78"/>
                    </a:cubicBezTo>
                    <a:cubicBezTo>
                      <a:pt x="316" y="23"/>
                      <a:pt x="266" y="1"/>
                      <a:pt x="217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3"/>
              <p:cNvSpPr/>
              <p:nvPr/>
            </p:nvSpPr>
            <p:spPr>
              <a:xfrm>
                <a:off x="1511073" y="4903578"/>
                <a:ext cx="49252" cy="113376"/>
              </a:xfrm>
              <a:custGeom>
                <a:avLst/>
                <a:gdLst/>
                <a:ahLst/>
                <a:cxnLst/>
                <a:rect l="l" t="t" r="r" b="b"/>
                <a:pathLst>
                  <a:path w="774" h="1554" extrusionOk="0">
                    <a:moveTo>
                      <a:pt x="166" y="1"/>
                    </a:moveTo>
                    <a:cubicBezTo>
                      <a:pt x="81" y="1"/>
                      <a:pt x="1" y="65"/>
                      <a:pt x="32" y="176"/>
                    </a:cubicBezTo>
                    <a:cubicBezTo>
                      <a:pt x="100" y="439"/>
                      <a:pt x="160" y="702"/>
                      <a:pt x="235" y="958"/>
                    </a:cubicBezTo>
                    <a:cubicBezTo>
                      <a:pt x="288" y="1174"/>
                      <a:pt x="302" y="1390"/>
                      <a:pt x="491" y="1531"/>
                    </a:cubicBezTo>
                    <a:cubicBezTo>
                      <a:pt x="510" y="1547"/>
                      <a:pt x="531" y="1554"/>
                      <a:pt x="551" y="1554"/>
                    </a:cubicBezTo>
                    <a:cubicBezTo>
                      <a:pt x="610" y="1554"/>
                      <a:pt x="668" y="1500"/>
                      <a:pt x="693" y="1450"/>
                    </a:cubicBezTo>
                    <a:cubicBezTo>
                      <a:pt x="774" y="1241"/>
                      <a:pt x="659" y="1012"/>
                      <a:pt x="592" y="810"/>
                    </a:cubicBezTo>
                    <a:cubicBezTo>
                      <a:pt x="511" y="574"/>
                      <a:pt x="410" y="338"/>
                      <a:pt x="315" y="102"/>
                    </a:cubicBezTo>
                    <a:cubicBezTo>
                      <a:pt x="288" y="32"/>
                      <a:pt x="225" y="1"/>
                      <a:pt x="166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3"/>
              <p:cNvSpPr/>
              <p:nvPr/>
            </p:nvSpPr>
            <p:spPr>
              <a:xfrm>
                <a:off x="1562869" y="4948739"/>
                <a:ext cx="64142" cy="96961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1329" extrusionOk="0">
                    <a:moveTo>
                      <a:pt x="826" y="0"/>
                    </a:moveTo>
                    <a:cubicBezTo>
                      <a:pt x="796" y="0"/>
                      <a:pt x="765" y="11"/>
                      <a:pt x="735" y="36"/>
                    </a:cubicBezTo>
                    <a:lnTo>
                      <a:pt x="742" y="36"/>
                    </a:lnTo>
                    <a:cubicBezTo>
                      <a:pt x="533" y="204"/>
                      <a:pt x="351" y="400"/>
                      <a:pt x="236" y="643"/>
                    </a:cubicBezTo>
                    <a:cubicBezTo>
                      <a:pt x="162" y="804"/>
                      <a:pt x="0" y="1162"/>
                      <a:pt x="203" y="1297"/>
                    </a:cubicBezTo>
                    <a:cubicBezTo>
                      <a:pt x="239" y="1319"/>
                      <a:pt x="272" y="1329"/>
                      <a:pt x="301" y="1329"/>
                    </a:cubicBezTo>
                    <a:cubicBezTo>
                      <a:pt x="441" y="1329"/>
                      <a:pt x="506" y="1110"/>
                      <a:pt x="540" y="993"/>
                    </a:cubicBezTo>
                    <a:cubicBezTo>
                      <a:pt x="627" y="710"/>
                      <a:pt x="729" y="440"/>
                      <a:pt x="924" y="218"/>
                    </a:cubicBezTo>
                    <a:cubicBezTo>
                      <a:pt x="1007" y="119"/>
                      <a:pt x="926" y="0"/>
                      <a:pt x="826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4" name="Google Shape;614;p13"/>
            <p:cNvGrpSpPr/>
            <p:nvPr/>
          </p:nvGrpSpPr>
          <p:grpSpPr>
            <a:xfrm>
              <a:off x="1909989" y="4448832"/>
              <a:ext cx="167608" cy="105643"/>
              <a:chOff x="2313539" y="4811869"/>
              <a:chExt cx="167608" cy="105643"/>
            </a:xfrm>
          </p:grpSpPr>
          <p:sp>
            <p:nvSpPr>
              <p:cNvPr id="615" name="Google Shape;615;p13"/>
              <p:cNvSpPr/>
              <p:nvPr/>
            </p:nvSpPr>
            <p:spPr>
              <a:xfrm>
                <a:off x="2313539" y="4832006"/>
                <a:ext cx="62487" cy="8499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65" extrusionOk="0">
                    <a:moveTo>
                      <a:pt x="265" y="0"/>
                    </a:moveTo>
                    <a:cubicBezTo>
                      <a:pt x="127" y="0"/>
                      <a:pt x="1" y="186"/>
                      <a:pt x="125" y="321"/>
                    </a:cubicBezTo>
                    <a:cubicBezTo>
                      <a:pt x="253" y="456"/>
                      <a:pt x="354" y="597"/>
                      <a:pt x="435" y="759"/>
                    </a:cubicBezTo>
                    <a:cubicBezTo>
                      <a:pt x="509" y="914"/>
                      <a:pt x="516" y="1096"/>
                      <a:pt x="691" y="1157"/>
                    </a:cubicBezTo>
                    <a:cubicBezTo>
                      <a:pt x="706" y="1163"/>
                      <a:pt x="721" y="1165"/>
                      <a:pt x="735" y="1165"/>
                    </a:cubicBezTo>
                    <a:cubicBezTo>
                      <a:pt x="789" y="1165"/>
                      <a:pt x="834" y="1127"/>
                      <a:pt x="867" y="1090"/>
                    </a:cubicBezTo>
                    <a:cubicBezTo>
                      <a:pt x="981" y="935"/>
                      <a:pt x="833" y="692"/>
                      <a:pt x="752" y="543"/>
                    </a:cubicBezTo>
                    <a:cubicBezTo>
                      <a:pt x="658" y="368"/>
                      <a:pt x="529" y="200"/>
                      <a:pt x="388" y="58"/>
                    </a:cubicBezTo>
                    <a:cubicBezTo>
                      <a:pt x="350" y="17"/>
                      <a:pt x="307" y="0"/>
                      <a:pt x="265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3"/>
              <p:cNvSpPr/>
              <p:nvPr/>
            </p:nvSpPr>
            <p:spPr>
              <a:xfrm>
                <a:off x="2392698" y="4811869"/>
                <a:ext cx="33089" cy="8696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192" extrusionOk="0">
                    <a:moveTo>
                      <a:pt x="265" y="1"/>
                    </a:moveTo>
                    <a:cubicBezTo>
                      <a:pt x="211" y="1"/>
                      <a:pt x="160" y="26"/>
                      <a:pt x="135" y="84"/>
                    </a:cubicBezTo>
                    <a:cubicBezTo>
                      <a:pt x="20" y="334"/>
                      <a:pt x="0" y="712"/>
                      <a:pt x="14" y="988"/>
                    </a:cubicBezTo>
                    <a:cubicBezTo>
                      <a:pt x="14" y="1082"/>
                      <a:pt x="74" y="1157"/>
                      <a:pt x="162" y="1184"/>
                    </a:cubicBezTo>
                    <a:cubicBezTo>
                      <a:pt x="179" y="1189"/>
                      <a:pt x="195" y="1191"/>
                      <a:pt x="211" y="1191"/>
                    </a:cubicBezTo>
                    <a:cubicBezTo>
                      <a:pt x="232" y="1191"/>
                      <a:pt x="253" y="1187"/>
                      <a:pt x="277" y="1184"/>
                    </a:cubicBezTo>
                    <a:cubicBezTo>
                      <a:pt x="337" y="1170"/>
                      <a:pt x="405" y="1103"/>
                      <a:pt x="418" y="1042"/>
                    </a:cubicBezTo>
                    <a:cubicBezTo>
                      <a:pt x="472" y="766"/>
                      <a:pt x="519" y="388"/>
                      <a:pt x="445" y="118"/>
                    </a:cubicBezTo>
                    <a:lnTo>
                      <a:pt x="445" y="118"/>
                    </a:lnTo>
                    <a:lnTo>
                      <a:pt x="445" y="125"/>
                    </a:lnTo>
                    <a:cubicBezTo>
                      <a:pt x="422" y="50"/>
                      <a:pt x="340" y="1"/>
                      <a:pt x="265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3"/>
              <p:cNvSpPr/>
              <p:nvPr/>
            </p:nvSpPr>
            <p:spPr>
              <a:xfrm>
                <a:off x="2428714" y="4856155"/>
                <a:ext cx="52433" cy="6135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841" extrusionOk="0">
                    <a:moveTo>
                      <a:pt x="627" y="0"/>
                    </a:moveTo>
                    <a:cubicBezTo>
                      <a:pt x="592" y="0"/>
                      <a:pt x="557" y="13"/>
                      <a:pt x="526" y="44"/>
                    </a:cubicBezTo>
                    <a:cubicBezTo>
                      <a:pt x="365" y="206"/>
                      <a:pt x="203" y="361"/>
                      <a:pt x="81" y="556"/>
                    </a:cubicBezTo>
                    <a:cubicBezTo>
                      <a:pt x="1" y="693"/>
                      <a:pt x="128" y="841"/>
                      <a:pt x="260" y="841"/>
                    </a:cubicBezTo>
                    <a:cubicBezTo>
                      <a:pt x="304" y="841"/>
                      <a:pt x="348" y="824"/>
                      <a:pt x="385" y="786"/>
                    </a:cubicBezTo>
                    <a:cubicBezTo>
                      <a:pt x="540" y="617"/>
                      <a:pt x="648" y="421"/>
                      <a:pt x="762" y="226"/>
                    </a:cubicBezTo>
                    <a:cubicBezTo>
                      <a:pt x="823" y="115"/>
                      <a:pt x="729" y="0"/>
                      <a:pt x="62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8" name="Google Shape;618;p13"/>
            <p:cNvGrpSpPr/>
            <p:nvPr/>
          </p:nvGrpSpPr>
          <p:grpSpPr>
            <a:xfrm>
              <a:off x="5632643" y="4803554"/>
              <a:ext cx="194333" cy="110385"/>
              <a:chOff x="3169393" y="4715929"/>
              <a:chExt cx="194333" cy="110385"/>
            </a:xfrm>
          </p:grpSpPr>
          <p:sp>
            <p:nvSpPr>
              <p:cNvPr id="619" name="Google Shape;619;p13"/>
              <p:cNvSpPr/>
              <p:nvPr/>
            </p:nvSpPr>
            <p:spPr>
              <a:xfrm>
                <a:off x="3169393" y="4742048"/>
                <a:ext cx="70632" cy="84266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155" extrusionOk="0">
                    <a:moveTo>
                      <a:pt x="293" y="0"/>
                    </a:moveTo>
                    <a:cubicBezTo>
                      <a:pt x="141" y="0"/>
                      <a:pt x="0" y="213"/>
                      <a:pt x="134" y="367"/>
                    </a:cubicBezTo>
                    <a:lnTo>
                      <a:pt x="484" y="792"/>
                    </a:lnTo>
                    <a:cubicBezTo>
                      <a:pt x="592" y="920"/>
                      <a:pt x="693" y="1102"/>
                      <a:pt x="869" y="1149"/>
                    </a:cubicBezTo>
                    <a:cubicBezTo>
                      <a:pt x="882" y="1153"/>
                      <a:pt x="896" y="1155"/>
                      <a:pt x="910" y="1155"/>
                    </a:cubicBezTo>
                    <a:cubicBezTo>
                      <a:pt x="1004" y="1155"/>
                      <a:pt x="1110" y="1080"/>
                      <a:pt x="1098" y="974"/>
                    </a:cubicBezTo>
                    <a:cubicBezTo>
                      <a:pt x="1084" y="779"/>
                      <a:pt x="923" y="650"/>
                      <a:pt x="808" y="509"/>
                    </a:cubicBezTo>
                    <a:cubicBezTo>
                      <a:pt x="680" y="367"/>
                      <a:pt x="558" y="219"/>
                      <a:pt x="430" y="71"/>
                    </a:cubicBezTo>
                    <a:cubicBezTo>
                      <a:pt x="389" y="21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3"/>
              <p:cNvSpPr/>
              <p:nvPr/>
            </p:nvSpPr>
            <p:spPr>
              <a:xfrm>
                <a:off x="3260260" y="4715929"/>
                <a:ext cx="30480" cy="92291"/>
              </a:xfrm>
              <a:custGeom>
                <a:avLst/>
                <a:gdLst/>
                <a:ahLst/>
                <a:cxnLst/>
                <a:rect l="l" t="t" r="r" b="b"/>
                <a:pathLst>
                  <a:path w="479" h="1265" extrusionOk="0">
                    <a:moveTo>
                      <a:pt x="239" y="0"/>
                    </a:moveTo>
                    <a:cubicBezTo>
                      <a:pt x="138" y="0"/>
                      <a:pt x="37" y="64"/>
                      <a:pt x="34" y="193"/>
                    </a:cubicBezTo>
                    <a:cubicBezTo>
                      <a:pt x="34" y="395"/>
                      <a:pt x="34" y="597"/>
                      <a:pt x="34" y="799"/>
                    </a:cubicBezTo>
                    <a:cubicBezTo>
                      <a:pt x="27" y="975"/>
                      <a:pt x="0" y="1137"/>
                      <a:pt x="162" y="1244"/>
                    </a:cubicBezTo>
                    <a:cubicBezTo>
                      <a:pt x="182" y="1258"/>
                      <a:pt x="209" y="1265"/>
                      <a:pt x="237" y="1265"/>
                    </a:cubicBezTo>
                    <a:cubicBezTo>
                      <a:pt x="265" y="1265"/>
                      <a:pt x="294" y="1258"/>
                      <a:pt x="317" y="1244"/>
                    </a:cubicBezTo>
                    <a:cubicBezTo>
                      <a:pt x="479" y="1137"/>
                      <a:pt x="445" y="975"/>
                      <a:pt x="445" y="799"/>
                    </a:cubicBezTo>
                    <a:cubicBezTo>
                      <a:pt x="445" y="597"/>
                      <a:pt x="439" y="395"/>
                      <a:pt x="439" y="193"/>
                    </a:cubicBezTo>
                    <a:cubicBezTo>
                      <a:pt x="439" y="64"/>
                      <a:pt x="339" y="0"/>
                      <a:pt x="239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3"/>
              <p:cNvSpPr/>
              <p:nvPr/>
            </p:nvSpPr>
            <p:spPr>
              <a:xfrm>
                <a:off x="3304039" y="4748103"/>
                <a:ext cx="59687" cy="74781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25" extrusionOk="0">
                    <a:moveTo>
                      <a:pt x="711" y="1"/>
                    </a:moveTo>
                    <a:cubicBezTo>
                      <a:pt x="655" y="1"/>
                      <a:pt x="599" y="23"/>
                      <a:pt x="553" y="62"/>
                    </a:cubicBezTo>
                    <a:cubicBezTo>
                      <a:pt x="337" y="230"/>
                      <a:pt x="121" y="466"/>
                      <a:pt x="34" y="729"/>
                    </a:cubicBezTo>
                    <a:cubicBezTo>
                      <a:pt x="0" y="837"/>
                      <a:pt x="67" y="965"/>
                      <a:pt x="169" y="1006"/>
                    </a:cubicBezTo>
                    <a:cubicBezTo>
                      <a:pt x="199" y="1018"/>
                      <a:pt x="230" y="1024"/>
                      <a:pt x="259" y="1024"/>
                    </a:cubicBezTo>
                    <a:cubicBezTo>
                      <a:pt x="338" y="1024"/>
                      <a:pt x="409" y="980"/>
                      <a:pt x="459" y="911"/>
                    </a:cubicBezTo>
                    <a:cubicBezTo>
                      <a:pt x="526" y="817"/>
                      <a:pt x="573" y="709"/>
                      <a:pt x="641" y="615"/>
                    </a:cubicBezTo>
                    <a:cubicBezTo>
                      <a:pt x="701" y="520"/>
                      <a:pt x="775" y="439"/>
                      <a:pt x="856" y="365"/>
                    </a:cubicBezTo>
                    <a:cubicBezTo>
                      <a:pt x="937" y="284"/>
                      <a:pt x="937" y="143"/>
                      <a:pt x="856" y="62"/>
                    </a:cubicBezTo>
                    <a:cubicBezTo>
                      <a:pt x="814" y="20"/>
                      <a:pt x="763" y="1"/>
                      <a:pt x="711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2" name="Google Shape;622;p13"/>
            <p:cNvGrpSpPr/>
            <p:nvPr/>
          </p:nvGrpSpPr>
          <p:grpSpPr>
            <a:xfrm>
              <a:off x="3213032" y="4903567"/>
              <a:ext cx="166017" cy="106445"/>
              <a:chOff x="8105507" y="3916667"/>
              <a:chExt cx="166017" cy="106445"/>
            </a:xfrm>
          </p:grpSpPr>
          <p:sp>
            <p:nvSpPr>
              <p:cNvPr id="623" name="Google Shape;623;p13"/>
              <p:cNvSpPr/>
              <p:nvPr/>
            </p:nvSpPr>
            <p:spPr>
              <a:xfrm>
                <a:off x="8105507" y="3916667"/>
                <a:ext cx="65032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318" extrusionOk="0">
                    <a:moveTo>
                      <a:pt x="247" y="0"/>
                    </a:moveTo>
                    <a:cubicBezTo>
                      <a:pt x="94" y="0"/>
                      <a:pt x="1" y="232"/>
                      <a:pt x="159" y="345"/>
                    </a:cubicBezTo>
                    <a:cubicBezTo>
                      <a:pt x="301" y="446"/>
                      <a:pt x="408" y="595"/>
                      <a:pt x="469" y="756"/>
                    </a:cubicBezTo>
                    <a:cubicBezTo>
                      <a:pt x="523" y="912"/>
                      <a:pt x="489" y="1100"/>
                      <a:pt x="584" y="1228"/>
                    </a:cubicBezTo>
                    <a:cubicBezTo>
                      <a:pt x="621" y="1282"/>
                      <a:pt x="685" y="1318"/>
                      <a:pt x="747" y="1318"/>
                    </a:cubicBezTo>
                    <a:cubicBezTo>
                      <a:pt x="786" y="1318"/>
                      <a:pt x="825" y="1303"/>
                      <a:pt x="853" y="1269"/>
                    </a:cubicBezTo>
                    <a:cubicBezTo>
                      <a:pt x="1022" y="1073"/>
                      <a:pt x="928" y="783"/>
                      <a:pt x="833" y="574"/>
                    </a:cubicBezTo>
                    <a:cubicBezTo>
                      <a:pt x="725" y="345"/>
                      <a:pt x="550" y="163"/>
                      <a:pt x="341" y="28"/>
                    </a:cubicBezTo>
                    <a:cubicBezTo>
                      <a:pt x="308" y="9"/>
                      <a:pt x="277" y="0"/>
                      <a:pt x="24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3"/>
              <p:cNvSpPr/>
              <p:nvPr/>
            </p:nvSpPr>
            <p:spPr>
              <a:xfrm>
                <a:off x="8182502" y="3917834"/>
                <a:ext cx="30989" cy="89081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221" extrusionOk="0">
                    <a:moveTo>
                      <a:pt x="244" y="0"/>
                    </a:moveTo>
                    <a:cubicBezTo>
                      <a:pt x="161" y="0"/>
                      <a:pt x="78" y="56"/>
                      <a:pt x="68" y="167"/>
                    </a:cubicBezTo>
                    <a:cubicBezTo>
                      <a:pt x="48" y="437"/>
                      <a:pt x="28" y="713"/>
                      <a:pt x="1" y="983"/>
                    </a:cubicBezTo>
                    <a:cubicBezTo>
                      <a:pt x="1" y="1057"/>
                      <a:pt x="55" y="1152"/>
                      <a:pt x="122" y="1185"/>
                    </a:cubicBezTo>
                    <a:cubicBezTo>
                      <a:pt x="169" y="1209"/>
                      <a:pt x="206" y="1221"/>
                      <a:pt x="244" y="1221"/>
                    </a:cubicBezTo>
                    <a:cubicBezTo>
                      <a:pt x="281" y="1221"/>
                      <a:pt x="318" y="1209"/>
                      <a:pt x="365" y="1185"/>
                    </a:cubicBezTo>
                    <a:cubicBezTo>
                      <a:pt x="432" y="1152"/>
                      <a:pt x="486" y="1057"/>
                      <a:pt x="486" y="983"/>
                    </a:cubicBezTo>
                    <a:lnTo>
                      <a:pt x="419" y="167"/>
                    </a:lnTo>
                    <a:cubicBezTo>
                      <a:pt x="409" y="56"/>
                      <a:pt x="326" y="0"/>
                      <a:pt x="244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3"/>
              <p:cNvSpPr/>
              <p:nvPr/>
            </p:nvSpPr>
            <p:spPr>
              <a:xfrm>
                <a:off x="8210182" y="3948404"/>
                <a:ext cx="61342" cy="7470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24" extrusionOk="0">
                    <a:moveTo>
                      <a:pt x="681" y="0"/>
                    </a:moveTo>
                    <a:cubicBezTo>
                      <a:pt x="612" y="0"/>
                      <a:pt x="540" y="32"/>
                      <a:pt x="483" y="106"/>
                    </a:cubicBezTo>
                    <a:cubicBezTo>
                      <a:pt x="361" y="267"/>
                      <a:pt x="240" y="429"/>
                      <a:pt x="132" y="605"/>
                    </a:cubicBezTo>
                    <a:cubicBezTo>
                      <a:pt x="1" y="816"/>
                      <a:pt x="203" y="1024"/>
                      <a:pt x="397" y="1024"/>
                    </a:cubicBezTo>
                    <a:cubicBezTo>
                      <a:pt x="481" y="1024"/>
                      <a:pt x="564" y="984"/>
                      <a:pt x="618" y="888"/>
                    </a:cubicBezTo>
                    <a:cubicBezTo>
                      <a:pt x="719" y="713"/>
                      <a:pt x="800" y="530"/>
                      <a:pt x="881" y="342"/>
                    </a:cubicBezTo>
                    <a:cubicBezTo>
                      <a:pt x="964" y="152"/>
                      <a:pt x="831" y="0"/>
                      <a:pt x="681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6" name="Google Shape;626;p13"/>
            <p:cNvGrpSpPr/>
            <p:nvPr/>
          </p:nvGrpSpPr>
          <p:grpSpPr>
            <a:xfrm>
              <a:off x="7290247" y="4443102"/>
              <a:ext cx="188606" cy="117097"/>
              <a:chOff x="6912722" y="4491852"/>
              <a:chExt cx="188606" cy="117097"/>
            </a:xfrm>
          </p:grpSpPr>
          <p:sp>
            <p:nvSpPr>
              <p:cNvPr id="627" name="Google Shape;627;p13"/>
              <p:cNvSpPr/>
              <p:nvPr/>
            </p:nvSpPr>
            <p:spPr>
              <a:xfrm>
                <a:off x="6912722" y="4491852"/>
                <a:ext cx="60387" cy="88060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207" extrusionOk="0">
                    <a:moveTo>
                      <a:pt x="319" y="1"/>
                    </a:moveTo>
                    <a:cubicBezTo>
                      <a:pt x="150" y="1"/>
                      <a:pt x="1" y="234"/>
                      <a:pt x="144" y="409"/>
                    </a:cubicBezTo>
                    <a:cubicBezTo>
                      <a:pt x="299" y="598"/>
                      <a:pt x="374" y="807"/>
                      <a:pt x="455" y="1036"/>
                    </a:cubicBezTo>
                    <a:cubicBezTo>
                      <a:pt x="495" y="1154"/>
                      <a:pt x="585" y="1206"/>
                      <a:pt x="676" y="1206"/>
                    </a:cubicBezTo>
                    <a:cubicBezTo>
                      <a:pt x="811" y="1206"/>
                      <a:pt x="948" y="1090"/>
                      <a:pt x="920" y="908"/>
                    </a:cubicBezTo>
                    <a:cubicBezTo>
                      <a:pt x="866" y="604"/>
                      <a:pt x="677" y="308"/>
                      <a:pt x="475" y="78"/>
                    </a:cubicBezTo>
                    <a:cubicBezTo>
                      <a:pt x="427" y="24"/>
                      <a:pt x="372" y="1"/>
                      <a:pt x="319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3"/>
              <p:cNvSpPr/>
              <p:nvPr/>
            </p:nvSpPr>
            <p:spPr>
              <a:xfrm>
                <a:off x="6980872" y="4500461"/>
                <a:ext cx="58224" cy="82734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134" extrusionOk="0">
                    <a:moveTo>
                      <a:pt x="622" y="1"/>
                    </a:moveTo>
                    <a:cubicBezTo>
                      <a:pt x="563" y="1"/>
                      <a:pt x="504" y="28"/>
                      <a:pt x="469" y="88"/>
                    </a:cubicBezTo>
                    <a:cubicBezTo>
                      <a:pt x="408" y="196"/>
                      <a:pt x="388" y="318"/>
                      <a:pt x="328" y="419"/>
                    </a:cubicBezTo>
                    <a:cubicBezTo>
                      <a:pt x="267" y="527"/>
                      <a:pt x="206" y="641"/>
                      <a:pt x="132" y="736"/>
                    </a:cubicBezTo>
                    <a:cubicBezTo>
                      <a:pt x="0" y="913"/>
                      <a:pt x="193" y="1133"/>
                      <a:pt x="377" y="1133"/>
                    </a:cubicBezTo>
                    <a:cubicBezTo>
                      <a:pt x="437" y="1133"/>
                      <a:pt x="497" y="1109"/>
                      <a:pt x="543" y="1053"/>
                    </a:cubicBezTo>
                    <a:cubicBezTo>
                      <a:pt x="732" y="817"/>
                      <a:pt x="914" y="453"/>
                      <a:pt x="813" y="136"/>
                    </a:cubicBezTo>
                    <a:cubicBezTo>
                      <a:pt x="786" y="50"/>
                      <a:pt x="703" y="1"/>
                      <a:pt x="622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3"/>
              <p:cNvSpPr/>
              <p:nvPr/>
            </p:nvSpPr>
            <p:spPr>
              <a:xfrm>
                <a:off x="7032351" y="4533876"/>
                <a:ext cx="68978" cy="75073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29" extrusionOk="0">
                    <a:moveTo>
                      <a:pt x="743" y="0"/>
                    </a:moveTo>
                    <a:cubicBezTo>
                      <a:pt x="687" y="0"/>
                      <a:pt x="630" y="21"/>
                      <a:pt x="584" y="69"/>
                    </a:cubicBezTo>
                    <a:cubicBezTo>
                      <a:pt x="395" y="271"/>
                      <a:pt x="173" y="467"/>
                      <a:pt x="65" y="730"/>
                    </a:cubicBezTo>
                    <a:cubicBezTo>
                      <a:pt x="0" y="886"/>
                      <a:pt x="155" y="1029"/>
                      <a:pt x="305" y="1029"/>
                    </a:cubicBezTo>
                    <a:cubicBezTo>
                      <a:pt x="343" y="1029"/>
                      <a:pt x="381" y="1020"/>
                      <a:pt x="415" y="999"/>
                    </a:cubicBezTo>
                    <a:cubicBezTo>
                      <a:pt x="651" y="851"/>
                      <a:pt x="800" y="581"/>
                      <a:pt x="962" y="359"/>
                    </a:cubicBezTo>
                    <a:cubicBezTo>
                      <a:pt x="1084" y="191"/>
                      <a:pt x="914" y="0"/>
                      <a:pt x="74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0" name="Google Shape;630;p13"/>
            <p:cNvGrpSpPr/>
            <p:nvPr/>
          </p:nvGrpSpPr>
          <p:grpSpPr>
            <a:xfrm>
              <a:off x="4463857" y="4342392"/>
              <a:ext cx="166017" cy="106445"/>
              <a:chOff x="8105507" y="3916667"/>
              <a:chExt cx="166017" cy="106445"/>
            </a:xfrm>
          </p:grpSpPr>
          <p:sp>
            <p:nvSpPr>
              <p:cNvPr id="631" name="Google Shape;631;p13"/>
              <p:cNvSpPr/>
              <p:nvPr/>
            </p:nvSpPr>
            <p:spPr>
              <a:xfrm>
                <a:off x="8105507" y="3916667"/>
                <a:ext cx="65032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318" extrusionOk="0">
                    <a:moveTo>
                      <a:pt x="247" y="0"/>
                    </a:moveTo>
                    <a:cubicBezTo>
                      <a:pt x="94" y="0"/>
                      <a:pt x="1" y="232"/>
                      <a:pt x="159" y="345"/>
                    </a:cubicBezTo>
                    <a:cubicBezTo>
                      <a:pt x="301" y="446"/>
                      <a:pt x="408" y="595"/>
                      <a:pt x="469" y="756"/>
                    </a:cubicBezTo>
                    <a:cubicBezTo>
                      <a:pt x="523" y="912"/>
                      <a:pt x="489" y="1100"/>
                      <a:pt x="584" y="1228"/>
                    </a:cubicBezTo>
                    <a:cubicBezTo>
                      <a:pt x="621" y="1282"/>
                      <a:pt x="685" y="1318"/>
                      <a:pt x="747" y="1318"/>
                    </a:cubicBezTo>
                    <a:cubicBezTo>
                      <a:pt x="786" y="1318"/>
                      <a:pt x="825" y="1303"/>
                      <a:pt x="853" y="1269"/>
                    </a:cubicBezTo>
                    <a:cubicBezTo>
                      <a:pt x="1022" y="1073"/>
                      <a:pt x="928" y="783"/>
                      <a:pt x="833" y="574"/>
                    </a:cubicBezTo>
                    <a:cubicBezTo>
                      <a:pt x="725" y="345"/>
                      <a:pt x="550" y="163"/>
                      <a:pt x="341" y="28"/>
                    </a:cubicBezTo>
                    <a:cubicBezTo>
                      <a:pt x="308" y="9"/>
                      <a:pt x="277" y="0"/>
                      <a:pt x="24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3"/>
              <p:cNvSpPr/>
              <p:nvPr/>
            </p:nvSpPr>
            <p:spPr>
              <a:xfrm>
                <a:off x="8182502" y="3917834"/>
                <a:ext cx="30989" cy="89081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221" extrusionOk="0">
                    <a:moveTo>
                      <a:pt x="244" y="0"/>
                    </a:moveTo>
                    <a:cubicBezTo>
                      <a:pt x="161" y="0"/>
                      <a:pt x="78" y="56"/>
                      <a:pt x="68" y="167"/>
                    </a:cubicBezTo>
                    <a:cubicBezTo>
                      <a:pt x="48" y="437"/>
                      <a:pt x="28" y="713"/>
                      <a:pt x="1" y="983"/>
                    </a:cubicBezTo>
                    <a:cubicBezTo>
                      <a:pt x="1" y="1057"/>
                      <a:pt x="55" y="1152"/>
                      <a:pt x="122" y="1185"/>
                    </a:cubicBezTo>
                    <a:cubicBezTo>
                      <a:pt x="169" y="1209"/>
                      <a:pt x="206" y="1221"/>
                      <a:pt x="244" y="1221"/>
                    </a:cubicBezTo>
                    <a:cubicBezTo>
                      <a:pt x="281" y="1221"/>
                      <a:pt x="318" y="1209"/>
                      <a:pt x="365" y="1185"/>
                    </a:cubicBezTo>
                    <a:cubicBezTo>
                      <a:pt x="432" y="1152"/>
                      <a:pt x="486" y="1057"/>
                      <a:pt x="486" y="983"/>
                    </a:cubicBezTo>
                    <a:lnTo>
                      <a:pt x="419" y="167"/>
                    </a:lnTo>
                    <a:cubicBezTo>
                      <a:pt x="409" y="56"/>
                      <a:pt x="326" y="0"/>
                      <a:pt x="244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3"/>
              <p:cNvSpPr/>
              <p:nvPr/>
            </p:nvSpPr>
            <p:spPr>
              <a:xfrm>
                <a:off x="8210182" y="3948404"/>
                <a:ext cx="61342" cy="7470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24" extrusionOk="0">
                    <a:moveTo>
                      <a:pt x="681" y="0"/>
                    </a:moveTo>
                    <a:cubicBezTo>
                      <a:pt x="612" y="0"/>
                      <a:pt x="540" y="32"/>
                      <a:pt x="483" y="106"/>
                    </a:cubicBezTo>
                    <a:cubicBezTo>
                      <a:pt x="361" y="267"/>
                      <a:pt x="240" y="429"/>
                      <a:pt x="132" y="605"/>
                    </a:cubicBezTo>
                    <a:cubicBezTo>
                      <a:pt x="1" y="816"/>
                      <a:pt x="203" y="1024"/>
                      <a:pt x="397" y="1024"/>
                    </a:cubicBezTo>
                    <a:cubicBezTo>
                      <a:pt x="481" y="1024"/>
                      <a:pt x="564" y="984"/>
                      <a:pt x="618" y="888"/>
                    </a:cubicBezTo>
                    <a:cubicBezTo>
                      <a:pt x="719" y="713"/>
                      <a:pt x="800" y="530"/>
                      <a:pt x="881" y="342"/>
                    </a:cubicBezTo>
                    <a:cubicBezTo>
                      <a:pt x="964" y="152"/>
                      <a:pt x="831" y="0"/>
                      <a:pt x="681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4" name="Google Shape;634;p13"/>
            <p:cNvGrpSpPr/>
            <p:nvPr/>
          </p:nvGrpSpPr>
          <p:grpSpPr>
            <a:xfrm>
              <a:off x="8347770" y="4697117"/>
              <a:ext cx="166017" cy="106445"/>
              <a:chOff x="8105507" y="3916667"/>
              <a:chExt cx="166017" cy="106445"/>
            </a:xfrm>
          </p:grpSpPr>
          <p:sp>
            <p:nvSpPr>
              <p:cNvPr id="635" name="Google Shape;635;p13"/>
              <p:cNvSpPr/>
              <p:nvPr/>
            </p:nvSpPr>
            <p:spPr>
              <a:xfrm>
                <a:off x="8105507" y="3916667"/>
                <a:ext cx="65032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318" extrusionOk="0">
                    <a:moveTo>
                      <a:pt x="247" y="0"/>
                    </a:moveTo>
                    <a:cubicBezTo>
                      <a:pt x="94" y="0"/>
                      <a:pt x="1" y="232"/>
                      <a:pt x="159" y="345"/>
                    </a:cubicBezTo>
                    <a:cubicBezTo>
                      <a:pt x="301" y="446"/>
                      <a:pt x="408" y="595"/>
                      <a:pt x="469" y="756"/>
                    </a:cubicBezTo>
                    <a:cubicBezTo>
                      <a:pt x="523" y="912"/>
                      <a:pt x="489" y="1100"/>
                      <a:pt x="584" y="1228"/>
                    </a:cubicBezTo>
                    <a:cubicBezTo>
                      <a:pt x="621" y="1282"/>
                      <a:pt x="685" y="1318"/>
                      <a:pt x="747" y="1318"/>
                    </a:cubicBezTo>
                    <a:cubicBezTo>
                      <a:pt x="786" y="1318"/>
                      <a:pt x="825" y="1303"/>
                      <a:pt x="853" y="1269"/>
                    </a:cubicBezTo>
                    <a:cubicBezTo>
                      <a:pt x="1022" y="1073"/>
                      <a:pt x="928" y="783"/>
                      <a:pt x="833" y="574"/>
                    </a:cubicBezTo>
                    <a:cubicBezTo>
                      <a:pt x="725" y="345"/>
                      <a:pt x="550" y="163"/>
                      <a:pt x="341" y="28"/>
                    </a:cubicBezTo>
                    <a:cubicBezTo>
                      <a:pt x="308" y="9"/>
                      <a:pt x="277" y="0"/>
                      <a:pt x="24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3"/>
              <p:cNvSpPr/>
              <p:nvPr/>
            </p:nvSpPr>
            <p:spPr>
              <a:xfrm>
                <a:off x="8182502" y="3917834"/>
                <a:ext cx="30989" cy="89081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221" extrusionOk="0">
                    <a:moveTo>
                      <a:pt x="244" y="0"/>
                    </a:moveTo>
                    <a:cubicBezTo>
                      <a:pt x="161" y="0"/>
                      <a:pt x="78" y="56"/>
                      <a:pt x="68" y="167"/>
                    </a:cubicBezTo>
                    <a:cubicBezTo>
                      <a:pt x="48" y="437"/>
                      <a:pt x="28" y="713"/>
                      <a:pt x="1" y="983"/>
                    </a:cubicBezTo>
                    <a:cubicBezTo>
                      <a:pt x="1" y="1057"/>
                      <a:pt x="55" y="1152"/>
                      <a:pt x="122" y="1185"/>
                    </a:cubicBezTo>
                    <a:cubicBezTo>
                      <a:pt x="169" y="1209"/>
                      <a:pt x="206" y="1221"/>
                      <a:pt x="244" y="1221"/>
                    </a:cubicBezTo>
                    <a:cubicBezTo>
                      <a:pt x="281" y="1221"/>
                      <a:pt x="318" y="1209"/>
                      <a:pt x="365" y="1185"/>
                    </a:cubicBezTo>
                    <a:cubicBezTo>
                      <a:pt x="432" y="1152"/>
                      <a:pt x="486" y="1057"/>
                      <a:pt x="486" y="983"/>
                    </a:cubicBezTo>
                    <a:lnTo>
                      <a:pt x="419" y="167"/>
                    </a:lnTo>
                    <a:cubicBezTo>
                      <a:pt x="409" y="56"/>
                      <a:pt x="326" y="0"/>
                      <a:pt x="244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3"/>
              <p:cNvSpPr/>
              <p:nvPr/>
            </p:nvSpPr>
            <p:spPr>
              <a:xfrm>
                <a:off x="8210182" y="3948404"/>
                <a:ext cx="61342" cy="7470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24" extrusionOk="0">
                    <a:moveTo>
                      <a:pt x="681" y="0"/>
                    </a:moveTo>
                    <a:cubicBezTo>
                      <a:pt x="612" y="0"/>
                      <a:pt x="540" y="32"/>
                      <a:pt x="483" y="106"/>
                    </a:cubicBezTo>
                    <a:cubicBezTo>
                      <a:pt x="361" y="267"/>
                      <a:pt x="240" y="429"/>
                      <a:pt x="132" y="605"/>
                    </a:cubicBezTo>
                    <a:cubicBezTo>
                      <a:pt x="1" y="816"/>
                      <a:pt x="203" y="1024"/>
                      <a:pt x="397" y="1024"/>
                    </a:cubicBezTo>
                    <a:cubicBezTo>
                      <a:pt x="481" y="1024"/>
                      <a:pt x="564" y="984"/>
                      <a:pt x="618" y="888"/>
                    </a:cubicBezTo>
                    <a:cubicBezTo>
                      <a:pt x="719" y="713"/>
                      <a:pt x="800" y="530"/>
                      <a:pt x="881" y="342"/>
                    </a:cubicBezTo>
                    <a:cubicBezTo>
                      <a:pt x="964" y="152"/>
                      <a:pt x="831" y="0"/>
                      <a:pt x="681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8" name="Google Shape;638;p13"/>
          <p:cNvSpPr txBox="1">
            <a:spLocks noGrp="1"/>
          </p:cNvSpPr>
          <p:nvPr>
            <p:ph type="subTitle" idx="1"/>
          </p:nvPr>
        </p:nvSpPr>
        <p:spPr>
          <a:xfrm>
            <a:off x="721835" y="2557777"/>
            <a:ext cx="2385900" cy="6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3"/>
          <p:cNvSpPr txBox="1">
            <a:spLocks noGrp="1"/>
          </p:cNvSpPr>
          <p:nvPr>
            <p:ph type="subTitle" idx="2"/>
          </p:nvPr>
        </p:nvSpPr>
        <p:spPr>
          <a:xfrm>
            <a:off x="3379050" y="2557777"/>
            <a:ext cx="2385900" cy="6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13"/>
          <p:cNvSpPr txBox="1">
            <a:spLocks noGrp="1"/>
          </p:cNvSpPr>
          <p:nvPr>
            <p:ph type="subTitle" idx="3"/>
          </p:nvPr>
        </p:nvSpPr>
        <p:spPr>
          <a:xfrm>
            <a:off x="6036265" y="2557777"/>
            <a:ext cx="2385900" cy="6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13"/>
          <p:cNvSpPr txBox="1">
            <a:spLocks noGrp="1"/>
          </p:cNvSpPr>
          <p:nvPr>
            <p:ph type="title" hasCustomPrompt="1"/>
          </p:nvPr>
        </p:nvSpPr>
        <p:spPr>
          <a:xfrm>
            <a:off x="1547435" y="1415149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2" name="Google Shape;642;p13"/>
          <p:cNvSpPr txBox="1">
            <a:spLocks noGrp="1"/>
          </p:cNvSpPr>
          <p:nvPr>
            <p:ph type="title" idx="4" hasCustomPrompt="1"/>
          </p:nvPr>
        </p:nvSpPr>
        <p:spPr>
          <a:xfrm>
            <a:off x="4204650" y="1415149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3" name="Google Shape;643;p13"/>
          <p:cNvSpPr txBox="1">
            <a:spLocks noGrp="1"/>
          </p:cNvSpPr>
          <p:nvPr>
            <p:ph type="title" idx="5" hasCustomPrompt="1"/>
          </p:nvPr>
        </p:nvSpPr>
        <p:spPr>
          <a:xfrm>
            <a:off x="6861865" y="1415149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4" name="Google Shape;644;p13"/>
          <p:cNvSpPr txBox="1">
            <a:spLocks noGrp="1"/>
          </p:cNvSpPr>
          <p:nvPr>
            <p:ph type="subTitle" idx="6"/>
          </p:nvPr>
        </p:nvSpPr>
        <p:spPr>
          <a:xfrm>
            <a:off x="721835" y="2208975"/>
            <a:ext cx="23859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45" name="Google Shape;645;p13"/>
          <p:cNvSpPr txBox="1">
            <a:spLocks noGrp="1"/>
          </p:cNvSpPr>
          <p:nvPr>
            <p:ph type="subTitle" idx="7"/>
          </p:nvPr>
        </p:nvSpPr>
        <p:spPr>
          <a:xfrm>
            <a:off x="3379050" y="2208975"/>
            <a:ext cx="23859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46" name="Google Shape;646;p13"/>
          <p:cNvSpPr txBox="1">
            <a:spLocks noGrp="1"/>
          </p:cNvSpPr>
          <p:nvPr>
            <p:ph type="subTitle" idx="8"/>
          </p:nvPr>
        </p:nvSpPr>
        <p:spPr>
          <a:xfrm>
            <a:off x="6036265" y="2208975"/>
            <a:ext cx="23859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47" name="Google Shape;647;p13"/>
          <p:cNvSpPr txBox="1">
            <a:spLocks noGrp="1"/>
          </p:cNvSpPr>
          <p:nvPr>
            <p:ph type="title" idx="9"/>
          </p:nvPr>
        </p:nvSpPr>
        <p:spPr>
          <a:xfrm>
            <a:off x="713225" y="36478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23"/>
          <p:cNvSpPr/>
          <p:nvPr/>
        </p:nvSpPr>
        <p:spPr>
          <a:xfrm flipH="1">
            <a:off x="-3403" y="3689125"/>
            <a:ext cx="9150778" cy="1436648"/>
          </a:xfrm>
          <a:custGeom>
            <a:avLst/>
            <a:gdLst/>
            <a:ahLst/>
            <a:cxnLst/>
            <a:rect l="l" t="t" r="r" b="b"/>
            <a:pathLst>
              <a:path w="284960" h="62640" extrusionOk="0">
                <a:moveTo>
                  <a:pt x="28810" y="1"/>
                </a:moveTo>
                <a:cubicBezTo>
                  <a:pt x="27913" y="1"/>
                  <a:pt x="27012" y="28"/>
                  <a:pt x="26110" y="85"/>
                </a:cubicBezTo>
                <a:cubicBezTo>
                  <a:pt x="15502" y="754"/>
                  <a:pt x="4681" y="6985"/>
                  <a:pt x="0" y="16043"/>
                </a:cubicBezTo>
                <a:lnTo>
                  <a:pt x="0" y="62639"/>
                </a:lnTo>
                <a:cubicBezTo>
                  <a:pt x="39125" y="55163"/>
                  <a:pt x="87712" y="49080"/>
                  <a:pt x="143535" y="49080"/>
                </a:cubicBezTo>
                <a:cubicBezTo>
                  <a:pt x="144221" y="49080"/>
                  <a:pt x="144908" y="49081"/>
                  <a:pt x="145595" y="49083"/>
                </a:cubicBezTo>
                <a:cubicBezTo>
                  <a:pt x="199517" y="49235"/>
                  <a:pt x="246631" y="55101"/>
                  <a:pt x="284960" y="62305"/>
                </a:cubicBezTo>
                <a:lnTo>
                  <a:pt x="284960" y="19113"/>
                </a:lnTo>
                <a:cubicBezTo>
                  <a:pt x="278715" y="20017"/>
                  <a:pt x="272444" y="20512"/>
                  <a:pt x="266170" y="20512"/>
                </a:cubicBezTo>
                <a:cubicBezTo>
                  <a:pt x="260839" y="20512"/>
                  <a:pt x="255507" y="20154"/>
                  <a:pt x="250187" y="19386"/>
                </a:cubicBezTo>
                <a:cubicBezTo>
                  <a:pt x="226936" y="15985"/>
                  <a:pt x="204335" y="4871"/>
                  <a:pt x="181288" y="4871"/>
                </a:cubicBezTo>
                <a:cubicBezTo>
                  <a:pt x="177972" y="4871"/>
                  <a:pt x="174647" y="5101"/>
                  <a:pt x="171310" y="5617"/>
                </a:cubicBezTo>
                <a:cubicBezTo>
                  <a:pt x="148984" y="9080"/>
                  <a:pt x="129266" y="25087"/>
                  <a:pt x="106775" y="25087"/>
                </a:cubicBezTo>
                <a:cubicBezTo>
                  <a:pt x="106362" y="25087"/>
                  <a:pt x="105948" y="25081"/>
                  <a:pt x="105534" y="25070"/>
                </a:cubicBezTo>
                <a:cubicBezTo>
                  <a:pt x="91521" y="24736"/>
                  <a:pt x="78573" y="17988"/>
                  <a:pt x="66019" y="11666"/>
                </a:cubicBezTo>
                <a:cubicBezTo>
                  <a:pt x="54305" y="5780"/>
                  <a:pt x="41819" y="1"/>
                  <a:pt x="28810" y="1"/>
                </a:cubicBezTo>
                <a:close/>
              </a:path>
            </a:pathLst>
          </a:cu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7" name="Google Shape;1157;p23"/>
          <p:cNvGrpSpPr/>
          <p:nvPr/>
        </p:nvGrpSpPr>
        <p:grpSpPr>
          <a:xfrm>
            <a:off x="-1238349" y="3812141"/>
            <a:ext cx="2982653" cy="1583709"/>
            <a:chOff x="2051275" y="3803825"/>
            <a:chExt cx="548050" cy="291000"/>
          </a:xfrm>
        </p:grpSpPr>
        <p:sp>
          <p:nvSpPr>
            <p:cNvPr id="1158" name="Google Shape;1158;p23"/>
            <p:cNvSpPr/>
            <p:nvPr/>
          </p:nvSpPr>
          <p:spPr>
            <a:xfrm>
              <a:off x="2051275" y="3803825"/>
              <a:ext cx="548050" cy="291000"/>
            </a:xfrm>
            <a:custGeom>
              <a:avLst/>
              <a:gdLst/>
              <a:ahLst/>
              <a:cxnLst/>
              <a:rect l="l" t="t" r="r" b="b"/>
              <a:pathLst>
                <a:path w="21922" h="11640" extrusionOk="0">
                  <a:moveTo>
                    <a:pt x="8946" y="1"/>
                  </a:moveTo>
                  <a:cubicBezTo>
                    <a:pt x="8236" y="1"/>
                    <a:pt x="7532" y="269"/>
                    <a:pt x="7087" y="824"/>
                  </a:cubicBezTo>
                  <a:cubicBezTo>
                    <a:pt x="6393" y="1687"/>
                    <a:pt x="6487" y="2934"/>
                    <a:pt x="6615" y="4040"/>
                  </a:cubicBezTo>
                  <a:cubicBezTo>
                    <a:pt x="6358" y="3842"/>
                    <a:pt x="6038" y="3744"/>
                    <a:pt x="5716" y="3744"/>
                  </a:cubicBezTo>
                  <a:cubicBezTo>
                    <a:pt x="5371" y="3744"/>
                    <a:pt x="5026" y="3857"/>
                    <a:pt x="4761" y="4080"/>
                  </a:cubicBezTo>
                  <a:cubicBezTo>
                    <a:pt x="4242" y="4519"/>
                    <a:pt x="4080" y="5328"/>
                    <a:pt x="4377" y="5935"/>
                  </a:cubicBezTo>
                  <a:cubicBezTo>
                    <a:pt x="3811" y="5669"/>
                    <a:pt x="3187" y="5535"/>
                    <a:pt x="2563" y="5535"/>
                  </a:cubicBezTo>
                  <a:cubicBezTo>
                    <a:pt x="2362" y="5535"/>
                    <a:pt x="2161" y="5549"/>
                    <a:pt x="1963" y="5577"/>
                  </a:cubicBezTo>
                  <a:cubicBezTo>
                    <a:pt x="1632" y="5624"/>
                    <a:pt x="1288" y="5719"/>
                    <a:pt x="1032" y="5941"/>
                  </a:cubicBezTo>
                  <a:cubicBezTo>
                    <a:pt x="762" y="6177"/>
                    <a:pt x="621" y="6541"/>
                    <a:pt x="513" y="6892"/>
                  </a:cubicBezTo>
                  <a:cubicBezTo>
                    <a:pt x="48" y="8423"/>
                    <a:pt x="0" y="10081"/>
                    <a:pt x="378" y="11639"/>
                  </a:cubicBezTo>
                  <a:lnTo>
                    <a:pt x="21922" y="8834"/>
                  </a:lnTo>
                  <a:cubicBezTo>
                    <a:pt x="21827" y="7276"/>
                    <a:pt x="21173" y="3231"/>
                    <a:pt x="20357" y="1916"/>
                  </a:cubicBezTo>
                  <a:cubicBezTo>
                    <a:pt x="19932" y="1228"/>
                    <a:pt x="19386" y="574"/>
                    <a:pt x="18645" y="277"/>
                  </a:cubicBezTo>
                  <a:cubicBezTo>
                    <a:pt x="18417" y="188"/>
                    <a:pt x="18168" y="143"/>
                    <a:pt x="17920" y="143"/>
                  </a:cubicBezTo>
                  <a:cubicBezTo>
                    <a:pt x="17359" y="143"/>
                    <a:pt x="16804" y="374"/>
                    <a:pt x="16514" y="850"/>
                  </a:cubicBezTo>
                  <a:cubicBezTo>
                    <a:pt x="16163" y="1417"/>
                    <a:pt x="16264" y="2145"/>
                    <a:pt x="16379" y="2799"/>
                  </a:cubicBezTo>
                  <a:cubicBezTo>
                    <a:pt x="16069" y="2199"/>
                    <a:pt x="15691" y="1619"/>
                    <a:pt x="15158" y="1208"/>
                  </a:cubicBezTo>
                  <a:cubicBezTo>
                    <a:pt x="14761" y="897"/>
                    <a:pt x="14259" y="698"/>
                    <a:pt x="13761" y="698"/>
                  </a:cubicBezTo>
                  <a:cubicBezTo>
                    <a:pt x="13601" y="698"/>
                    <a:pt x="13440" y="718"/>
                    <a:pt x="13284" y="763"/>
                  </a:cubicBezTo>
                  <a:cubicBezTo>
                    <a:pt x="12637" y="945"/>
                    <a:pt x="12111" y="1585"/>
                    <a:pt x="12171" y="2260"/>
                  </a:cubicBezTo>
                  <a:cubicBezTo>
                    <a:pt x="11645" y="1356"/>
                    <a:pt x="10897" y="534"/>
                    <a:pt x="9926" y="176"/>
                  </a:cubicBezTo>
                  <a:cubicBezTo>
                    <a:pt x="9616" y="60"/>
                    <a:pt x="9280" y="1"/>
                    <a:pt x="8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3"/>
            <p:cNvSpPr/>
            <p:nvPr/>
          </p:nvSpPr>
          <p:spPr>
            <a:xfrm>
              <a:off x="2498075" y="3839450"/>
              <a:ext cx="15950" cy="36075"/>
            </a:xfrm>
            <a:custGeom>
              <a:avLst/>
              <a:gdLst/>
              <a:ahLst/>
              <a:cxnLst/>
              <a:rect l="l" t="t" r="r" b="b"/>
              <a:pathLst>
                <a:path w="638" h="1443" extrusionOk="0">
                  <a:moveTo>
                    <a:pt x="123" y="1"/>
                  </a:moveTo>
                  <a:cubicBezTo>
                    <a:pt x="62" y="1"/>
                    <a:pt x="0" y="42"/>
                    <a:pt x="4" y="120"/>
                  </a:cubicBezTo>
                  <a:cubicBezTo>
                    <a:pt x="17" y="376"/>
                    <a:pt x="71" y="626"/>
                    <a:pt x="152" y="868"/>
                  </a:cubicBezTo>
                  <a:cubicBezTo>
                    <a:pt x="220" y="1077"/>
                    <a:pt x="287" y="1307"/>
                    <a:pt x="476" y="1428"/>
                  </a:cubicBezTo>
                  <a:cubicBezTo>
                    <a:pt x="492" y="1438"/>
                    <a:pt x="508" y="1442"/>
                    <a:pt x="524" y="1442"/>
                  </a:cubicBezTo>
                  <a:cubicBezTo>
                    <a:pt x="575" y="1442"/>
                    <a:pt x="619" y="1399"/>
                    <a:pt x="624" y="1347"/>
                  </a:cubicBezTo>
                  <a:cubicBezTo>
                    <a:pt x="638" y="1131"/>
                    <a:pt x="503" y="943"/>
                    <a:pt x="429" y="747"/>
                  </a:cubicBezTo>
                  <a:cubicBezTo>
                    <a:pt x="348" y="531"/>
                    <a:pt x="301" y="309"/>
                    <a:pt x="240" y="86"/>
                  </a:cubicBezTo>
                  <a:cubicBezTo>
                    <a:pt x="225" y="29"/>
                    <a:pt x="174" y="1"/>
                    <a:pt x="12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3"/>
            <p:cNvSpPr/>
            <p:nvPr/>
          </p:nvSpPr>
          <p:spPr>
            <a:xfrm>
              <a:off x="2481600" y="3922000"/>
              <a:ext cx="13550" cy="27400"/>
            </a:xfrm>
            <a:custGeom>
              <a:avLst/>
              <a:gdLst/>
              <a:ahLst/>
              <a:cxnLst/>
              <a:rect l="l" t="t" r="r" b="b"/>
              <a:pathLst>
                <a:path w="542" h="1096" extrusionOk="0">
                  <a:moveTo>
                    <a:pt x="140" y="1"/>
                  </a:moveTo>
                  <a:cubicBezTo>
                    <a:pt x="70" y="1"/>
                    <a:pt x="1" y="57"/>
                    <a:pt x="29" y="142"/>
                  </a:cubicBezTo>
                  <a:cubicBezTo>
                    <a:pt x="76" y="311"/>
                    <a:pt x="130" y="486"/>
                    <a:pt x="184" y="655"/>
                  </a:cubicBezTo>
                  <a:cubicBezTo>
                    <a:pt x="225" y="796"/>
                    <a:pt x="245" y="972"/>
                    <a:pt x="359" y="1073"/>
                  </a:cubicBezTo>
                  <a:cubicBezTo>
                    <a:pt x="377" y="1088"/>
                    <a:pt x="400" y="1095"/>
                    <a:pt x="422" y="1095"/>
                  </a:cubicBezTo>
                  <a:cubicBezTo>
                    <a:pt x="459" y="1095"/>
                    <a:pt x="495" y="1074"/>
                    <a:pt x="508" y="1032"/>
                  </a:cubicBezTo>
                  <a:cubicBezTo>
                    <a:pt x="541" y="884"/>
                    <a:pt x="461" y="736"/>
                    <a:pt x="413" y="587"/>
                  </a:cubicBezTo>
                  <a:lnTo>
                    <a:pt x="420" y="587"/>
                  </a:lnTo>
                  <a:cubicBezTo>
                    <a:pt x="359" y="419"/>
                    <a:pt x="305" y="250"/>
                    <a:pt x="252" y="82"/>
                  </a:cubicBezTo>
                  <a:cubicBezTo>
                    <a:pt x="233" y="25"/>
                    <a:pt x="186" y="1"/>
                    <a:pt x="140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3"/>
            <p:cNvSpPr/>
            <p:nvPr/>
          </p:nvSpPr>
          <p:spPr>
            <a:xfrm>
              <a:off x="2534675" y="3941450"/>
              <a:ext cx="15775" cy="26550"/>
            </a:xfrm>
            <a:custGeom>
              <a:avLst/>
              <a:gdLst/>
              <a:ahLst/>
              <a:cxnLst/>
              <a:rect l="l" t="t" r="r" b="b"/>
              <a:pathLst>
                <a:path w="631" h="1062" extrusionOk="0">
                  <a:moveTo>
                    <a:pt x="176" y="1"/>
                  </a:moveTo>
                  <a:cubicBezTo>
                    <a:pt x="87" y="1"/>
                    <a:pt x="1" y="71"/>
                    <a:pt x="37" y="180"/>
                  </a:cubicBezTo>
                  <a:cubicBezTo>
                    <a:pt x="97" y="376"/>
                    <a:pt x="165" y="571"/>
                    <a:pt x="226" y="767"/>
                  </a:cubicBezTo>
                  <a:cubicBezTo>
                    <a:pt x="257" y="866"/>
                    <a:pt x="305" y="1062"/>
                    <a:pt x="443" y="1062"/>
                  </a:cubicBezTo>
                  <a:cubicBezTo>
                    <a:pt x="455" y="1062"/>
                    <a:pt x="468" y="1060"/>
                    <a:pt x="482" y="1057"/>
                  </a:cubicBezTo>
                  <a:cubicBezTo>
                    <a:pt x="630" y="1009"/>
                    <a:pt x="576" y="814"/>
                    <a:pt x="536" y="713"/>
                  </a:cubicBezTo>
                  <a:lnTo>
                    <a:pt x="320" y="106"/>
                  </a:lnTo>
                  <a:cubicBezTo>
                    <a:pt x="296" y="33"/>
                    <a:pt x="235" y="1"/>
                    <a:pt x="17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3"/>
            <p:cNvSpPr/>
            <p:nvPr/>
          </p:nvSpPr>
          <p:spPr>
            <a:xfrm>
              <a:off x="2432375" y="3945475"/>
              <a:ext cx="18050" cy="42700"/>
            </a:xfrm>
            <a:custGeom>
              <a:avLst/>
              <a:gdLst/>
              <a:ahLst/>
              <a:cxnLst/>
              <a:rect l="l" t="t" r="r" b="b"/>
              <a:pathLst>
                <a:path w="722" h="1708" extrusionOk="0">
                  <a:moveTo>
                    <a:pt x="128" y="1"/>
                  </a:moveTo>
                  <a:cubicBezTo>
                    <a:pt x="67" y="1"/>
                    <a:pt x="1" y="56"/>
                    <a:pt x="9" y="134"/>
                  </a:cubicBezTo>
                  <a:cubicBezTo>
                    <a:pt x="76" y="612"/>
                    <a:pt x="150" y="1246"/>
                    <a:pt x="447" y="1644"/>
                  </a:cubicBezTo>
                  <a:cubicBezTo>
                    <a:pt x="480" y="1688"/>
                    <a:pt x="523" y="1708"/>
                    <a:pt x="566" y="1708"/>
                  </a:cubicBezTo>
                  <a:cubicBezTo>
                    <a:pt x="646" y="1708"/>
                    <a:pt x="721" y="1638"/>
                    <a:pt x="703" y="1536"/>
                  </a:cubicBezTo>
                  <a:cubicBezTo>
                    <a:pt x="656" y="1287"/>
                    <a:pt x="528" y="1051"/>
                    <a:pt x="440" y="815"/>
                  </a:cubicBezTo>
                  <a:cubicBezTo>
                    <a:pt x="360" y="572"/>
                    <a:pt x="279" y="329"/>
                    <a:pt x="218" y="80"/>
                  </a:cubicBezTo>
                  <a:cubicBezTo>
                    <a:pt x="205" y="24"/>
                    <a:pt x="167" y="1"/>
                    <a:pt x="12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3"/>
            <p:cNvSpPr/>
            <p:nvPr/>
          </p:nvSpPr>
          <p:spPr>
            <a:xfrm>
              <a:off x="2261350" y="3853350"/>
              <a:ext cx="20050" cy="34650"/>
            </a:xfrm>
            <a:custGeom>
              <a:avLst/>
              <a:gdLst/>
              <a:ahLst/>
              <a:cxnLst/>
              <a:rect l="l" t="t" r="r" b="b"/>
              <a:pathLst>
                <a:path w="802" h="1386" extrusionOk="0">
                  <a:moveTo>
                    <a:pt x="173" y="1"/>
                  </a:moveTo>
                  <a:cubicBezTo>
                    <a:pt x="90" y="1"/>
                    <a:pt x="0" y="96"/>
                    <a:pt x="46" y="198"/>
                  </a:cubicBezTo>
                  <a:lnTo>
                    <a:pt x="343" y="872"/>
                  </a:lnTo>
                  <a:cubicBezTo>
                    <a:pt x="424" y="1054"/>
                    <a:pt x="478" y="1277"/>
                    <a:pt x="653" y="1378"/>
                  </a:cubicBezTo>
                  <a:cubicBezTo>
                    <a:pt x="664" y="1383"/>
                    <a:pt x="676" y="1386"/>
                    <a:pt x="688" y="1386"/>
                  </a:cubicBezTo>
                  <a:cubicBezTo>
                    <a:pt x="722" y="1386"/>
                    <a:pt x="758" y="1365"/>
                    <a:pt x="768" y="1331"/>
                  </a:cubicBezTo>
                  <a:cubicBezTo>
                    <a:pt x="802" y="1135"/>
                    <a:pt x="680" y="953"/>
                    <a:pt x="599" y="778"/>
                  </a:cubicBezTo>
                  <a:cubicBezTo>
                    <a:pt x="491" y="542"/>
                    <a:pt x="383" y="306"/>
                    <a:pt x="269" y="70"/>
                  </a:cubicBezTo>
                  <a:cubicBezTo>
                    <a:pt x="248" y="21"/>
                    <a:pt x="211" y="1"/>
                    <a:pt x="17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3"/>
            <p:cNvSpPr/>
            <p:nvPr/>
          </p:nvSpPr>
          <p:spPr>
            <a:xfrm>
              <a:off x="2249650" y="3942700"/>
              <a:ext cx="20450" cy="37375"/>
            </a:xfrm>
            <a:custGeom>
              <a:avLst/>
              <a:gdLst/>
              <a:ahLst/>
              <a:cxnLst/>
              <a:rect l="l" t="t" r="r" b="b"/>
              <a:pathLst>
                <a:path w="818" h="1495" extrusionOk="0">
                  <a:moveTo>
                    <a:pt x="170" y="1"/>
                  </a:moveTo>
                  <a:cubicBezTo>
                    <a:pt x="89" y="1"/>
                    <a:pt x="1" y="96"/>
                    <a:pt x="42" y="198"/>
                  </a:cubicBezTo>
                  <a:cubicBezTo>
                    <a:pt x="143" y="427"/>
                    <a:pt x="245" y="649"/>
                    <a:pt x="339" y="879"/>
                  </a:cubicBezTo>
                  <a:cubicBezTo>
                    <a:pt x="427" y="1074"/>
                    <a:pt x="487" y="1317"/>
                    <a:pt x="642" y="1465"/>
                  </a:cubicBezTo>
                  <a:cubicBezTo>
                    <a:pt x="665" y="1485"/>
                    <a:pt x="691" y="1494"/>
                    <a:pt x="717" y="1494"/>
                  </a:cubicBezTo>
                  <a:cubicBezTo>
                    <a:pt x="769" y="1494"/>
                    <a:pt x="818" y="1457"/>
                    <a:pt x="818" y="1398"/>
                  </a:cubicBezTo>
                  <a:cubicBezTo>
                    <a:pt x="811" y="1182"/>
                    <a:pt x="683" y="980"/>
                    <a:pt x="595" y="784"/>
                  </a:cubicBezTo>
                  <a:cubicBezTo>
                    <a:pt x="487" y="548"/>
                    <a:pt x="373" y="305"/>
                    <a:pt x="265" y="69"/>
                  </a:cubicBezTo>
                  <a:cubicBezTo>
                    <a:pt x="244" y="21"/>
                    <a:pt x="208" y="1"/>
                    <a:pt x="170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3"/>
            <p:cNvSpPr/>
            <p:nvPr/>
          </p:nvSpPr>
          <p:spPr>
            <a:xfrm>
              <a:off x="2188825" y="4005675"/>
              <a:ext cx="25000" cy="36825"/>
            </a:xfrm>
            <a:custGeom>
              <a:avLst/>
              <a:gdLst/>
              <a:ahLst/>
              <a:cxnLst/>
              <a:rect l="l" t="t" r="r" b="b"/>
              <a:pathLst>
                <a:path w="1000" h="1473" extrusionOk="0">
                  <a:moveTo>
                    <a:pt x="186" y="1"/>
                  </a:moveTo>
                  <a:cubicBezTo>
                    <a:pt x="97" y="1"/>
                    <a:pt x="1" y="75"/>
                    <a:pt x="41" y="173"/>
                  </a:cubicBezTo>
                  <a:cubicBezTo>
                    <a:pt x="129" y="396"/>
                    <a:pt x="223" y="618"/>
                    <a:pt x="331" y="827"/>
                  </a:cubicBezTo>
                  <a:cubicBezTo>
                    <a:pt x="439" y="1030"/>
                    <a:pt x="540" y="1272"/>
                    <a:pt x="709" y="1434"/>
                  </a:cubicBezTo>
                  <a:cubicBezTo>
                    <a:pt x="739" y="1460"/>
                    <a:pt x="775" y="1472"/>
                    <a:pt x="812" y="1472"/>
                  </a:cubicBezTo>
                  <a:cubicBezTo>
                    <a:pt x="906" y="1472"/>
                    <a:pt x="999" y="1393"/>
                    <a:pt x="965" y="1286"/>
                  </a:cubicBezTo>
                  <a:cubicBezTo>
                    <a:pt x="904" y="1077"/>
                    <a:pt x="749" y="888"/>
                    <a:pt x="641" y="693"/>
                  </a:cubicBezTo>
                  <a:cubicBezTo>
                    <a:pt x="527" y="484"/>
                    <a:pt x="405" y="281"/>
                    <a:pt x="297" y="66"/>
                  </a:cubicBezTo>
                  <a:cubicBezTo>
                    <a:pt x="275" y="20"/>
                    <a:pt x="231" y="1"/>
                    <a:pt x="18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3"/>
            <p:cNvSpPr/>
            <p:nvPr/>
          </p:nvSpPr>
          <p:spPr>
            <a:xfrm>
              <a:off x="2183075" y="3935075"/>
              <a:ext cx="19775" cy="35075"/>
            </a:xfrm>
            <a:custGeom>
              <a:avLst/>
              <a:gdLst/>
              <a:ahLst/>
              <a:cxnLst/>
              <a:rect l="l" t="t" r="r" b="b"/>
              <a:pathLst>
                <a:path w="791" h="1403" extrusionOk="0">
                  <a:moveTo>
                    <a:pt x="137" y="0"/>
                  </a:moveTo>
                  <a:cubicBezTo>
                    <a:pt x="66" y="0"/>
                    <a:pt x="0" y="53"/>
                    <a:pt x="28" y="138"/>
                  </a:cubicBezTo>
                  <a:cubicBezTo>
                    <a:pt x="109" y="368"/>
                    <a:pt x="197" y="597"/>
                    <a:pt x="298" y="819"/>
                  </a:cubicBezTo>
                  <a:cubicBezTo>
                    <a:pt x="386" y="1022"/>
                    <a:pt x="453" y="1251"/>
                    <a:pt x="635" y="1386"/>
                  </a:cubicBezTo>
                  <a:cubicBezTo>
                    <a:pt x="650" y="1397"/>
                    <a:pt x="667" y="1402"/>
                    <a:pt x="684" y="1402"/>
                  </a:cubicBezTo>
                  <a:cubicBezTo>
                    <a:pt x="737" y="1402"/>
                    <a:pt x="790" y="1354"/>
                    <a:pt x="790" y="1298"/>
                  </a:cubicBezTo>
                  <a:cubicBezTo>
                    <a:pt x="784" y="1103"/>
                    <a:pt x="662" y="934"/>
                    <a:pt x="568" y="759"/>
                  </a:cubicBezTo>
                  <a:lnTo>
                    <a:pt x="575" y="759"/>
                  </a:lnTo>
                  <a:cubicBezTo>
                    <a:pt x="460" y="536"/>
                    <a:pt x="352" y="307"/>
                    <a:pt x="258" y="78"/>
                  </a:cubicBezTo>
                  <a:cubicBezTo>
                    <a:pt x="233" y="24"/>
                    <a:pt x="184" y="0"/>
                    <a:pt x="13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3"/>
            <p:cNvSpPr/>
            <p:nvPr/>
          </p:nvSpPr>
          <p:spPr>
            <a:xfrm>
              <a:off x="2089725" y="4015575"/>
              <a:ext cx="19050" cy="30825"/>
            </a:xfrm>
            <a:custGeom>
              <a:avLst/>
              <a:gdLst/>
              <a:ahLst/>
              <a:cxnLst/>
              <a:rect l="l" t="t" r="r" b="b"/>
              <a:pathLst>
                <a:path w="762" h="1233" extrusionOk="0">
                  <a:moveTo>
                    <a:pt x="207" y="0"/>
                  </a:moveTo>
                  <a:cubicBezTo>
                    <a:pt x="107" y="0"/>
                    <a:pt x="0" y="108"/>
                    <a:pt x="61" y="229"/>
                  </a:cubicBezTo>
                  <a:cubicBezTo>
                    <a:pt x="148" y="398"/>
                    <a:pt x="229" y="573"/>
                    <a:pt x="310" y="742"/>
                  </a:cubicBezTo>
                  <a:cubicBezTo>
                    <a:pt x="377" y="897"/>
                    <a:pt x="425" y="1099"/>
                    <a:pt x="560" y="1207"/>
                  </a:cubicBezTo>
                  <a:cubicBezTo>
                    <a:pt x="581" y="1223"/>
                    <a:pt x="612" y="1233"/>
                    <a:pt x="642" y="1233"/>
                  </a:cubicBezTo>
                  <a:cubicBezTo>
                    <a:pt x="685" y="1233"/>
                    <a:pt x="727" y="1212"/>
                    <a:pt x="735" y="1160"/>
                  </a:cubicBezTo>
                  <a:cubicBezTo>
                    <a:pt x="762" y="978"/>
                    <a:pt x="674" y="823"/>
                    <a:pt x="600" y="661"/>
                  </a:cubicBezTo>
                  <a:cubicBezTo>
                    <a:pt x="512" y="458"/>
                    <a:pt x="418" y="270"/>
                    <a:pt x="324" y="74"/>
                  </a:cubicBezTo>
                  <a:cubicBezTo>
                    <a:pt x="296" y="22"/>
                    <a:pt x="252" y="0"/>
                    <a:pt x="20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2112700" y="3964975"/>
              <a:ext cx="19400" cy="28150"/>
            </a:xfrm>
            <a:custGeom>
              <a:avLst/>
              <a:gdLst/>
              <a:ahLst/>
              <a:cxnLst/>
              <a:rect l="l" t="t" r="r" b="b"/>
              <a:pathLst>
                <a:path w="776" h="1126" extrusionOk="0">
                  <a:moveTo>
                    <a:pt x="138" y="0"/>
                  </a:moveTo>
                  <a:cubicBezTo>
                    <a:pt x="74" y="0"/>
                    <a:pt x="0" y="57"/>
                    <a:pt x="32" y="129"/>
                  </a:cubicBezTo>
                  <a:cubicBezTo>
                    <a:pt x="99" y="311"/>
                    <a:pt x="187" y="493"/>
                    <a:pt x="281" y="669"/>
                  </a:cubicBezTo>
                  <a:cubicBezTo>
                    <a:pt x="369" y="817"/>
                    <a:pt x="463" y="1026"/>
                    <a:pt x="618" y="1114"/>
                  </a:cubicBezTo>
                  <a:cubicBezTo>
                    <a:pt x="634" y="1122"/>
                    <a:pt x="649" y="1126"/>
                    <a:pt x="665" y="1126"/>
                  </a:cubicBezTo>
                  <a:cubicBezTo>
                    <a:pt x="724" y="1126"/>
                    <a:pt x="776" y="1070"/>
                    <a:pt x="760" y="1006"/>
                  </a:cubicBezTo>
                  <a:cubicBezTo>
                    <a:pt x="719" y="837"/>
                    <a:pt x="571" y="696"/>
                    <a:pt x="483" y="554"/>
                  </a:cubicBezTo>
                  <a:cubicBezTo>
                    <a:pt x="382" y="392"/>
                    <a:pt x="295" y="224"/>
                    <a:pt x="214" y="48"/>
                  </a:cubicBezTo>
                  <a:cubicBezTo>
                    <a:pt x="200" y="15"/>
                    <a:pt x="170" y="0"/>
                    <a:pt x="138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9" name="Google Shape;1169;p23"/>
          <p:cNvGrpSpPr/>
          <p:nvPr/>
        </p:nvGrpSpPr>
        <p:grpSpPr>
          <a:xfrm>
            <a:off x="7073942" y="3538230"/>
            <a:ext cx="3145045" cy="1838162"/>
            <a:chOff x="4246750" y="3914450"/>
            <a:chExt cx="533900" cy="312050"/>
          </a:xfrm>
        </p:grpSpPr>
        <p:sp>
          <p:nvSpPr>
            <p:cNvPr id="1170" name="Google Shape;1170;p23"/>
            <p:cNvSpPr/>
            <p:nvPr/>
          </p:nvSpPr>
          <p:spPr>
            <a:xfrm>
              <a:off x="4246750" y="3914450"/>
              <a:ext cx="533900" cy="312050"/>
            </a:xfrm>
            <a:custGeom>
              <a:avLst/>
              <a:gdLst/>
              <a:ahLst/>
              <a:cxnLst/>
              <a:rect l="l" t="t" r="r" b="b"/>
              <a:pathLst>
                <a:path w="21356" h="12482" extrusionOk="0">
                  <a:moveTo>
                    <a:pt x="17428" y="0"/>
                  </a:moveTo>
                  <a:cubicBezTo>
                    <a:pt x="16612" y="0"/>
                    <a:pt x="15790" y="271"/>
                    <a:pt x="15145" y="775"/>
                  </a:cubicBezTo>
                  <a:cubicBezTo>
                    <a:pt x="14052" y="1629"/>
                    <a:pt x="13486" y="3070"/>
                    <a:pt x="13595" y="4457"/>
                  </a:cubicBezTo>
                  <a:lnTo>
                    <a:pt x="13595" y="4457"/>
                  </a:lnTo>
                  <a:cubicBezTo>
                    <a:pt x="13523" y="3903"/>
                    <a:pt x="12942" y="3528"/>
                    <a:pt x="12373" y="3528"/>
                  </a:cubicBezTo>
                  <a:cubicBezTo>
                    <a:pt x="12226" y="3528"/>
                    <a:pt x="12079" y="3553"/>
                    <a:pt x="11942" y="3607"/>
                  </a:cubicBezTo>
                  <a:cubicBezTo>
                    <a:pt x="11255" y="3883"/>
                    <a:pt x="10870" y="4658"/>
                    <a:pt x="10837" y="5393"/>
                  </a:cubicBezTo>
                  <a:cubicBezTo>
                    <a:pt x="10783" y="4645"/>
                    <a:pt x="10729" y="3883"/>
                    <a:pt x="10439" y="3189"/>
                  </a:cubicBezTo>
                  <a:cubicBezTo>
                    <a:pt x="10149" y="2501"/>
                    <a:pt x="9589" y="1874"/>
                    <a:pt x="8854" y="1712"/>
                  </a:cubicBezTo>
                  <a:cubicBezTo>
                    <a:pt x="8721" y="1682"/>
                    <a:pt x="8587" y="1669"/>
                    <a:pt x="8452" y="1669"/>
                  </a:cubicBezTo>
                  <a:cubicBezTo>
                    <a:pt x="7974" y="1669"/>
                    <a:pt x="7497" y="1842"/>
                    <a:pt x="7081" y="2089"/>
                  </a:cubicBezTo>
                  <a:cubicBezTo>
                    <a:pt x="5840" y="2824"/>
                    <a:pt x="5031" y="4234"/>
                    <a:pt x="5024" y="5670"/>
                  </a:cubicBezTo>
                  <a:cubicBezTo>
                    <a:pt x="4517" y="5379"/>
                    <a:pt x="3932" y="5232"/>
                    <a:pt x="3347" y="5232"/>
                  </a:cubicBezTo>
                  <a:cubicBezTo>
                    <a:pt x="2765" y="5232"/>
                    <a:pt x="2184" y="5377"/>
                    <a:pt x="1680" y="5670"/>
                  </a:cubicBezTo>
                  <a:cubicBezTo>
                    <a:pt x="668" y="6250"/>
                    <a:pt x="1" y="7396"/>
                    <a:pt x="1" y="8563"/>
                  </a:cubicBezTo>
                  <a:lnTo>
                    <a:pt x="19715" y="12273"/>
                  </a:lnTo>
                  <a:lnTo>
                    <a:pt x="19715" y="12273"/>
                  </a:lnTo>
                  <a:cubicBezTo>
                    <a:pt x="19662" y="12311"/>
                    <a:pt x="19649" y="12470"/>
                    <a:pt x="19751" y="12480"/>
                  </a:cubicBezTo>
                  <a:cubicBezTo>
                    <a:pt x="19756" y="12481"/>
                    <a:pt x="19762" y="12481"/>
                    <a:pt x="19767" y="12481"/>
                  </a:cubicBezTo>
                  <a:cubicBezTo>
                    <a:pt x="19886" y="12481"/>
                    <a:pt x="19969" y="12340"/>
                    <a:pt x="20020" y="12224"/>
                  </a:cubicBezTo>
                  <a:cubicBezTo>
                    <a:pt x="20924" y="10019"/>
                    <a:pt x="21356" y="7625"/>
                    <a:pt x="21275" y="5238"/>
                  </a:cubicBezTo>
                  <a:cubicBezTo>
                    <a:pt x="21207" y="3411"/>
                    <a:pt x="20695" y="1375"/>
                    <a:pt x="19124" y="444"/>
                  </a:cubicBezTo>
                  <a:cubicBezTo>
                    <a:pt x="18610" y="143"/>
                    <a:pt x="18021" y="0"/>
                    <a:pt x="17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3"/>
            <p:cNvSpPr/>
            <p:nvPr/>
          </p:nvSpPr>
          <p:spPr>
            <a:xfrm>
              <a:off x="4625550" y="4001525"/>
              <a:ext cx="7100" cy="27250"/>
            </a:xfrm>
            <a:custGeom>
              <a:avLst/>
              <a:gdLst/>
              <a:ahLst/>
              <a:cxnLst/>
              <a:rect l="l" t="t" r="r" b="b"/>
              <a:pathLst>
                <a:path w="284" h="1090" extrusionOk="0">
                  <a:moveTo>
                    <a:pt x="138" y="1"/>
                  </a:moveTo>
                  <a:cubicBezTo>
                    <a:pt x="89" y="1"/>
                    <a:pt x="41" y="33"/>
                    <a:pt x="41" y="97"/>
                  </a:cubicBezTo>
                  <a:cubicBezTo>
                    <a:pt x="34" y="285"/>
                    <a:pt x="27" y="481"/>
                    <a:pt x="27" y="670"/>
                  </a:cubicBezTo>
                  <a:cubicBezTo>
                    <a:pt x="20" y="818"/>
                    <a:pt x="0" y="946"/>
                    <a:pt x="88" y="1074"/>
                  </a:cubicBezTo>
                  <a:cubicBezTo>
                    <a:pt x="98" y="1084"/>
                    <a:pt x="118" y="1090"/>
                    <a:pt x="138" y="1090"/>
                  </a:cubicBezTo>
                  <a:cubicBezTo>
                    <a:pt x="159" y="1090"/>
                    <a:pt x="179" y="1084"/>
                    <a:pt x="189" y="1074"/>
                  </a:cubicBezTo>
                  <a:cubicBezTo>
                    <a:pt x="283" y="946"/>
                    <a:pt x="256" y="818"/>
                    <a:pt x="250" y="670"/>
                  </a:cubicBezTo>
                  <a:lnTo>
                    <a:pt x="236" y="97"/>
                  </a:lnTo>
                  <a:cubicBezTo>
                    <a:pt x="236" y="33"/>
                    <a:pt x="187" y="1"/>
                    <a:pt x="13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3"/>
            <p:cNvSpPr/>
            <p:nvPr/>
          </p:nvSpPr>
          <p:spPr>
            <a:xfrm>
              <a:off x="4686225" y="3976325"/>
              <a:ext cx="8275" cy="35400"/>
            </a:xfrm>
            <a:custGeom>
              <a:avLst/>
              <a:gdLst/>
              <a:ahLst/>
              <a:cxnLst/>
              <a:rect l="l" t="t" r="r" b="b"/>
              <a:pathLst>
                <a:path w="331" h="1416" extrusionOk="0">
                  <a:moveTo>
                    <a:pt x="191" y="1"/>
                  </a:moveTo>
                  <a:cubicBezTo>
                    <a:pt x="139" y="1"/>
                    <a:pt x="88" y="36"/>
                    <a:pt x="88" y="107"/>
                  </a:cubicBezTo>
                  <a:cubicBezTo>
                    <a:pt x="75" y="322"/>
                    <a:pt x="68" y="545"/>
                    <a:pt x="54" y="768"/>
                  </a:cubicBezTo>
                  <a:cubicBezTo>
                    <a:pt x="48" y="963"/>
                    <a:pt x="1" y="1165"/>
                    <a:pt x="68" y="1354"/>
                  </a:cubicBezTo>
                  <a:cubicBezTo>
                    <a:pt x="83" y="1393"/>
                    <a:pt x="121" y="1416"/>
                    <a:pt x="158" y="1416"/>
                  </a:cubicBezTo>
                  <a:cubicBezTo>
                    <a:pt x="185" y="1416"/>
                    <a:pt x="213" y="1403"/>
                    <a:pt x="230" y="1374"/>
                  </a:cubicBezTo>
                  <a:cubicBezTo>
                    <a:pt x="324" y="1199"/>
                    <a:pt x="311" y="1004"/>
                    <a:pt x="324" y="815"/>
                  </a:cubicBezTo>
                  <a:cubicBezTo>
                    <a:pt x="331" y="579"/>
                    <a:pt x="317" y="343"/>
                    <a:pt x="304" y="107"/>
                  </a:cubicBezTo>
                  <a:cubicBezTo>
                    <a:pt x="297" y="36"/>
                    <a:pt x="243" y="1"/>
                    <a:pt x="19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3"/>
            <p:cNvSpPr/>
            <p:nvPr/>
          </p:nvSpPr>
          <p:spPr>
            <a:xfrm>
              <a:off x="4461850" y="4009925"/>
              <a:ext cx="8300" cy="25250"/>
            </a:xfrm>
            <a:custGeom>
              <a:avLst/>
              <a:gdLst/>
              <a:ahLst/>
              <a:cxnLst/>
              <a:rect l="l" t="t" r="r" b="b"/>
              <a:pathLst>
                <a:path w="332" h="1010" extrusionOk="0">
                  <a:moveTo>
                    <a:pt x="169" y="0"/>
                  </a:moveTo>
                  <a:cubicBezTo>
                    <a:pt x="115" y="0"/>
                    <a:pt x="61" y="37"/>
                    <a:pt x="55" y="111"/>
                  </a:cubicBezTo>
                  <a:cubicBezTo>
                    <a:pt x="48" y="260"/>
                    <a:pt x="34" y="415"/>
                    <a:pt x="28" y="563"/>
                  </a:cubicBezTo>
                  <a:cubicBezTo>
                    <a:pt x="28" y="698"/>
                    <a:pt x="1" y="833"/>
                    <a:pt x="68" y="954"/>
                  </a:cubicBezTo>
                  <a:cubicBezTo>
                    <a:pt x="88" y="991"/>
                    <a:pt x="127" y="1010"/>
                    <a:pt x="166" y="1010"/>
                  </a:cubicBezTo>
                  <a:cubicBezTo>
                    <a:pt x="205" y="1010"/>
                    <a:pt x="243" y="991"/>
                    <a:pt x="264" y="954"/>
                  </a:cubicBezTo>
                  <a:cubicBezTo>
                    <a:pt x="331" y="833"/>
                    <a:pt x="311" y="698"/>
                    <a:pt x="304" y="563"/>
                  </a:cubicBezTo>
                  <a:cubicBezTo>
                    <a:pt x="304" y="415"/>
                    <a:pt x="291" y="260"/>
                    <a:pt x="284" y="111"/>
                  </a:cubicBezTo>
                  <a:cubicBezTo>
                    <a:pt x="277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3"/>
            <p:cNvSpPr/>
            <p:nvPr/>
          </p:nvSpPr>
          <p:spPr>
            <a:xfrm>
              <a:off x="4537725" y="4069175"/>
              <a:ext cx="9800" cy="26600"/>
            </a:xfrm>
            <a:custGeom>
              <a:avLst/>
              <a:gdLst/>
              <a:ahLst/>
              <a:cxnLst/>
              <a:rect l="l" t="t" r="r" b="b"/>
              <a:pathLst>
                <a:path w="392" h="1064" extrusionOk="0">
                  <a:moveTo>
                    <a:pt x="268" y="1"/>
                  </a:moveTo>
                  <a:cubicBezTo>
                    <a:pt x="222" y="1"/>
                    <a:pt x="173" y="28"/>
                    <a:pt x="155" y="74"/>
                  </a:cubicBezTo>
                  <a:cubicBezTo>
                    <a:pt x="94" y="229"/>
                    <a:pt x="88" y="398"/>
                    <a:pt x="67" y="560"/>
                  </a:cubicBezTo>
                  <a:cubicBezTo>
                    <a:pt x="54" y="715"/>
                    <a:pt x="0" y="877"/>
                    <a:pt x="81" y="1012"/>
                  </a:cubicBezTo>
                  <a:cubicBezTo>
                    <a:pt x="101" y="1043"/>
                    <a:pt x="140" y="1064"/>
                    <a:pt x="178" y="1064"/>
                  </a:cubicBezTo>
                  <a:cubicBezTo>
                    <a:pt x="204" y="1064"/>
                    <a:pt x="230" y="1054"/>
                    <a:pt x="250" y="1032"/>
                  </a:cubicBezTo>
                  <a:cubicBezTo>
                    <a:pt x="357" y="910"/>
                    <a:pt x="337" y="749"/>
                    <a:pt x="351" y="593"/>
                  </a:cubicBezTo>
                  <a:cubicBezTo>
                    <a:pt x="364" y="418"/>
                    <a:pt x="391" y="250"/>
                    <a:pt x="357" y="74"/>
                  </a:cubicBezTo>
                  <a:cubicBezTo>
                    <a:pt x="348" y="23"/>
                    <a:pt x="309" y="1"/>
                    <a:pt x="268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3"/>
            <p:cNvSpPr/>
            <p:nvPr/>
          </p:nvSpPr>
          <p:spPr>
            <a:xfrm>
              <a:off x="4612225" y="4105825"/>
              <a:ext cx="8275" cy="32050"/>
            </a:xfrm>
            <a:custGeom>
              <a:avLst/>
              <a:gdLst/>
              <a:ahLst/>
              <a:cxnLst/>
              <a:rect l="l" t="t" r="r" b="b"/>
              <a:pathLst>
                <a:path w="331" h="1282" extrusionOk="0">
                  <a:moveTo>
                    <a:pt x="204" y="1"/>
                  </a:moveTo>
                  <a:cubicBezTo>
                    <a:pt x="147" y="1"/>
                    <a:pt x="88" y="38"/>
                    <a:pt x="81" y="112"/>
                  </a:cubicBezTo>
                  <a:cubicBezTo>
                    <a:pt x="75" y="321"/>
                    <a:pt x="61" y="530"/>
                    <a:pt x="48" y="739"/>
                  </a:cubicBezTo>
                  <a:cubicBezTo>
                    <a:pt x="41" y="914"/>
                    <a:pt x="0" y="1083"/>
                    <a:pt x="81" y="1238"/>
                  </a:cubicBezTo>
                  <a:cubicBezTo>
                    <a:pt x="98" y="1267"/>
                    <a:pt x="127" y="1281"/>
                    <a:pt x="156" y="1281"/>
                  </a:cubicBezTo>
                  <a:cubicBezTo>
                    <a:pt x="187" y="1281"/>
                    <a:pt x="219" y="1266"/>
                    <a:pt x="236" y="1238"/>
                  </a:cubicBezTo>
                  <a:cubicBezTo>
                    <a:pt x="331" y="1090"/>
                    <a:pt x="304" y="908"/>
                    <a:pt x="304" y="739"/>
                  </a:cubicBezTo>
                  <a:cubicBezTo>
                    <a:pt x="311" y="530"/>
                    <a:pt x="311" y="321"/>
                    <a:pt x="317" y="112"/>
                  </a:cubicBezTo>
                  <a:cubicBezTo>
                    <a:pt x="317" y="38"/>
                    <a:pt x="262" y="1"/>
                    <a:pt x="204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3"/>
            <p:cNvSpPr/>
            <p:nvPr/>
          </p:nvSpPr>
          <p:spPr>
            <a:xfrm>
              <a:off x="4671725" y="4110925"/>
              <a:ext cx="9300" cy="30500"/>
            </a:xfrm>
            <a:custGeom>
              <a:avLst/>
              <a:gdLst/>
              <a:ahLst/>
              <a:cxnLst/>
              <a:rect l="l" t="t" r="r" b="b"/>
              <a:pathLst>
                <a:path w="372" h="1220" extrusionOk="0">
                  <a:moveTo>
                    <a:pt x="199" y="1"/>
                  </a:moveTo>
                  <a:cubicBezTo>
                    <a:pt x="127" y="1"/>
                    <a:pt x="58" y="46"/>
                    <a:pt x="61" y="137"/>
                  </a:cubicBezTo>
                  <a:cubicBezTo>
                    <a:pt x="68" y="313"/>
                    <a:pt x="61" y="481"/>
                    <a:pt x="55" y="650"/>
                  </a:cubicBezTo>
                  <a:cubicBezTo>
                    <a:pt x="41" y="811"/>
                    <a:pt x="1" y="973"/>
                    <a:pt x="48" y="1128"/>
                  </a:cubicBezTo>
                  <a:cubicBezTo>
                    <a:pt x="67" y="1186"/>
                    <a:pt x="123" y="1219"/>
                    <a:pt x="178" y="1219"/>
                  </a:cubicBezTo>
                  <a:cubicBezTo>
                    <a:pt x="221" y="1219"/>
                    <a:pt x="264" y="1199"/>
                    <a:pt x="291" y="1155"/>
                  </a:cubicBezTo>
                  <a:cubicBezTo>
                    <a:pt x="371" y="1014"/>
                    <a:pt x="358" y="852"/>
                    <a:pt x="358" y="690"/>
                  </a:cubicBezTo>
                  <a:cubicBezTo>
                    <a:pt x="365" y="508"/>
                    <a:pt x="358" y="326"/>
                    <a:pt x="351" y="137"/>
                  </a:cubicBezTo>
                  <a:cubicBezTo>
                    <a:pt x="345" y="46"/>
                    <a:pt x="270" y="1"/>
                    <a:pt x="199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3"/>
            <p:cNvSpPr/>
            <p:nvPr/>
          </p:nvSpPr>
          <p:spPr>
            <a:xfrm>
              <a:off x="4464550" y="4088375"/>
              <a:ext cx="9125" cy="27175"/>
            </a:xfrm>
            <a:custGeom>
              <a:avLst/>
              <a:gdLst/>
              <a:ahLst/>
              <a:cxnLst/>
              <a:rect l="l" t="t" r="r" b="b"/>
              <a:pathLst>
                <a:path w="365" h="1087" extrusionOk="0">
                  <a:moveTo>
                    <a:pt x="168" y="1"/>
                  </a:moveTo>
                  <a:cubicBezTo>
                    <a:pt x="105" y="1"/>
                    <a:pt x="41" y="41"/>
                    <a:pt x="34" y="122"/>
                  </a:cubicBezTo>
                  <a:cubicBezTo>
                    <a:pt x="21" y="297"/>
                    <a:pt x="7" y="473"/>
                    <a:pt x="14" y="648"/>
                  </a:cubicBezTo>
                  <a:cubicBezTo>
                    <a:pt x="14" y="796"/>
                    <a:pt x="1" y="945"/>
                    <a:pt x="109" y="1053"/>
                  </a:cubicBezTo>
                  <a:cubicBezTo>
                    <a:pt x="132" y="1076"/>
                    <a:pt x="161" y="1086"/>
                    <a:pt x="190" y="1086"/>
                  </a:cubicBezTo>
                  <a:cubicBezTo>
                    <a:pt x="229" y="1086"/>
                    <a:pt x="267" y="1067"/>
                    <a:pt x="291" y="1032"/>
                  </a:cubicBezTo>
                  <a:cubicBezTo>
                    <a:pt x="365" y="904"/>
                    <a:pt x="318" y="763"/>
                    <a:pt x="304" y="614"/>
                  </a:cubicBezTo>
                  <a:cubicBezTo>
                    <a:pt x="291" y="453"/>
                    <a:pt x="284" y="284"/>
                    <a:pt x="291" y="122"/>
                  </a:cubicBezTo>
                  <a:cubicBezTo>
                    <a:pt x="291" y="41"/>
                    <a:pt x="230" y="1"/>
                    <a:pt x="168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3"/>
            <p:cNvSpPr/>
            <p:nvPr/>
          </p:nvSpPr>
          <p:spPr>
            <a:xfrm>
              <a:off x="4318400" y="4070425"/>
              <a:ext cx="7600" cy="30150"/>
            </a:xfrm>
            <a:custGeom>
              <a:avLst/>
              <a:gdLst/>
              <a:ahLst/>
              <a:cxnLst/>
              <a:rect l="l" t="t" r="r" b="b"/>
              <a:pathLst>
                <a:path w="304" h="1206" extrusionOk="0">
                  <a:moveTo>
                    <a:pt x="94" y="0"/>
                  </a:moveTo>
                  <a:cubicBezTo>
                    <a:pt x="49" y="0"/>
                    <a:pt x="1" y="32"/>
                    <a:pt x="1" y="85"/>
                  </a:cubicBezTo>
                  <a:cubicBezTo>
                    <a:pt x="1" y="281"/>
                    <a:pt x="1" y="476"/>
                    <a:pt x="14" y="672"/>
                  </a:cubicBezTo>
                  <a:cubicBezTo>
                    <a:pt x="21" y="840"/>
                    <a:pt x="7" y="1002"/>
                    <a:pt x="75" y="1157"/>
                  </a:cubicBezTo>
                  <a:cubicBezTo>
                    <a:pt x="89" y="1191"/>
                    <a:pt x="121" y="1206"/>
                    <a:pt x="154" y="1206"/>
                  </a:cubicBezTo>
                  <a:cubicBezTo>
                    <a:pt x="201" y="1206"/>
                    <a:pt x="252" y="1177"/>
                    <a:pt x="264" y="1130"/>
                  </a:cubicBezTo>
                  <a:cubicBezTo>
                    <a:pt x="304" y="962"/>
                    <a:pt x="264" y="773"/>
                    <a:pt x="243" y="597"/>
                  </a:cubicBezTo>
                  <a:lnTo>
                    <a:pt x="243" y="591"/>
                  </a:lnTo>
                  <a:cubicBezTo>
                    <a:pt x="230" y="415"/>
                    <a:pt x="196" y="240"/>
                    <a:pt x="169" y="65"/>
                  </a:cubicBezTo>
                  <a:cubicBezTo>
                    <a:pt x="163" y="20"/>
                    <a:pt x="130" y="0"/>
                    <a:pt x="94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3"/>
            <p:cNvSpPr/>
            <p:nvPr/>
          </p:nvSpPr>
          <p:spPr>
            <a:xfrm>
              <a:off x="4274275" y="4084325"/>
              <a:ext cx="10275" cy="28925"/>
            </a:xfrm>
            <a:custGeom>
              <a:avLst/>
              <a:gdLst/>
              <a:ahLst/>
              <a:cxnLst/>
              <a:rect l="l" t="t" r="r" b="b"/>
              <a:pathLst>
                <a:path w="411" h="1157" extrusionOk="0">
                  <a:moveTo>
                    <a:pt x="148" y="0"/>
                  </a:moveTo>
                  <a:cubicBezTo>
                    <a:pt x="78" y="0"/>
                    <a:pt x="0" y="60"/>
                    <a:pt x="12" y="149"/>
                  </a:cubicBezTo>
                  <a:cubicBezTo>
                    <a:pt x="46" y="325"/>
                    <a:pt x="73" y="493"/>
                    <a:pt x="100" y="662"/>
                  </a:cubicBezTo>
                  <a:cubicBezTo>
                    <a:pt x="127" y="817"/>
                    <a:pt x="141" y="972"/>
                    <a:pt x="221" y="1114"/>
                  </a:cubicBezTo>
                  <a:cubicBezTo>
                    <a:pt x="237" y="1142"/>
                    <a:pt x="270" y="1157"/>
                    <a:pt x="302" y="1157"/>
                  </a:cubicBezTo>
                  <a:cubicBezTo>
                    <a:pt x="340" y="1157"/>
                    <a:pt x="376" y="1137"/>
                    <a:pt x="383" y="1093"/>
                  </a:cubicBezTo>
                  <a:cubicBezTo>
                    <a:pt x="410" y="938"/>
                    <a:pt x="370" y="790"/>
                    <a:pt x="343" y="635"/>
                  </a:cubicBezTo>
                  <a:cubicBezTo>
                    <a:pt x="316" y="453"/>
                    <a:pt x="282" y="271"/>
                    <a:pt x="248" y="89"/>
                  </a:cubicBezTo>
                  <a:cubicBezTo>
                    <a:pt x="238" y="27"/>
                    <a:pt x="195" y="0"/>
                    <a:pt x="148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0" name="Google Shape;1180;p23"/>
          <p:cNvGrpSpPr/>
          <p:nvPr/>
        </p:nvGrpSpPr>
        <p:grpSpPr>
          <a:xfrm>
            <a:off x="3639100" y="3933438"/>
            <a:ext cx="1865824" cy="801127"/>
            <a:chOff x="3124075" y="3826725"/>
            <a:chExt cx="412000" cy="176900"/>
          </a:xfrm>
        </p:grpSpPr>
        <p:sp>
          <p:nvSpPr>
            <p:cNvPr id="1181" name="Google Shape;1181;p23"/>
            <p:cNvSpPr/>
            <p:nvPr/>
          </p:nvSpPr>
          <p:spPr>
            <a:xfrm>
              <a:off x="3124075" y="3826725"/>
              <a:ext cx="412000" cy="176900"/>
            </a:xfrm>
            <a:custGeom>
              <a:avLst/>
              <a:gdLst/>
              <a:ahLst/>
              <a:cxnLst/>
              <a:rect l="l" t="t" r="r" b="b"/>
              <a:pathLst>
                <a:path w="16480" h="7076" extrusionOk="0">
                  <a:moveTo>
                    <a:pt x="6192" y="0"/>
                  </a:moveTo>
                  <a:cubicBezTo>
                    <a:pt x="5606" y="0"/>
                    <a:pt x="5023" y="217"/>
                    <a:pt x="4552" y="568"/>
                  </a:cubicBezTo>
                  <a:cubicBezTo>
                    <a:pt x="3540" y="1324"/>
                    <a:pt x="3055" y="2719"/>
                    <a:pt x="3392" y="3940"/>
                  </a:cubicBezTo>
                  <a:cubicBezTo>
                    <a:pt x="2901" y="3443"/>
                    <a:pt x="2287" y="2907"/>
                    <a:pt x="1629" y="2907"/>
                  </a:cubicBezTo>
                  <a:cubicBezTo>
                    <a:pt x="1519" y="2907"/>
                    <a:pt x="1407" y="2922"/>
                    <a:pt x="1295" y="2955"/>
                  </a:cubicBezTo>
                  <a:cubicBezTo>
                    <a:pt x="803" y="3097"/>
                    <a:pt x="465" y="3555"/>
                    <a:pt x="297" y="4041"/>
                  </a:cubicBezTo>
                  <a:cubicBezTo>
                    <a:pt x="0" y="4864"/>
                    <a:pt x="115" y="5821"/>
                    <a:pt x="580" y="6563"/>
                  </a:cubicBezTo>
                  <a:lnTo>
                    <a:pt x="16264" y="7075"/>
                  </a:lnTo>
                  <a:cubicBezTo>
                    <a:pt x="16372" y="6286"/>
                    <a:pt x="16480" y="5464"/>
                    <a:pt x="16278" y="4688"/>
                  </a:cubicBezTo>
                  <a:cubicBezTo>
                    <a:pt x="16069" y="3920"/>
                    <a:pt x="15462" y="3191"/>
                    <a:pt x="14666" y="3104"/>
                  </a:cubicBezTo>
                  <a:cubicBezTo>
                    <a:pt x="14605" y="3097"/>
                    <a:pt x="14545" y="3093"/>
                    <a:pt x="14486" y="3093"/>
                  </a:cubicBezTo>
                  <a:cubicBezTo>
                    <a:pt x="13620" y="3093"/>
                    <a:pt x="12886" y="3803"/>
                    <a:pt x="12292" y="4459"/>
                  </a:cubicBezTo>
                  <a:cubicBezTo>
                    <a:pt x="11773" y="3879"/>
                    <a:pt x="11234" y="3272"/>
                    <a:pt x="10519" y="2962"/>
                  </a:cubicBezTo>
                  <a:cubicBezTo>
                    <a:pt x="10250" y="2844"/>
                    <a:pt x="9947" y="2781"/>
                    <a:pt x="9648" y="2781"/>
                  </a:cubicBezTo>
                  <a:cubicBezTo>
                    <a:pt x="9160" y="2781"/>
                    <a:pt x="8683" y="2950"/>
                    <a:pt x="8382" y="3326"/>
                  </a:cubicBezTo>
                  <a:cubicBezTo>
                    <a:pt x="8173" y="2706"/>
                    <a:pt x="8341" y="2011"/>
                    <a:pt x="8159" y="1377"/>
                  </a:cubicBezTo>
                  <a:cubicBezTo>
                    <a:pt x="7950" y="690"/>
                    <a:pt x="7303" y="170"/>
                    <a:pt x="6595" y="36"/>
                  </a:cubicBezTo>
                  <a:cubicBezTo>
                    <a:pt x="6461" y="12"/>
                    <a:pt x="6327" y="0"/>
                    <a:pt x="6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3"/>
            <p:cNvSpPr/>
            <p:nvPr/>
          </p:nvSpPr>
          <p:spPr>
            <a:xfrm>
              <a:off x="3150975" y="3954750"/>
              <a:ext cx="12725" cy="25025"/>
            </a:xfrm>
            <a:custGeom>
              <a:avLst/>
              <a:gdLst/>
              <a:ahLst/>
              <a:cxnLst/>
              <a:rect l="l" t="t" r="r" b="b"/>
              <a:pathLst>
                <a:path w="509" h="1001" extrusionOk="0">
                  <a:moveTo>
                    <a:pt x="65" y="0"/>
                  </a:moveTo>
                  <a:cubicBezTo>
                    <a:pt x="31" y="0"/>
                    <a:pt x="1" y="32"/>
                    <a:pt x="10" y="73"/>
                  </a:cubicBezTo>
                  <a:cubicBezTo>
                    <a:pt x="37" y="248"/>
                    <a:pt x="91" y="410"/>
                    <a:pt x="151" y="572"/>
                  </a:cubicBezTo>
                  <a:cubicBezTo>
                    <a:pt x="205" y="713"/>
                    <a:pt x="239" y="875"/>
                    <a:pt x="347" y="976"/>
                  </a:cubicBezTo>
                  <a:cubicBezTo>
                    <a:pt x="364" y="993"/>
                    <a:pt x="385" y="1001"/>
                    <a:pt x="407" y="1001"/>
                  </a:cubicBezTo>
                  <a:cubicBezTo>
                    <a:pt x="454" y="1001"/>
                    <a:pt x="502" y="965"/>
                    <a:pt x="502" y="909"/>
                  </a:cubicBezTo>
                  <a:cubicBezTo>
                    <a:pt x="509" y="761"/>
                    <a:pt x="414" y="626"/>
                    <a:pt x="360" y="491"/>
                  </a:cubicBezTo>
                  <a:cubicBezTo>
                    <a:pt x="286" y="329"/>
                    <a:pt x="212" y="174"/>
                    <a:pt x="111" y="26"/>
                  </a:cubicBezTo>
                  <a:cubicBezTo>
                    <a:pt x="98" y="8"/>
                    <a:pt x="81" y="0"/>
                    <a:pt x="65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3"/>
            <p:cNvSpPr/>
            <p:nvPr/>
          </p:nvSpPr>
          <p:spPr>
            <a:xfrm>
              <a:off x="3238550" y="3863300"/>
              <a:ext cx="10800" cy="25775"/>
            </a:xfrm>
            <a:custGeom>
              <a:avLst/>
              <a:gdLst/>
              <a:ahLst/>
              <a:cxnLst/>
              <a:rect l="l" t="t" r="r" b="b"/>
              <a:pathLst>
                <a:path w="432" h="1031" extrusionOk="0">
                  <a:moveTo>
                    <a:pt x="111" y="1"/>
                  </a:moveTo>
                  <a:cubicBezTo>
                    <a:pt x="57" y="1"/>
                    <a:pt x="1" y="48"/>
                    <a:pt x="13" y="117"/>
                  </a:cubicBezTo>
                  <a:cubicBezTo>
                    <a:pt x="60" y="386"/>
                    <a:pt x="60" y="751"/>
                    <a:pt x="215" y="987"/>
                  </a:cubicBezTo>
                  <a:cubicBezTo>
                    <a:pt x="236" y="1017"/>
                    <a:pt x="265" y="1030"/>
                    <a:pt x="293" y="1030"/>
                  </a:cubicBezTo>
                  <a:cubicBezTo>
                    <a:pt x="340" y="1030"/>
                    <a:pt x="387" y="994"/>
                    <a:pt x="391" y="939"/>
                  </a:cubicBezTo>
                  <a:cubicBezTo>
                    <a:pt x="431" y="663"/>
                    <a:pt x="276" y="333"/>
                    <a:pt x="195" y="70"/>
                  </a:cubicBezTo>
                  <a:cubicBezTo>
                    <a:pt x="182" y="21"/>
                    <a:pt x="147" y="1"/>
                    <a:pt x="11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3"/>
            <p:cNvSpPr/>
            <p:nvPr/>
          </p:nvSpPr>
          <p:spPr>
            <a:xfrm>
              <a:off x="3218975" y="3943775"/>
              <a:ext cx="11150" cy="25725"/>
            </a:xfrm>
            <a:custGeom>
              <a:avLst/>
              <a:gdLst/>
              <a:ahLst/>
              <a:cxnLst/>
              <a:rect l="l" t="t" r="r" b="b"/>
              <a:pathLst>
                <a:path w="446" h="1029" extrusionOk="0">
                  <a:moveTo>
                    <a:pt x="103" y="1"/>
                  </a:moveTo>
                  <a:cubicBezTo>
                    <a:pt x="55" y="1"/>
                    <a:pt x="7" y="34"/>
                    <a:pt x="7" y="94"/>
                  </a:cubicBezTo>
                  <a:cubicBezTo>
                    <a:pt x="0" y="276"/>
                    <a:pt x="34" y="444"/>
                    <a:pt x="75" y="613"/>
                  </a:cubicBezTo>
                  <a:cubicBezTo>
                    <a:pt x="102" y="761"/>
                    <a:pt x="115" y="937"/>
                    <a:pt x="257" y="1018"/>
                  </a:cubicBezTo>
                  <a:cubicBezTo>
                    <a:pt x="268" y="1025"/>
                    <a:pt x="284" y="1028"/>
                    <a:pt x="300" y="1028"/>
                  </a:cubicBezTo>
                  <a:cubicBezTo>
                    <a:pt x="331" y="1028"/>
                    <a:pt x="365" y="1015"/>
                    <a:pt x="378" y="984"/>
                  </a:cubicBezTo>
                  <a:cubicBezTo>
                    <a:pt x="445" y="842"/>
                    <a:pt x="371" y="721"/>
                    <a:pt x="331" y="579"/>
                  </a:cubicBezTo>
                  <a:cubicBezTo>
                    <a:pt x="284" y="404"/>
                    <a:pt x="257" y="235"/>
                    <a:pt x="196" y="67"/>
                  </a:cubicBezTo>
                  <a:cubicBezTo>
                    <a:pt x="181" y="22"/>
                    <a:pt x="142" y="1"/>
                    <a:pt x="10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3"/>
            <p:cNvSpPr/>
            <p:nvPr/>
          </p:nvSpPr>
          <p:spPr>
            <a:xfrm>
              <a:off x="3383825" y="3928300"/>
              <a:ext cx="9300" cy="28575"/>
            </a:xfrm>
            <a:custGeom>
              <a:avLst/>
              <a:gdLst/>
              <a:ahLst/>
              <a:cxnLst/>
              <a:rect l="l" t="t" r="r" b="b"/>
              <a:pathLst>
                <a:path w="372" h="1143" extrusionOk="0">
                  <a:moveTo>
                    <a:pt x="187" y="1"/>
                  </a:moveTo>
                  <a:cubicBezTo>
                    <a:pt x="125" y="1"/>
                    <a:pt x="62" y="41"/>
                    <a:pt x="55" y="119"/>
                  </a:cubicBezTo>
                  <a:cubicBezTo>
                    <a:pt x="41" y="295"/>
                    <a:pt x="28" y="470"/>
                    <a:pt x="28" y="645"/>
                  </a:cubicBezTo>
                  <a:cubicBezTo>
                    <a:pt x="21" y="794"/>
                    <a:pt x="1" y="962"/>
                    <a:pt x="95" y="1084"/>
                  </a:cubicBezTo>
                  <a:cubicBezTo>
                    <a:pt x="121" y="1120"/>
                    <a:pt x="165" y="1142"/>
                    <a:pt x="207" y="1142"/>
                  </a:cubicBezTo>
                  <a:cubicBezTo>
                    <a:pt x="244" y="1142"/>
                    <a:pt x="279" y="1125"/>
                    <a:pt x="298" y="1084"/>
                  </a:cubicBezTo>
                  <a:cubicBezTo>
                    <a:pt x="372" y="942"/>
                    <a:pt x="331" y="801"/>
                    <a:pt x="325" y="645"/>
                  </a:cubicBezTo>
                  <a:lnTo>
                    <a:pt x="318" y="645"/>
                  </a:lnTo>
                  <a:cubicBezTo>
                    <a:pt x="311" y="470"/>
                    <a:pt x="304" y="295"/>
                    <a:pt x="304" y="119"/>
                  </a:cubicBezTo>
                  <a:cubicBezTo>
                    <a:pt x="304" y="39"/>
                    <a:pt x="247" y="1"/>
                    <a:pt x="187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3"/>
            <p:cNvSpPr/>
            <p:nvPr/>
          </p:nvSpPr>
          <p:spPr>
            <a:xfrm>
              <a:off x="3450600" y="3949250"/>
              <a:ext cx="10625" cy="31175"/>
            </a:xfrm>
            <a:custGeom>
              <a:avLst/>
              <a:gdLst/>
              <a:ahLst/>
              <a:cxnLst/>
              <a:rect l="l" t="t" r="r" b="b"/>
              <a:pathLst>
                <a:path w="425" h="1247" extrusionOk="0">
                  <a:moveTo>
                    <a:pt x="267" y="0"/>
                  </a:moveTo>
                  <a:cubicBezTo>
                    <a:pt x="204" y="0"/>
                    <a:pt x="139" y="43"/>
                    <a:pt x="128" y="124"/>
                  </a:cubicBezTo>
                  <a:cubicBezTo>
                    <a:pt x="115" y="300"/>
                    <a:pt x="95" y="468"/>
                    <a:pt x="68" y="644"/>
                  </a:cubicBezTo>
                  <a:cubicBezTo>
                    <a:pt x="41" y="792"/>
                    <a:pt x="0" y="940"/>
                    <a:pt x="7" y="1095"/>
                  </a:cubicBezTo>
                  <a:cubicBezTo>
                    <a:pt x="7" y="1180"/>
                    <a:pt x="93" y="1247"/>
                    <a:pt x="173" y="1247"/>
                  </a:cubicBezTo>
                  <a:cubicBezTo>
                    <a:pt x="220" y="1247"/>
                    <a:pt x="265" y="1224"/>
                    <a:pt x="290" y="1169"/>
                  </a:cubicBezTo>
                  <a:cubicBezTo>
                    <a:pt x="425" y="859"/>
                    <a:pt x="405" y="455"/>
                    <a:pt x="391" y="124"/>
                  </a:cubicBezTo>
                  <a:cubicBezTo>
                    <a:pt x="388" y="41"/>
                    <a:pt x="328" y="0"/>
                    <a:pt x="26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3"/>
            <p:cNvSpPr/>
            <p:nvPr/>
          </p:nvSpPr>
          <p:spPr>
            <a:xfrm>
              <a:off x="3491225" y="3929650"/>
              <a:ext cx="8450" cy="30200"/>
            </a:xfrm>
            <a:custGeom>
              <a:avLst/>
              <a:gdLst/>
              <a:ahLst/>
              <a:cxnLst/>
              <a:rect l="l" t="t" r="r" b="b"/>
              <a:pathLst>
                <a:path w="338" h="1208" extrusionOk="0">
                  <a:moveTo>
                    <a:pt x="207" y="1"/>
                  </a:moveTo>
                  <a:cubicBezTo>
                    <a:pt x="158" y="1"/>
                    <a:pt x="108" y="34"/>
                    <a:pt x="101" y="99"/>
                  </a:cubicBezTo>
                  <a:cubicBezTo>
                    <a:pt x="81" y="308"/>
                    <a:pt x="54" y="517"/>
                    <a:pt x="47" y="733"/>
                  </a:cubicBezTo>
                  <a:cubicBezTo>
                    <a:pt x="34" y="895"/>
                    <a:pt x="0" y="1057"/>
                    <a:pt x="108" y="1185"/>
                  </a:cubicBezTo>
                  <a:cubicBezTo>
                    <a:pt x="121" y="1201"/>
                    <a:pt x="141" y="1208"/>
                    <a:pt x="162" y="1208"/>
                  </a:cubicBezTo>
                  <a:cubicBezTo>
                    <a:pt x="185" y="1208"/>
                    <a:pt x="208" y="1199"/>
                    <a:pt x="223" y="1185"/>
                  </a:cubicBezTo>
                  <a:cubicBezTo>
                    <a:pt x="337" y="1063"/>
                    <a:pt x="310" y="895"/>
                    <a:pt x="317" y="733"/>
                  </a:cubicBezTo>
                  <a:cubicBezTo>
                    <a:pt x="317" y="517"/>
                    <a:pt x="304" y="308"/>
                    <a:pt x="304" y="99"/>
                  </a:cubicBezTo>
                  <a:cubicBezTo>
                    <a:pt x="300" y="33"/>
                    <a:pt x="254" y="1"/>
                    <a:pt x="207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8" name="Google Shape;1188;p23"/>
          <p:cNvSpPr/>
          <p:nvPr/>
        </p:nvSpPr>
        <p:spPr>
          <a:xfrm>
            <a:off x="-3625" y="4369707"/>
            <a:ext cx="9144252" cy="801153"/>
          </a:xfrm>
          <a:custGeom>
            <a:avLst/>
            <a:gdLst/>
            <a:ahLst/>
            <a:cxnLst/>
            <a:rect l="l" t="t" r="r" b="b"/>
            <a:pathLst>
              <a:path w="99122" h="22807" extrusionOk="0">
                <a:moveTo>
                  <a:pt x="61118" y="0"/>
                </a:moveTo>
                <a:cubicBezTo>
                  <a:pt x="40645" y="0"/>
                  <a:pt x="20272" y="2138"/>
                  <a:pt x="1" y="6374"/>
                </a:cubicBezTo>
                <a:lnTo>
                  <a:pt x="1" y="22807"/>
                </a:lnTo>
                <a:lnTo>
                  <a:pt x="99121" y="22807"/>
                </a:lnTo>
                <a:lnTo>
                  <a:pt x="99121" y="2450"/>
                </a:lnTo>
                <a:cubicBezTo>
                  <a:pt x="86417" y="814"/>
                  <a:pt x="73749" y="0"/>
                  <a:pt x="611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23"/>
          <p:cNvSpPr/>
          <p:nvPr/>
        </p:nvSpPr>
        <p:spPr>
          <a:xfrm>
            <a:off x="8346102" y="4812130"/>
            <a:ext cx="58542" cy="83390"/>
          </a:xfrm>
          <a:custGeom>
            <a:avLst/>
            <a:gdLst/>
            <a:ahLst/>
            <a:cxnLst/>
            <a:rect l="l" t="t" r="r" b="b"/>
            <a:pathLst>
              <a:path w="920" h="1143" extrusionOk="0">
                <a:moveTo>
                  <a:pt x="318" y="0"/>
                </a:moveTo>
                <a:cubicBezTo>
                  <a:pt x="149" y="0"/>
                  <a:pt x="0" y="226"/>
                  <a:pt x="151" y="392"/>
                </a:cubicBezTo>
                <a:cubicBezTo>
                  <a:pt x="306" y="567"/>
                  <a:pt x="373" y="750"/>
                  <a:pt x="448" y="972"/>
                </a:cubicBezTo>
                <a:cubicBezTo>
                  <a:pt x="479" y="1071"/>
                  <a:pt x="567" y="1142"/>
                  <a:pt x="676" y="1142"/>
                </a:cubicBezTo>
                <a:cubicBezTo>
                  <a:pt x="685" y="1142"/>
                  <a:pt x="694" y="1142"/>
                  <a:pt x="704" y="1141"/>
                </a:cubicBezTo>
                <a:cubicBezTo>
                  <a:pt x="805" y="1120"/>
                  <a:pt x="920" y="1026"/>
                  <a:pt x="899" y="911"/>
                </a:cubicBezTo>
                <a:cubicBezTo>
                  <a:pt x="866" y="594"/>
                  <a:pt x="690" y="298"/>
                  <a:pt x="468" y="68"/>
                </a:cubicBezTo>
                <a:cubicBezTo>
                  <a:pt x="421" y="20"/>
                  <a:pt x="369" y="0"/>
                  <a:pt x="318" y="0"/>
                </a:cubicBezTo>
                <a:close/>
              </a:path>
            </a:pathLst>
          </a:custGeom>
          <a:solidFill>
            <a:srgbClr val="4F7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23"/>
          <p:cNvSpPr/>
          <p:nvPr/>
        </p:nvSpPr>
        <p:spPr>
          <a:xfrm>
            <a:off x="8411898" y="4796079"/>
            <a:ext cx="50588" cy="90978"/>
          </a:xfrm>
          <a:custGeom>
            <a:avLst/>
            <a:gdLst/>
            <a:ahLst/>
            <a:cxnLst/>
            <a:rect l="l" t="t" r="r" b="b"/>
            <a:pathLst>
              <a:path w="795" h="1247" extrusionOk="0">
                <a:moveTo>
                  <a:pt x="575" y="1"/>
                </a:moveTo>
                <a:cubicBezTo>
                  <a:pt x="538" y="1"/>
                  <a:pt x="500" y="16"/>
                  <a:pt x="466" y="52"/>
                </a:cubicBezTo>
                <a:cubicBezTo>
                  <a:pt x="209" y="322"/>
                  <a:pt x="0" y="720"/>
                  <a:pt x="81" y="1098"/>
                </a:cubicBezTo>
                <a:cubicBezTo>
                  <a:pt x="104" y="1203"/>
                  <a:pt x="175" y="1247"/>
                  <a:pt x="251" y="1247"/>
                </a:cubicBezTo>
                <a:cubicBezTo>
                  <a:pt x="355" y="1247"/>
                  <a:pt x="470" y="1164"/>
                  <a:pt x="486" y="1044"/>
                </a:cubicBezTo>
                <a:cubicBezTo>
                  <a:pt x="519" y="767"/>
                  <a:pt x="519" y="524"/>
                  <a:pt x="702" y="288"/>
                </a:cubicBezTo>
                <a:cubicBezTo>
                  <a:pt x="794" y="165"/>
                  <a:pt x="694" y="1"/>
                  <a:pt x="575" y="1"/>
                </a:cubicBezTo>
                <a:close/>
              </a:path>
            </a:pathLst>
          </a:custGeom>
          <a:solidFill>
            <a:srgbClr val="4F7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1" name="Google Shape;1191;p23"/>
          <p:cNvGrpSpPr/>
          <p:nvPr/>
        </p:nvGrpSpPr>
        <p:grpSpPr>
          <a:xfrm>
            <a:off x="1456349" y="4551182"/>
            <a:ext cx="7052079" cy="494518"/>
            <a:chOff x="1456349" y="4551182"/>
            <a:chExt cx="7052079" cy="494518"/>
          </a:xfrm>
        </p:grpSpPr>
        <p:grpSp>
          <p:nvGrpSpPr>
            <p:cNvPr id="1192" name="Google Shape;1192;p23"/>
            <p:cNvGrpSpPr/>
            <p:nvPr/>
          </p:nvGrpSpPr>
          <p:grpSpPr>
            <a:xfrm>
              <a:off x="1456349" y="4903578"/>
              <a:ext cx="167162" cy="142122"/>
              <a:chOff x="1459849" y="4903578"/>
              <a:chExt cx="167162" cy="142122"/>
            </a:xfrm>
          </p:grpSpPr>
          <p:sp>
            <p:nvSpPr>
              <p:cNvPr id="1193" name="Google Shape;1193;p23"/>
              <p:cNvSpPr/>
              <p:nvPr/>
            </p:nvSpPr>
            <p:spPr>
              <a:xfrm>
                <a:off x="1459849" y="4957494"/>
                <a:ext cx="62105" cy="8784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204" extrusionOk="0">
                    <a:moveTo>
                      <a:pt x="217" y="1"/>
                    </a:moveTo>
                    <a:cubicBezTo>
                      <a:pt x="106" y="1"/>
                      <a:pt x="1" y="114"/>
                      <a:pt x="75" y="239"/>
                    </a:cubicBezTo>
                    <a:cubicBezTo>
                      <a:pt x="237" y="536"/>
                      <a:pt x="392" y="833"/>
                      <a:pt x="568" y="1116"/>
                    </a:cubicBezTo>
                    <a:cubicBezTo>
                      <a:pt x="607" y="1178"/>
                      <a:pt x="664" y="1204"/>
                      <a:pt x="721" y="1204"/>
                    </a:cubicBezTo>
                    <a:cubicBezTo>
                      <a:pt x="849" y="1204"/>
                      <a:pt x="975" y="1072"/>
                      <a:pt x="891" y="927"/>
                    </a:cubicBezTo>
                    <a:cubicBezTo>
                      <a:pt x="723" y="637"/>
                      <a:pt x="534" y="361"/>
                      <a:pt x="352" y="78"/>
                    </a:cubicBezTo>
                    <a:cubicBezTo>
                      <a:pt x="316" y="23"/>
                      <a:pt x="266" y="1"/>
                      <a:pt x="217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3"/>
              <p:cNvSpPr/>
              <p:nvPr/>
            </p:nvSpPr>
            <p:spPr>
              <a:xfrm>
                <a:off x="1511073" y="4903578"/>
                <a:ext cx="49252" cy="113376"/>
              </a:xfrm>
              <a:custGeom>
                <a:avLst/>
                <a:gdLst/>
                <a:ahLst/>
                <a:cxnLst/>
                <a:rect l="l" t="t" r="r" b="b"/>
                <a:pathLst>
                  <a:path w="774" h="1554" extrusionOk="0">
                    <a:moveTo>
                      <a:pt x="166" y="1"/>
                    </a:moveTo>
                    <a:cubicBezTo>
                      <a:pt x="81" y="1"/>
                      <a:pt x="1" y="65"/>
                      <a:pt x="32" y="176"/>
                    </a:cubicBezTo>
                    <a:cubicBezTo>
                      <a:pt x="100" y="439"/>
                      <a:pt x="160" y="702"/>
                      <a:pt x="235" y="958"/>
                    </a:cubicBezTo>
                    <a:cubicBezTo>
                      <a:pt x="288" y="1174"/>
                      <a:pt x="302" y="1390"/>
                      <a:pt x="491" y="1531"/>
                    </a:cubicBezTo>
                    <a:cubicBezTo>
                      <a:pt x="510" y="1547"/>
                      <a:pt x="531" y="1554"/>
                      <a:pt x="551" y="1554"/>
                    </a:cubicBezTo>
                    <a:cubicBezTo>
                      <a:pt x="610" y="1554"/>
                      <a:pt x="668" y="1500"/>
                      <a:pt x="693" y="1450"/>
                    </a:cubicBezTo>
                    <a:cubicBezTo>
                      <a:pt x="774" y="1241"/>
                      <a:pt x="659" y="1012"/>
                      <a:pt x="592" y="810"/>
                    </a:cubicBezTo>
                    <a:cubicBezTo>
                      <a:pt x="511" y="574"/>
                      <a:pt x="410" y="338"/>
                      <a:pt x="315" y="102"/>
                    </a:cubicBezTo>
                    <a:cubicBezTo>
                      <a:pt x="288" y="32"/>
                      <a:pt x="225" y="1"/>
                      <a:pt x="166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3"/>
              <p:cNvSpPr/>
              <p:nvPr/>
            </p:nvSpPr>
            <p:spPr>
              <a:xfrm>
                <a:off x="1562869" y="4948739"/>
                <a:ext cx="64142" cy="96961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1329" extrusionOk="0">
                    <a:moveTo>
                      <a:pt x="826" y="0"/>
                    </a:moveTo>
                    <a:cubicBezTo>
                      <a:pt x="796" y="0"/>
                      <a:pt x="765" y="11"/>
                      <a:pt x="735" y="36"/>
                    </a:cubicBezTo>
                    <a:lnTo>
                      <a:pt x="742" y="36"/>
                    </a:lnTo>
                    <a:cubicBezTo>
                      <a:pt x="533" y="204"/>
                      <a:pt x="351" y="400"/>
                      <a:pt x="236" y="643"/>
                    </a:cubicBezTo>
                    <a:cubicBezTo>
                      <a:pt x="162" y="804"/>
                      <a:pt x="0" y="1162"/>
                      <a:pt x="203" y="1297"/>
                    </a:cubicBezTo>
                    <a:cubicBezTo>
                      <a:pt x="239" y="1319"/>
                      <a:pt x="272" y="1329"/>
                      <a:pt x="301" y="1329"/>
                    </a:cubicBezTo>
                    <a:cubicBezTo>
                      <a:pt x="441" y="1329"/>
                      <a:pt x="506" y="1110"/>
                      <a:pt x="540" y="993"/>
                    </a:cubicBezTo>
                    <a:cubicBezTo>
                      <a:pt x="627" y="710"/>
                      <a:pt x="729" y="440"/>
                      <a:pt x="924" y="218"/>
                    </a:cubicBezTo>
                    <a:cubicBezTo>
                      <a:pt x="1007" y="119"/>
                      <a:pt x="926" y="0"/>
                      <a:pt x="826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6" name="Google Shape;1196;p23"/>
            <p:cNvGrpSpPr/>
            <p:nvPr/>
          </p:nvGrpSpPr>
          <p:grpSpPr>
            <a:xfrm>
              <a:off x="3407164" y="4551182"/>
              <a:ext cx="167608" cy="105643"/>
              <a:chOff x="2313539" y="4811869"/>
              <a:chExt cx="167608" cy="105643"/>
            </a:xfrm>
          </p:grpSpPr>
          <p:sp>
            <p:nvSpPr>
              <p:cNvPr id="1197" name="Google Shape;1197;p23"/>
              <p:cNvSpPr/>
              <p:nvPr/>
            </p:nvSpPr>
            <p:spPr>
              <a:xfrm>
                <a:off x="2313539" y="4832006"/>
                <a:ext cx="62487" cy="8499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65" extrusionOk="0">
                    <a:moveTo>
                      <a:pt x="265" y="0"/>
                    </a:moveTo>
                    <a:cubicBezTo>
                      <a:pt x="127" y="0"/>
                      <a:pt x="1" y="186"/>
                      <a:pt x="125" y="321"/>
                    </a:cubicBezTo>
                    <a:cubicBezTo>
                      <a:pt x="253" y="456"/>
                      <a:pt x="354" y="597"/>
                      <a:pt x="435" y="759"/>
                    </a:cubicBezTo>
                    <a:cubicBezTo>
                      <a:pt x="509" y="914"/>
                      <a:pt x="516" y="1096"/>
                      <a:pt x="691" y="1157"/>
                    </a:cubicBezTo>
                    <a:cubicBezTo>
                      <a:pt x="706" y="1163"/>
                      <a:pt x="721" y="1165"/>
                      <a:pt x="735" y="1165"/>
                    </a:cubicBezTo>
                    <a:cubicBezTo>
                      <a:pt x="789" y="1165"/>
                      <a:pt x="834" y="1127"/>
                      <a:pt x="867" y="1090"/>
                    </a:cubicBezTo>
                    <a:cubicBezTo>
                      <a:pt x="981" y="935"/>
                      <a:pt x="833" y="692"/>
                      <a:pt x="752" y="543"/>
                    </a:cubicBezTo>
                    <a:cubicBezTo>
                      <a:pt x="658" y="368"/>
                      <a:pt x="529" y="200"/>
                      <a:pt x="388" y="58"/>
                    </a:cubicBezTo>
                    <a:cubicBezTo>
                      <a:pt x="350" y="17"/>
                      <a:pt x="307" y="0"/>
                      <a:pt x="265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3"/>
              <p:cNvSpPr/>
              <p:nvPr/>
            </p:nvSpPr>
            <p:spPr>
              <a:xfrm>
                <a:off x="2392698" y="4811869"/>
                <a:ext cx="33089" cy="8696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192" extrusionOk="0">
                    <a:moveTo>
                      <a:pt x="265" y="1"/>
                    </a:moveTo>
                    <a:cubicBezTo>
                      <a:pt x="211" y="1"/>
                      <a:pt x="160" y="26"/>
                      <a:pt x="135" y="84"/>
                    </a:cubicBezTo>
                    <a:cubicBezTo>
                      <a:pt x="20" y="334"/>
                      <a:pt x="0" y="712"/>
                      <a:pt x="14" y="988"/>
                    </a:cubicBezTo>
                    <a:cubicBezTo>
                      <a:pt x="14" y="1082"/>
                      <a:pt x="74" y="1157"/>
                      <a:pt x="162" y="1184"/>
                    </a:cubicBezTo>
                    <a:cubicBezTo>
                      <a:pt x="179" y="1189"/>
                      <a:pt x="195" y="1191"/>
                      <a:pt x="211" y="1191"/>
                    </a:cubicBezTo>
                    <a:cubicBezTo>
                      <a:pt x="232" y="1191"/>
                      <a:pt x="253" y="1187"/>
                      <a:pt x="277" y="1184"/>
                    </a:cubicBezTo>
                    <a:cubicBezTo>
                      <a:pt x="337" y="1170"/>
                      <a:pt x="405" y="1103"/>
                      <a:pt x="418" y="1042"/>
                    </a:cubicBezTo>
                    <a:cubicBezTo>
                      <a:pt x="472" y="766"/>
                      <a:pt x="519" y="388"/>
                      <a:pt x="445" y="118"/>
                    </a:cubicBezTo>
                    <a:lnTo>
                      <a:pt x="445" y="118"/>
                    </a:lnTo>
                    <a:lnTo>
                      <a:pt x="445" y="125"/>
                    </a:lnTo>
                    <a:cubicBezTo>
                      <a:pt x="422" y="50"/>
                      <a:pt x="340" y="1"/>
                      <a:pt x="265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3"/>
              <p:cNvSpPr/>
              <p:nvPr/>
            </p:nvSpPr>
            <p:spPr>
              <a:xfrm>
                <a:off x="2428714" y="4856155"/>
                <a:ext cx="52433" cy="6135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841" extrusionOk="0">
                    <a:moveTo>
                      <a:pt x="627" y="0"/>
                    </a:moveTo>
                    <a:cubicBezTo>
                      <a:pt x="592" y="0"/>
                      <a:pt x="557" y="13"/>
                      <a:pt x="526" y="44"/>
                    </a:cubicBezTo>
                    <a:cubicBezTo>
                      <a:pt x="365" y="206"/>
                      <a:pt x="203" y="361"/>
                      <a:pt x="81" y="556"/>
                    </a:cubicBezTo>
                    <a:cubicBezTo>
                      <a:pt x="1" y="693"/>
                      <a:pt x="128" y="841"/>
                      <a:pt x="260" y="841"/>
                    </a:cubicBezTo>
                    <a:cubicBezTo>
                      <a:pt x="304" y="841"/>
                      <a:pt x="348" y="824"/>
                      <a:pt x="385" y="786"/>
                    </a:cubicBezTo>
                    <a:cubicBezTo>
                      <a:pt x="540" y="617"/>
                      <a:pt x="648" y="421"/>
                      <a:pt x="762" y="226"/>
                    </a:cubicBezTo>
                    <a:cubicBezTo>
                      <a:pt x="823" y="115"/>
                      <a:pt x="729" y="0"/>
                      <a:pt x="62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0" name="Google Shape;1200;p23"/>
            <p:cNvGrpSpPr/>
            <p:nvPr/>
          </p:nvGrpSpPr>
          <p:grpSpPr>
            <a:xfrm>
              <a:off x="5711743" y="4656829"/>
              <a:ext cx="194333" cy="110385"/>
              <a:chOff x="3169393" y="4715929"/>
              <a:chExt cx="194333" cy="110385"/>
            </a:xfrm>
          </p:grpSpPr>
          <p:sp>
            <p:nvSpPr>
              <p:cNvPr id="1201" name="Google Shape;1201;p23"/>
              <p:cNvSpPr/>
              <p:nvPr/>
            </p:nvSpPr>
            <p:spPr>
              <a:xfrm>
                <a:off x="3169393" y="4742048"/>
                <a:ext cx="70632" cy="84266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155" extrusionOk="0">
                    <a:moveTo>
                      <a:pt x="293" y="0"/>
                    </a:moveTo>
                    <a:cubicBezTo>
                      <a:pt x="141" y="0"/>
                      <a:pt x="0" y="213"/>
                      <a:pt x="134" y="367"/>
                    </a:cubicBezTo>
                    <a:lnTo>
                      <a:pt x="484" y="792"/>
                    </a:lnTo>
                    <a:cubicBezTo>
                      <a:pt x="592" y="920"/>
                      <a:pt x="693" y="1102"/>
                      <a:pt x="869" y="1149"/>
                    </a:cubicBezTo>
                    <a:cubicBezTo>
                      <a:pt x="882" y="1153"/>
                      <a:pt x="896" y="1155"/>
                      <a:pt x="910" y="1155"/>
                    </a:cubicBezTo>
                    <a:cubicBezTo>
                      <a:pt x="1004" y="1155"/>
                      <a:pt x="1110" y="1080"/>
                      <a:pt x="1098" y="974"/>
                    </a:cubicBezTo>
                    <a:cubicBezTo>
                      <a:pt x="1084" y="779"/>
                      <a:pt x="923" y="650"/>
                      <a:pt x="808" y="509"/>
                    </a:cubicBezTo>
                    <a:cubicBezTo>
                      <a:pt x="680" y="367"/>
                      <a:pt x="558" y="219"/>
                      <a:pt x="430" y="71"/>
                    </a:cubicBezTo>
                    <a:cubicBezTo>
                      <a:pt x="389" y="21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23"/>
              <p:cNvSpPr/>
              <p:nvPr/>
            </p:nvSpPr>
            <p:spPr>
              <a:xfrm>
                <a:off x="3260260" y="4715929"/>
                <a:ext cx="30480" cy="92291"/>
              </a:xfrm>
              <a:custGeom>
                <a:avLst/>
                <a:gdLst/>
                <a:ahLst/>
                <a:cxnLst/>
                <a:rect l="l" t="t" r="r" b="b"/>
                <a:pathLst>
                  <a:path w="479" h="1265" extrusionOk="0">
                    <a:moveTo>
                      <a:pt x="239" y="0"/>
                    </a:moveTo>
                    <a:cubicBezTo>
                      <a:pt x="138" y="0"/>
                      <a:pt x="37" y="64"/>
                      <a:pt x="34" y="193"/>
                    </a:cubicBezTo>
                    <a:cubicBezTo>
                      <a:pt x="34" y="395"/>
                      <a:pt x="34" y="597"/>
                      <a:pt x="34" y="799"/>
                    </a:cubicBezTo>
                    <a:cubicBezTo>
                      <a:pt x="27" y="975"/>
                      <a:pt x="0" y="1137"/>
                      <a:pt x="162" y="1244"/>
                    </a:cubicBezTo>
                    <a:cubicBezTo>
                      <a:pt x="182" y="1258"/>
                      <a:pt x="209" y="1265"/>
                      <a:pt x="237" y="1265"/>
                    </a:cubicBezTo>
                    <a:cubicBezTo>
                      <a:pt x="265" y="1265"/>
                      <a:pt x="294" y="1258"/>
                      <a:pt x="317" y="1244"/>
                    </a:cubicBezTo>
                    <a:cubicBezTo>
                      <a:pt x="479" y="1137"/>
                      <a:pt x="445" y="975"/>
                      <a:pt x="445" y="799"/>
                    </a:cubicBezTo>
                    <a:cubicBezTo>
                      <a:pt x="445" y="597"/>
                      <a:pt x="439" y="395"/>
                      <a:pt x="439" y="193"/>
                    </a:cubicBezTo>
                    <a:cubicBezTo>
                      <a:pt x="439" y="64"/>
                      <a:pt x="339" y="0"/>
                      <a:pt x="239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3"/>
              <p:cNvSpPr/>
              <p:nvPr/>
            </p:nvSpPr>
            <p:spPr>
              <a:xfrm>
                <a:off x="3304039" y="4748103"/>
                <a:ext cx="59687" cy="74781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25" extrusionOk="0">
                    <a:moveTo>
                      <a:pt x="711" y="1"/>
                    </a:moveTo>
                    <a:cubicBezTo>
                      <a:pt x="655" y="1"/>
                      <a:pt x="599" y="23"/>
                      <a:pt x="553" y="62"/>
                    </a:cubicBezTo>
                    <a:cubicBezTo>
                      <a:pt x="337" y="230"/>
                      <a:pt x="121" y="466"/>
                      <a:pt x="34" y="729"/>
                    </a:cubicBezTo>
                    <a:cubicBezTo>
                      <a:pt x="0" y="837"/>
                      <a:pt x="67" y="965"/>
                      <a:pt x="169" y="1006"/>
                    </a:cubicBezTo>
                    <a:cubicBezTo>
                      <a:pt x="199" y="1018"/>
                      <a:pt x="230" y="1024"/>
                      <a:pt x="259" y="1024"/>
                    </a:cubicBezTo>
                    <a:cubicBezTo>
                      <a:pt x="338" y="1024"/>
                      <a:pt x="409" y="980"/>
                      <a:pt x="459" y="911"/>
                    </a:cubicBezTo>
                    <a:cubicBezTo>
                      <a:pt x="526" y="817"/>
                      <a:pt x="573" y="709"/>
                      <a:pt x="641" y="615"/>
                    </a:cubicBezTo>
                    <a:cubicBezTo>
                      <a:pt x="701" y="520"/>
                      <a:pt x="775" y="439"/>
                      <a:pt x="856" y="365"/>
                    </a:cubicBezTo>
                    <a:cubicBezTo>
                      <a:pt x="937" y="284"/>
                      <a:pt x="937" y="143"/>
                      <a:pt x="856" y="62"/>
                    </a:cubicBezTo>
                    <a:cubicBezTo>
                      <a:pt x="814" y="20"/>
                      <a:pt x="763" y="1"/>
                      <a:pt x="711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4" name="Google Shape;1204;p23"/>
            <p:cNvSpPr/>
            <p:nvPr/>
          </p:nvSpPr>
          <p:spPr>
            <a:xfrm>
              <a:off x="8443205" y="4846420"/>
              <a:ext cx="65223" cy="68215"/>
            </a:xfrm>
            <a:custGeom>
              <a:avLst/>
              <a:gdLst/>
              <a:ahLst/>
              <a:cxnLst/>
              <a:rect l="l" t="t" r="r" b="b"/>
              <a:pathLst>
                <a:path w="1025" h="935" extrusionOk="0">
                  <a:moveTo>
                    <a:pt x="786" y="1"/>
                  </a:moveTo>
                  <a:cubicBezTo>
                    <a:pt x="746" y="1"/>
                    <a:pt x="702" y="16"/>
                    <a:pt x="661" y="50"/>
                  </a:cubicBezTo>
                  <a:cubicBezTo>
                    <a:pt x="547" y="138"/>
                    <a:pt x="425" y="226"/>
                    <a:pt x="304" y="313"/>
                  </a:cubicBezTo>
                  <a:cubicBezTo>
                    <a:pt x="176" y="414"/>
                    <a:pt x="0" y="529"/>
                    <a:pt x="14" y="711"/>
                  </a:cubicBezTo>
                  <a:cubicBezTo>
                    <a:pt x="27" y="839"/>
                    <a:pt x="108" y="920"/>
                    <a:pt x="236" y="934"/>
                  </a:cubicBezTo>
                  <a:cubicBezTo>
                    <a:pt x="243" y="934"/>
                    <a:pt x="250" y="934"/>
                    <a:pt x="256" y="934"/>
                  </a:cubicBezTo>
                  <a:cubicBezTo>
                    <a:pt x="427" y="934"/>
                    <a:pt x="543" y="767"/>
                    <a:pt x="634" y="644"/>
                  </a:cubicBezTo>
                  <a:cubicBezTo>
                    <a:pt x="729" y="529"/>
                    <a:pt x="816" y="414"/>
                    <a:pt x="911" y="300"/>
                  </a:cubicBezTo>
                  <a:cubicBezTo>
                    <a:pt x="1024" y="160"/>
                    <a:pt x="920" y="1"/>
                    <a:pt x="78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5" name="Google Shape;1205;p23"/>
          <p:cNvSpPr txBox="1">
            <a:spLocks noGrp="1"/>
          </p:cNvSpPr>
          <p:nvPr>
            <p:ph type="subTitle" idx="1"/>
          </p:nvPr>
        </p:nvSpPr>
        <p:spPr>
          <a:xfrm>
            <a:off x="4654418" y="2642391"/>
            <a:ext cx="3016500" cy="101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6" name="Google Shape;1206;p23"/>
          <p:cNvSpPr txBox="1">
            <a:spLocks noGrp="1"/>
          </p:cNvSpPr>
          <p:nvPr>
            <p:ph type="subTitle" idx="2"/>
          </p:nvPr>
        </p:nvSpPr>
        <p:spPr>
          <a:xfrm>
            <a:off x="1473082" y="2642391"/>
            <a:ext cx="3016500" cy="101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7" name="Google Shape;1207;p23"/>
          <p:cNvSpPr txBox="1">
            <a:spLocks noGrp="1"/>
          </p:cNvSpPr>
          <p:nvPr>
            <p:ph type="subTitle" idx="3"/>
          </p:nvPr>
        </p:nvSpPr>
        <p:spPr>
          <a:xfrm>
            <a:off x="1473082" y="2236546"/>
            <a:ext cx="3016500" cy="55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08" name="Google Shape;1208;p23"/>
          <p:cNvSpPr txBox="1">
            <a:spLocks noGrp="1"/>
          </p:cNvSpPr>
          <p:nvPr>
            <p:ph type="subTitle" idx="4"/>
          </p:nvPr>
        </p:nvSpPr>
        <p:spPr>
          <a:xfrm>
            <a:off x="4654418" y="2236546"/>
            <a:ext cx="3016500" cy="55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09" name="Google Shape;1209;p23"/>
          <p:cNvSpPr txBox="1">
            <a:spLocks noGrp="1"/>
          </p:cNvSpPr>
          <p:nvPr>
            <p:ph type="title"/>
          </p:nvPr>
        </p:nvSpPr>
        <p:spPr>
          <a:xfrm>
            <a:off x="713225" y="36478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p33"/>
          <p:cNvSpPr/>
          <p:nvPr/>
        </p:nvSpPr>
        <p:spPr>
          <a:xfrm>
            <a:off x="-3412" y="3915176"/>
            <a:ext cx="9150778" cy="904052"/>
          </a:xfrm>
          <a:custGeom>
            <a:avLst/>
            <a:gdLst/>
            <a:ahLst/>
            <a:cxnLst/>
            <a:rect l="l" t="t" r="r" b="b"/>
            <a:pathLst>
              <a:path w="284960" h="62640" extrusionOk="0">
                <a:moveTo>
                  <a:pt x="28810" y="1"/>
                </a:moveTo>
                <a:cubicBezTo>
                  <a:pt x="27913" y="1"/>
                  <a:pt x="27012" y="28"/>
                  <a:pt x="26110" y="85"/>
                </a:cubicBezTo>
                <a:cubicBezTo>
                  <a:pt x="15502" y="754"/>
                  <a:pt x="4681" y="6985"/>
                  <a:pt x="0" y="16043"/>
                </a:cubicBezTo>
                <a:lnTo>
                  <a:pt x="0" y="62639"/>
                </a:lnTo>
                <a:cubicBezTo>
                  <a:pt x="39125" y="55163"/>
                  <a:pt x="87712" y="49080"/>
                  <a:pt x="143535" y="49080"/>
                </a:cubicBezTo>
                <a:cubicBezTo>
                  <a:pt x="144221" y="49080"/>
                  <a:pt x="144908" y="49081"/>
                  <a:pt x="145595" y="49083"/>
                </a:cubicBezTo>
                <a:cubicBezTo>
                  <a:pt x="199517" y="49235"/>
                  <a:pt x="246631" y="55101"/>
                  <a:pt x="284960" y="62305"/>
                </a:cubicBezTo>
                <a:lnTo>
                  <a:pt x="284960" y="19113"/>
                </a:lnTo>
                <a:cubicBezTo>
                  <a:pt x="278715" y="20017"/>
                  <a:pt x="272444" y="20512"/>
                  <a:pt x="266170" y="20512"/>
                </a:cubicBezTo>
                <a:cubicBezTo>
                  <a:pt x="260839" y="20512"/>
                  <a:pt x="255507" y="20154"/>
                  <a:pt x="250187" y="19386"/>
                </a:cubicBezTo>
                <a:cubicBezTo>
                  <a:pt x="226936" y="15985"/>
                  <a:pt x="204335" y="4871"/>
                  <a:pt x="181288" y="4871"/>
                </a:cubicBezTo>
                <a:cubicBezTo>
                  <a:pt x="177972" y="4871"/>
                  <a:pt x="174647" y="5101"/>
                  <a:pt x="171310" y="5617"/>
                </a:cubicBezTo>
                <a:cubicBezTo>
                  <a:pt x="148984" y="9080"/>
                  <a:pt x="129266" y="25087"/>
                  <a:pt x="106775" y="25087"/>
                </a:cubicBezTo>
                <a:cubicBezTo>
                  <a:pt x="106362" y="25087"/>
                  <a:pt x="105948" y="25081"/>
                  <a:pt x="105534" y="25070"/>
                </a:cubicBezTo>
                <a:cubicBezTo>
                  <a:pt x="91521" y="24736"/>
                  <a:pt x="78573" y="17988"/>
                  <a:pt x="66019" y="11666"/>
                </a:cubicBezTo>
                <a:cubicBezTo>
                  <a:pt x="54305" y="5780"/>
                  <a:pt x="41819" y="1"/>
                  <a:pt x="28810" y="1"/>
                </a:cubicBezTo>
                <a:close/>
              </a:path>
            </a:pathLst>
          </a:cu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1" name="Google Shape;1721;p33"/>
          <p:cNvGrpSpPr/>
          <p:nvPr/>
        </p:nvGrpSpPr>
        <p:grpSpPr>
          <a:xfrm rot="335759">
            <a:off x="-2134601" y="3916942"/>
            <a:ext cx="2982673" cy="1583720"/>
            <a:chOff x="2051275" y="3803825"/>
            <a:chExt cx="548050" cy="291000"/>
          </a:xfrm>
        </p:grpSpPr>
        <p:sp>
          <p:nvSpPr>
            <p:cNvPr id="1722" name="Google Shape;1722;p33"/>
            <p:cNvSpPr/>
            <p:nvPr/>
          </p:nvSpPr>
          <p:spPr>
            <a:xfrm>
              <a:off x="2051275" y="3803825"/>
              <a:ext cx="548050" cy="291000"/>
            </a:xfrm>
            <a:custGeom>
              <a:avLst/>
              <a:gdLst/>
              <a:ahLst/>
              <a:cxnLst/>
              <a:rect l="l" t="t" r="r" b="b"/>
              <a:pathLst>
                <a:path w="21922" h="11640" extrusionOk="0">
                  <a:moveTo>
                    <a:pt x="8946" y="1"/>
                  </a:moveTo>
                  <a:cubicBezTo>
                    <a:pt x="8236" y="1"/>
                    <a:pt x="7532" y="269"/>
                    <a:pt x="7087" y="824"/>
                  </a:cubicBezTo>
                  <a:cubicBezTo>
                    <a:pt x="6393" y="1687"/>
                    <a:pt x="6487" y="2934"/>
                    <a:pt x="6615" y="4040"/>
                  </a:cubicBezTo>
                  <a:cubicBezTo>
                    <a:pt x="6358" y="3842"/>
                    <a:pt x="6038" y="3744"/>
                    <a:pt x="5716" y="3744"/>
                  </a:cubicBezTo>
                  <a:cubicBezTo>
                    <a:pt x="5371" y="3744"/>
                    <a:pt x="5026" y="3857"/>
                    <a:pt x="4761" y="4080"/>
                  </a:cubicBezTo>
                  <a:cubicBezTo>
                    <a:pt x="4242" y="4519"/>
                    <a:pt x="4080" y="5328"/>
                    <a:pt x="4377" y="5935"/>
                  </a:cubicBezTo>
                  <a:cubicBezTo>
                    <a:pt x="3811" y="5669"/>
                    <a:pt x="3187" y="5535"/>
                    <a:pt x="2563" y="5535"/>
                  </a:cubicBezTo>
                  <a:cubicBezTo>
                    <a:pt x="2362" y="5535"/>
                    <a:pt x="2161" y="5549"/>
                    <a:pt x="1963" y="5577"/>
                  </a:cubicBezTo>
                  <a:cubicBezTo>
                    <a:pt x="1632" y="5624"/>
                    <a:pt x="1288" y="5719"/>
                    <a:pt x="1032" y="5941"/>
                  </a:cubicBezTo>
                  <a:cubicBezTo>
                    <a:pt x="762" y="6177"/>
                    <a:pt x="621" y="6541"/>
                    <a:pt x="513" y="6892"/>
                  </a:cubicBezTo>
                  <a:cubicBezTo>
                    <a:pt x="48" y="8423"/>
                    <a:pt x="0" y="10081"/>
                    <a:pt x="378" y="11639"/>
                  </a:cubicBezTo>
                  <a:lnTo>
                    <a:pt x="21922" y="8834"/>
                  </a:lnTo>
                  <a:cubicBezTo>
                    <a:pt x="21827" y="7276"/>
                    <a:pt x="21173" y="3231"/>
                    <a:pt x="20357" y="1916"/>
                  </a:cubicBezTo>
                  <a:cubicBezTo>
                    <a:pt x="19932" y="1228"/>
                    <a:pt x="19386" y="574"/>
                    <a:pt x="18645" y="277"/>
                  </a:cubicBezTo>
                  <a:cubicBezTo>
                    <a:pt x="18417" y="188"/>
                    <a:pt x="18168" y="143"/>
                    <a:pt x="17920" y="143"/>
                  </a:cubicBezTo>
                  <a:cubicBezTo>
                    <a:pt x="17359" y="143"/>
                    <a:pt x="16804" y="374"/>
                    <a:pt x="16514" y="850"/>
                  </a:cubicBezTo>
                  <a:cubicBezTo>
                    <a:pt x="16163" y="1417"/>
                    <a:pt x="16264" y="2145"/>
                    <a:pt x="16379" y="2799"/>
                  </a:cubicBezTo>
                  <a:cubicBezTo>
                    <a:pt x="16069" y="2199"/>
                    <a:pt x="15691" y="1619"/>
                    <a:pt x="15158" y="1208"/>
                  </a:cubicBezTo>
                  <a:cubicBezTo>
                    <a:pt x="14761" y="897"/>
                    <a:pt x="14259" y="698"/>
                    <a:pt x="13761" y="698"/>
                  </a:cubicBezTo>
                  <a:cubicBezTo>
                    <a:pt x="13601" y="698"/>
                    <a:pt x="13440" y="718"/>
                    <a:pt x="13284" y="763"/>
                  </a:cubicBezTo>
                  <a:cubicBezTo>
                    <a:pt x="12637" y="945"/>
                    <a:pt x="12111" y="1585"/>
                    <a:pt x="12171" y="2260"/>
                  </a:cubicBezTo>
                  <a:cubicBezTo>
                    <a:pt x="11645" y="1356"/>
                    <a:pt x="10897" y="534"/>
                    <a:pt x="9926" y="176"/>
                  </a:cubicBezTo>
                  <a:cubicBezTo>
                    <a:pt x="9616" y="60"/>
                    <a:pt x="9280" y="1"/>
                    <a:pt x="8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3"/>
            <p:cNvSpPr/>
            <p:nvPr/>
          </p:nvSpPr>
          <p:spPr>
            <a:xfrm>
              <a:off x="2498075" y="3839450"/>
              <a:ext cx="15950" cy="36075"/>
            </a:xfrm>
            <a:custGeom>
              <a:avLst/>
              <a:gdLst/>
              <a:ahLst/>
              <a:cxnLst/>
              <a:rect l="l" t="t" r="r" b="b"/>
              <a:pathLst>
                <a:path w="638" h="1443" extrusionOk="0">
                  <a:moveTo>
                    <a:pt x="123" y="1"/>
                  </a:moveTo>
                  <a:cubicBezTo>
                    <a:pt x="62" y="1"/>
                    <a:pt x="0" y="42"/>
                    <a:pt x="4" y="120"/>
                  </a:cubicBezTo>
                  <a:cubicBezTo>
                    <a:pt x="17" y="376"/>
                    <a:pt x="71" y="626"/>
                    <a:pt x="152" y="868"/>
                  </a:cubicBezTo>
                  <a:cubicBezTo>
                    <a:pt x="220" y="1077"/>
                    <a:pt x="287" y="1307"/>
                    <a:pt x="476" y="1428"/>
                  </a:cubicBezTo>
                  <a:cubicBezTo>
                    <a:pt x="492" y="1438"/>
                    <a:pt x="508" y="1442"/>
                    <a:pt x="524" y="1442"/>
                  </a:cubicBezTo>
                  <a:cubicBezTo>
                    <a:pt x="575" y="1442"/>
                    <a:pt x="619" y="1399"/>
                    <a:pt x="624" y="1347"/>
                  </a:cubicBezTo>
                  <a:cubicBezTo>
                    <a:pt x="638" y="1131"/>
                    <a:pt x="503" y="943"/>
                    <a:pt x="429" y="747"/>
                  </a:cubicBezTo>
                  <a:cubicBezTo>
                    <a:pt x="348" y="531"/>
                    <a:pt x="301" y="309"/>
                    <a:pt x="240" y="86"/>
                  </a:cubicBezTo>
                  <a:cubicBezTo>
                    <a:pt x="225" y="29"/>
                    <a:pt x="174" y="1"/>
                    <a:pt x="12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3"/>
            <p:cNvSpPr/>
            <p:nvPr/>
          </p:nvSpPr>
          <p:spPr>
            <a:xfrm>
              <a:off x="2481600" y="3922000"/>
              <a:ext cx="13550" cy="27400"/>
            </a:xfrm>
            <a:custGeom>
              <a:avLst/>
              <a:gdLst/>
              <a:ahLst/>
              <a:cxnLst/>
              <a:rect l="l" t="t" r="r" b="b"/>
              <a:pathLst>
                <a:path w="542" h="1096" extrusionOk="0">
                  <a:moveTo>
                    <a:pt x="140" y="1"/>
                  </a:moveTo>
                  <a:cubicBezTo>
                    <a:pt x="70" y="1"/>
                    <a:pt x="1" y="57"/>
                    <a:pt x="29" y="142"/>
                  </a:cubicBezTo>
                  <a:cubicBezTo>
                    <a:pt x="76" y="311"/>
                    <a:pt x="130" y="486"/>
                    <a:pt x="184" y="655"/>
                  </a:cubicBezTo>
                  <a:cubicBezTo>
                    <a:pt x="225" y="796"/>
                    <a:pt x="245" y="972"/>
                    <a:pt x="359" y="1073"/>
                  </a:cubicBezTo>
                  <a:cubicBezTo>
                    <a:pt x="377" y="1088"/>
                    <a:pt x="400" y="1095"/>
                    <a:pt x="422" y="1095"/>
                  </a:cubicBezTo>
                  <a:cubicBezTo>
                    <a:pt x="459" y="1095"/>
                    <a:pt x="495" y="1074"/>
                    <a:pt x="508" y="1032"/>
                  </a:cubicBezTo>
                  <a:cubicBezTo>
                    <a:pt x="541" y="884"/>
                    <a:pt x="461" y="736"/>
                    <a:pt x="413" y="587"/>
                  </a:cubicBezTo>
                  <a:lnTo>
                    <a:pt x="420" y="587"/>
                  </a:lnTo>
                  <a:cubicBezTo>
                    <a:pt x="359" y="419"/>
                    <a:pt x="305" y="250"/>
                    <a:pt x="252" y="82"/>
                  </a:cubicBezTo>
                  <a:cubicBezTo>
                    <a:pt x="233" y="25"/>
                    <a:pt x="186" y="1"/>
                    <a:pt x="140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3"/>
            <p:cNvSpPr/>
            <p:nvPr/>
          </p:nvSpPr>
          <p:spPr>
            <a:xfrm>
              <a:off x="2534675" y="3941450"/>
              <a:ext cx="15775" cy="26550"/>
            </a:xfrm>
            <a:custGeom>
              <a:avLst/>
              <a:gdLst/>
              <a:ahLst/>
              <a:cxnLst/>
              <a:rect l="l" t="t" r="r" b="b"/>
              <a:pathLst>
                <a:path w="631" h="1062" extrusionOk="0">
                  <a:moveTo>
                    <a:pt x="176" y="1"/>
                  </a:moveTo>
                  <a:cubicBezTo>
                    <a:pt x="87" y="1"/>
                    <a:pt x="1" y="71"/>
                    <a:pt x="37" y="180"/>
                  </a:cubicBezTo>
                  <a:cubicBezTo>
                    <a:pt x="97" y="376"/>
                    <a:pt x="165" y="571"/>
                    <a:pt x="226" y="767"/>
                  </a:cubicBezTo>
                  <a:cubicBezTo>
                    <a:pt x="257" y="866"/>
                    <a:pt x="305" y="1062"/>
                    <a:pt x="443" y="1062"/>
                  </a:cubicBezTo>
                  <a:cubicBezTo>
                    <a:pt x="455" y="1062"/>
                    <a:pt x="468" y="1060"/>
                    <a:pt x="482" y="1057"/>
                  </a:cubicBezTo>
                  <a:cubicBezTo>
                    <a:pt x="630" y="1009"/>
                    <a:pt x="576" y="814"/>
                    <a:pt x="536" y="713"/>
                  </a:cubicBezTo>
                  <a:lnTo>
                    <a:pt x="320" y="106"/>
                  </a:lnTo>
                  <a:cubicBezTo>
                    <a:pt x="296" y="33"/>
                    <a:pt x="235" y="1"/>
                    <a:pt x="17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3"/>
            <p:cNvSpPr/>
            <p:nvPr/>
          </p:nvSpPr>
          <p:spPr>
            <a:xfrm>
              <a:off x="2432375" y="3945475"/>
              <a:ext cx="18050" cy="42700"/>
            </a:xfrm>
            <a:custGeom>
              <a:avLst/>
              <a:gdLst/>
              <a:ahLst/>
              <a:cxnLst/>
              <a:rect l="l" t="t" r="r" b="b"/>
              <a:pathLst>
                <a:path w="722" h="1708" extrusionOk="0">
                  <a:moveTo>
                    <a:pt x="128" y="1"/>
                  </a:moveTo>
                  <a:cubicBezTo>
                    <a:pt x="67" y="1"/>
                    <a:pt x="1" y="56"/>
                    <a:pt x="9" y="134"/>
                  </a:cubicBezTo>
                  <a:cubicBezTo>
                    <a:pt x="76" y="612"/>
                    <a:pt x="150" y="1246"/>
                    <a:pt x="447" y="1644"/>
                  </a:cubicBezTo>
                  <a:cubicBezTo>
                    <a:pt x="480" y="1688"/>
                    <a:pt x="523" y="1708"/>
                    <a:pt x="566" y="1708"/>
                  </a:cubicBezTo>
                  <a:cubicBezTo>
                    <a:pt x="646" y="1708"/>
                    <a:pt x="721" y="1638"/>
                    <a:pt x="703" y="1536"/>
                  </a:cubicBezTo>
                  <a:cubicBezTo>
                    <a:pt x="656" y="1287"/>
                    <a:pt x="528" y="1051"/>
                    <a:pt x="440" y="815"/>
                  </a:cubicBezTo>
                  <a:cubicBezTo>
                    <a:pt x="360" y="572"/>
                    <a:pt x="279" y="329"/>
                    <a:pt x="218" y="80"/>
                  </a:cubicBezTo>
                  <a:cubicBezTo>
                    <a:pt x="205" y="24"/>
                    <a:pt x="167" y="1"/>
                    <a:pt x="12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3"/>
            <p:cNvSpPr/>
            <p:nvPr/>
          </p:nvSpPr>
          <p:spPr>
            <a:xfrm>
              <a:off x="2261350" y="3853350"/>
              <a:ext cx="20050" cy="34650"/>
            </a:xfrm>
            <a:custGeom>
              <a:avLst/>
              <a:gdLst/>
              <a:ahLst/>
              <a:cxnLst/>
              <a:rect l="l" t="t" r="r" b="b"/>
              <a:pathLst>
                <a:path w="802" h="1386" extrusionOk="0">
                  <a:moveTo>
                    <a:pt x="173" y="1"/>
                  </a:moveTo>
                  <a:cubicBezTo>
                    <a:pt x="90" y="1"/>
                    <a:pt x="0" y="96"/>
                    <a:pt x="46" y="198"/>
                  </a:cubicBezTo>
                  <a:lnTo>
                    <a:pt x="343" y="872"/>
                  </a:lnTo>
                  <a:cubicBezTo>
                    <a:pt x="424" y="1054"/>
                    <a:pt x="478" y="1277"/>
                    <a:pt x="653" y="1378"/>
                  </a:cubicBezTo>
                  <a:cubicBezTo>
                    <a:pt x="664" y="1383"/>
                    <a:pt x="676" y="1386"/>
                    <a:pt x="688" y="1386"/>
                  </a:cubicBezTo>
                  <a:cubicBezTo>
                    <a:pt x="722" y="1386"/>
                    <a:pt x="758" y="1365"/>
                    <a:pt x="768" y="1331"/>
                  </a:cubicBezTo>
                  <a:cubicBezTo>
                    <a:pt x="802" y="1135"/>
                    <a:pt x="680" y="953"/>
                    <a:pt x="599" y="778"/>
                  </a:cubicBezTo>
                  <a:cubicBezTo>
                    <a:pt x="491" y="542"/>
                    <a:pt x="383" y="306"/>
                    <a:pt x="269" y="70"/>
                  </a:cubicBezTo>
                  <a:cubicBezTo>
                    <a:pt x="248" y="21"/>
                    <a:pt x="211" y="1"/>
                    <a:pt x="17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3"/>
            <p:cNvSpPr/>
            <p:nvPr/>
          </p:nvSpPr>
          <p:spPr>
            <a:xfrm>
              <a:off x="2249650" y="3942700"/>
              <a:ext cx="20450" cy="37375"/>
            </a:xfrm>
            <a:custGeom>
              <a:avLst/>
              <a:gdLst/>
              <a:ahLst/>
              <a:cxnLst/>
              <a:rect l="l" t="t" r="r" b="b"/>
              <a:pathLst>
                <a:path w="818" h="1495" extrusionOk="0">
                  <a:moveTo>
                    <a:pt x="170" y="1"/>
                  </a:moveTo>
                  <a:cubicBezTo>
                    <a:pt x="89" y="1"/>
                    <a:pt x="1" y="96"/>
                    <a:pt x="42" y="198"/>
                  </a:cubicBezTo>
                  <a:cubicBezTo>
                    <a:pt x="143" y="427"/>
                    <a:pt x="245" y="649"/>
                    <a:pt x="339" y="879"/>
                  </a:cubicBezTo>
                  <a:cubicBezTo>
                    <a:pt x="427" y="1074"/>
                    <a:pt x="487" y="1317"/>
                    <a:pt x="642" y="1465"/>
                  </a:cubicBezTo>
                  <a:cubicBezTo>
                    <a:pt x="665" y="1485"/>
                    <a:pt x="691" y="1494"/>
                    <a:pt x="717" y="1494"/>
                  </a:cubicBezTo>
                  <a:cubicBezTo>
                    <a:pt x="769" y="1494"/>
                    <a:pt x="818" y="1457"/>
                    <a:pt x="818" y="1398"/>
                  </a:cubicBezTo>
                  <a:cubicBezTo>
                    <a:pt x="811" y="1182"/>
                    <a:pt x="683" y="980"/>
                    <a:pt x="595" y="784"/>
                  </a:cubicBezTo>
                  <a:cubicBezTo>
                    <a:pt x="487" y="548"/>
                    <a:pt x="373" y="305"/>
                    <a:pt x="265" y="69"/>
                  </a:cubicBezTo>
                  <a:cubicBezTo>
                    <a:pt x="244" y="21"/>
                    <a:pt x="208" y="1"/>
                    <a:pt x="170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3"/>
            <p:cNvSpPr/>
            <p:nvPr/>
          </p:nvSpPr>
          <p:spPr>
            <a:xfrm>
              <a:off x="2188825" y="4005675"/>
              <a:ext cx="25000" cy="36825"/>
            </a:xfrm>
            <a:custGeom>
              <a:avLst/>
              <a:gdLst/>
              <a:ahLst/>
              <a:cxnLst/>
              <a:rect l="l" t="t" r="r" b="b"/>
              <a:pathLst>
                <a:path w="1000" h="1473" extrusionOk="0">
                  <a:moveTo>
                    <a:pt x="186" y="1"/>
                  </a:moveTo>
                  <a:cubicBezTo>
                    <a:pt x="97" y="1"/>
                    <a:pt x="1" y="75"/>
                    <a:pt x="41" y="173"/>
                  </a:cubicBezTo>
                  <a:cubicBezTo>
                    <a:pt x="129" y="396"/>
                    <a:pt x="223" y="618"/>
                    <a:pt x="331" y="827"/>
                  </a:cubicBezTo>
                  <a:cubicBezTo>
                    <a:pt x="439" y="1030"/>
                    <a:pt x="540" y="1272"/>
                    <a:pt x="709" y="1434"/>
                  </a:cubicBezTo>
                  <a:cubicBezTo>
                    <a:pt x="739" y="1460"/>
                    <a:pt x="775" y="1472"/>
                    <a:pt x="812" y="1472"/>
                  </a:cubicBezTo>
                  <a:cubicBezTo>
                    <a:pt x="906" y="1472"/>
                    <a:pt x="999" y="1393"/>
                    <a:pt x="965" y="1286"/>
                  </a:cubicBezTo>
                  <a:cubicBezTo>
                    <a:pt x="904" y="1077"/>
                    <a:pt x="749" y="888"/>
                    <a:pt x="641" y="693"/>
                  </a:cubicBezTo>
                  <a:cubicBezTo>
                    <a:pt x="527" y="484"/>
                    <a:pt x="405" y="281"/>
                    <a:pt x="297" y="66"/>
                  </a:cubicBezTo>
                  <a:cubicBezTo>
                    <a:pt x="275" y="20"/>
                    <a:pt x="231" y="1"/>
                    <a:pt x="18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3"/>
            <p:cNvSpPr/>
            <p:nvPr/>
          </p:nvSpPr>
          <p:spPr>
            <a:xfrm>
              <a:off x="2183075" y="3935075"/>
              <a:ext cx="19775" cy="35075"/>
            </a:xfrm>
            <a:custGeom>
              <a:avLst/>
              <a:gdLst/>
              <a:ahLst/>
              <a:cxnLst/>
              <a:rect l="l" t="t" r="r" b="b"/>
              <a:pathLst>
                <a:path w="791" h="1403" extrusionOk="0">
                  <a:moveTo>
                    <a:pt x="137" y="0"/>
                  </a:moveTo>
                  <a:cubicBezTo>
                    <a:pt x="66" y="0"/>
                    <a:pt x="0" y="53"/>
                    <a:pt x="28" y="138"/>
                  </a:cubicBezTo>
                  <a:cubicBezTo>
                    <a:pt x="109" y="368"/>
                    <a:pt x="197" y="597"/>
                    <a:pt x="298" y="819"/>
                  </a:cubicBezTo>
                  <a:cubicBezTo>
                    <a:pt x="386" y="1022"/>
                    <a:pt x="453" y="1251"/>
                    <a:pt x="635" y="1386"/>
                  </a:cubicBezTo>
                  <a:cubicBezTo>
                    <a:pt x="650" y="1397"/>
                    <a:pt x="667" y="1402"/>
                    <a:pt x="684" y="1402"/>
                  </a:cubicBezTo>
                  <a:cubicBezTo>
                    <a:pt x="737" y="1402"/>
                    <a:pt x="790" y="1354"/>
                    <a:pt x="790" y="1298"/>
                  </a:cubicBezTo>
                  <a:cubicBezTo>
                    <a:pt x="784" y="1103"/>
                    <a:pt x="662" y="934"/>
                    <a:pt x="568" y="759"/>
                  </a:cubicBezTo>
                  <a:lnTo>
                    <a:pt x="575" y="759"/>
                  </a:lnTo>
                  <a:cubicBezTo>
                    <a:pt x="460" y="536"/>
                    <a:pt x="352" y="307"/>
                    <a:pt x="258" y="78"/>
                  </a:cubicBezTo>
                  <a:cubicBezTo>
                    <a:pt x="233" y="24"/>
                    <a:pt x="184" y="0"/>
                    <a:pt x="13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3"/>
            <p:cNvSpPr/>
            <p:nvPr/>
          </p:nvSpPr>
          <p:spPr>
            <a:xfrm>
              <a:off x="2089725" y="4015575"/>
              <a:ext cx="19050" cy="30825"/>
            </a:xfrm>
            <a:custGeom>
              <a:avLst/>
              <a:gdLst/>
              <a:ahLst/>
              <a:cxnLst/>
              <a:rect l="l" t="t" r="r" b="b"/>
              <a:pathLst>
                <a:path w="762" h="1233" extrusionOk="0">
                  <a:moveTo>
                    <a:pt x="207" y="0"/>
                  </a:moveTo>
                  <a:cubicBezTo>
                    <a:pt x="107" y="0"/>
                    <a:pt x="0" y="108"/>
                    <a:pt x="61" y="229"/>
                  </a:cubicBezTo>
                  <a:cubicBezTo>
                    <a:pt x="148" y="398"/>
                    <a:pt x="229" y="573"/>
                    <a:pt x="310" y="742"/>
                  </a:cubicBezTo>
                  <a:cubicBezTo>
                    <a:pt x="377" y="897"/>
                    <a:pt x="425" y="1099"/>
                    <a:pt x="560" y="1207"/>
                  </a:cubicBezTo>
                  <a:cubicBezTo>
                    <a:pt x="581" y="1223"/>
                    <a:pt x="612" y="1233"/>
                    <a:pt x="642" y="1233"/>
                  </a:cubicBezTo>
                  <a:cubicBezTo>
                    <a:pt x="685" y="1233"/>
                    <a:pt x="727" y="1212"/>
                    <a:pt x="735" y="1160"/>
                  </a:cubicBezTo>
                  <a:cubicBezTo>
                    <a:pt x="762" y="978"/>
                    <a:pt x="674" y="823"/>
                    <a:pt x="600" y="661"/>
                  </a:cubicBezTo>
                  <a:cubicBezTo>
                    <a:pt x="512" y="458"/>
                    <a:pt x="418" y="270"/>
                    <a:pt x="324" y="74"/>
                  </a:cubicBezTo>
                  <a:cubicBezTo>
                    <a:pt x="296" y="22"/>
                    <a:pt x="252" y="0"/>
                    <a:pt x="20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3"/>
            <p:cNvSpPr/>
            <p:nvPr/>
          </p:nvSpPr>
          <p:spPr>
            <a:xfrm>
              <a:off x="2112700" y="3964975"/>
              <a:ext cx="19400" cy="28150"/>
            </a:xfrm>
            <a:custGeom>
              <a:avLst/>
              <a:gdLst/>
              <a:ahLst/>
              <a:cxnLst/>
              <a:rect l="l" t="t" r="r" b="b"/>
              <a:pathLst>
                <a:path w="776" h="1126" extrusionOk="0">
                  <a:moveTo>
                    <a:pt x="138" y="0"/>
                  </a:moveTo>
                  <a:cubicBezTo>
                    <a:pt x="74" y="0"/>
                    <a:pt x="0" y="57"/>
                    <a:pt x="32" y="129"/>
                  </a:cubicBezTo>
                  <a:cubicBezTo>
                    <a:pt x="99" y="311"/>
                    <a:pt x="187" y="493"/>
                    <a:pt x="281" y="669"/>
                  </a:cubicBezTo>
                  <a:cubicBezTo>
                    <a:pt x="369" y="817"/>
                    <a:pt x="463" y="1026"/>
                    <a:pt x="618" y="1114"/>
                  </a:cubicBezTo>
                  <a:cubicBezTo>
                    <a:pt x="634" y="1122"/>
                    <a:pt x="649" y="1126"/>
                    <a:pt x="665" y="1126"/>
                  </a:cubicBezTo>
                  <a:cubicBezTo>
                    <a:pt x="724" y="1126"/>
                    <a:pt x="776" y="1070"/>
                    <a:pt x="760" y="1006"/>
                  </a:cubicBezTo>
                  <a:cubicBezTo>
                    <a:pt x="719" y="837"/>
                    <a:pt x="571" y="696"/>
                    <a:pt x="483" y="554"/>
                  </a:cubicBezTo>
                  <a:cubicBezTo>
                    <a:pt x="382" y="392"/>
                    <a:pt x="295" y="224"/>
                    <a:pt x="214" y="48"/>
                  </a:cubicBezTo>
                  <a:cubicBezTo>
                    <a:pt x="200" y="15"/>
                    <a:pt x="170" y="0"/>
                    <a:pt x="138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3" name="Google Shape;1733;p33"/>
          <p:cNvGrpSpPr/>
          <p:nvPr/>
        </p:nvGrpSpPr>
        <p:grpSpPr>
          <a:xfrm rot="-652627">
            <a:off x="7729426" y="3684917"/>
            <a:ext cx="3145062" cy="1838166"/>
            <a:chOff x="4246750" y="3914450"/>
            <a:chExt cx="533900" cy="312050"/>
          </a:xfrm>
        </p:grpSpPr>
        <p:sp>
          <p:nvSpPr>
            <p:cNvPr id="1734" name="Google Shape;1734;p33"/>
            <p:cNvSpPr/>
            <p:nvPr/>
          </p:nvSpPr>
          <p:spPr>
            <a:xfrm>
              <a:off x="4246750" y="3914450"/>
              <a:ext cx="533900" cy="312050"/>
            </a:xfrm>
            <a:custGeom>
              <a:avLst/>
              <a:gdLst/>
              <a:ahLst/>
              <a:cxnLst/>
              <a:rect l="l" t="t" r="r" b="b"/>
              <a:pathLst>
                <a:path w="21356" h="12482" extrusionOk="0">
                  <a:moveTo>
                    <a:pt x="17428" y="0"/>
                  </a:moveTo>
                  <a:cubicBezTo>
                    <a:pt x="16612" y="0"/>
                    <a:pt x="15790" y="271"/>
                    <a:pt x="15145" y="775"/>
                  </a:cubicBezTo>
                  <a:cubicBezTo>
                    <a:pt x="14052" y="1629"/>
                    <a:pt x="13486" y="3070"/>
                    <a:pt x="13595" y="4457"/>
                  </a:cubicBezTo>
                  <a:lnTo>
                    <a:pt x="13595" y="4457"/>
                  </a:lnTo>
                  <a:cubicBezTo>
                    <a:pt x="13523" y="3903"/>
                    <a:pt x="12942" y="3528"/>
                    <a:pt x="12373" y="3528"/>
                  </a:cubicBezTo>
                  <a:cubicBezTo>
                    <a:pt x="12226" y="3528"/>
                    <a:pt x="12079" y="3553"/>
                    <a:pt x="11942" y="3607"/>
                  </a:cubicBezTo>
                  <a:cubicBezTo>
                    <a:pt x="11255" y="3883"/>
                    <a:pt x="10870" y="4658"/>
                    <a:pt x="10837" y="5393"/>
                  </a:cubicBezTo>
                  <a:cubicBezTo>
                    <a:pt x="10783" y="4645"/>
                    <a:pt x="10729" y="3883"/>
                    <a:pt x="10439" y="3189"/>
                  </a:cubicBezTo>
                  <a:cubicBezTo>
                    <a:pt x="10149" y="2501"/>
                    <a:pt x="9589" y="1874"/>
                    <a:pt x="8854" y="1712"/>
                  </a:cubicBezTo>
                  <a:cubicBezTo>
                    <a:pt x="8721" y="1682"/>
                    <a:pt x="8587" y="1669"/>
                    <a:pt x="8452" y="1669"/>
                  </a:cubicBezTo>
                  <a:cubicBezTo>
                    <a:pt x="7974" y="1669"/>
                    <a:pt x="7497" y="1842"/>
                    <a:pt x="7081" y="2089"/>
                  </a:cubicBezTo>
                  <a:cubicBezTo>
                    <a:pt x="5840" y="2824"/>
                    <a:pt x="5031" y="4234"/>
                    <a:pt x="5024" y="5670"/>
                  </a:cubicBezTo>
                  <a:cubicBezTo>
                    <a:pt x="4517" y="5379"/>
                    <a:pt x="3932" y="5232"/>
                    <a:pt x="3347" y="5232"/>
                  </a:cubicBezTo>
                  <a:cubicBezTo>
                    <a:pt x="2765" y="5232"/>
                    <a:pt x="2184" y="5377"/>
                    <a:pt x="1680" y="5670"/>
                  </a:cubicBezTo>
                  <a:cubicBezTo>
                    <a:pt x="668" y="6250"/>
                    <a:pt x="1" y="7396"/>
                    <a:pt x="1" y="8563"/>
                  </a:cubicBezTo>
                  <a:lnTo>
                    <a:pt x="19715" y="12273"/>
                  </a:lnTo>
                  <a:lnTo>
                    <a:pt x="19715" y="12273"/>
                  </a:lnTo>
                  <a:cubicBezTo>
                    <a:pt x="19662" y="12311"/>
                    <a:pt x="19649" y="12470"/>
                    <a:pt x="19751" y="12480"/>
                  </a:cubicBezTo>
                  <a:cubicBezTo>
                    <a:pt x="19756" y="12481"/>
                    <a:pt x="19762" y="12481"/>
                    <a:pt x="19767" y="12481"/>
                  </a:cubicBezTo>
                  <a:cubicBezTo>
                    <a:pt x="19886" y="12481"/>
                    <a:pt x="19969" y="12340"/>
                    <a:pt x="20020" y="12224"/>
                  </a:cubicBezTo>
                  <a:cubicBezTo>
                    <a:pt x="20924" y="10019"/>
                    <a:pt x="21356" y="7625"/>
                    <a:pt x="21275" y="5238"/>
                  </a:cubicBezTo>
                  <a:cubicBezTo>
                    <a:pt x="21207" y="3411"/>
                    <a:pt x="20695" y="1375"/>
                    <a:pt x="19124" y="444"/>
                  </a:cubicBezTo>
                  <a:cubicBezTo>
                    <a:pt x="18610" y="143"/>
                    <a:pt x="18021" y="0"/>
                    <a:pt x="17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3"/>
            <p:cNvSpPr/>
            <p:nvPr/>
          </p:nvSpPr>
          <p:spPr>
            <a:xfrm>
              <a:off x="4625550" y="4001525"/>
              <a:ext cx="7100" cy="27250"/>
            </a:xfrm>
            <a:custGeom>
              <a:avLst/>
              <a:gdLst/>
              <a:ahLst/>
              <a:cxnLst/>
              <a:rect l="l" t="t" r="r" b="b"/>
              <a:pathLst>
                <a:path w="284" h="1090" extrusionOk="0">
                  <a:moveTo>
                    <a:pt x="138" y="1"/>
                  </a:moveTo>
                  <a:cubicBezTo>
                    <a:pt x="89" y="1"/>
                    <a:pt x="41" y="33"/>
                    <a:pt x="41" y="97"/>
                  </a:cubicBezTo>
                  <a:cubicBezTo>
                    <a:pt x="34" y="285"/>
                    <a:pt x="27" y="481"/>
                    <a:pt x="27" y="670"/>
                  </a:cubicBezTo>
                  <a:cubicBezTo>
                    <a:pt x="20" y="818"/>
                    <a:pt x="0" y="946"/>
                    <a:pt x="88" y="1074"/>
                  </a:cubicBezTo>
                  <a:cubicBezTo>
                    <a:pt x="98" y="1084"/>
                    <a:pt x="118" y="1090"/>
                    <a:pt x="138" y="1090"/>
                  </a:cubicBezTo>
                  <a:cubicBezTo>
                    <a:pt x="159" y="1090"/>
                    <a:pt x="179" y="1084"/>
                    <a:pt x="189" y="1074"/>
                  </a:cubicBezTo>
                  <a:cubicBezTo>
                    <a:pt x="283" y="946"/>
                    <a:pt x="256" y="818"/>
                    <a:pt x="250" y="670"/>
                  </a:cubicBezTo>
                  <a:lnTo>
                    <a:pt x="236" y="97"/>
                  </a:lnTo>
                  <a:cubicBezTo>
                    <a:pt x="236" y="33"/>
                    <a:pt x="187" y="1"/>
                    <a:pt x="13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3"/>
            <p:cNvSpPr/>
            <p:nvPr/>
          </p:nvSpPr>
          <p:spPr>
            <a:xfrm>
              <a:off x="4686225" y="3976325"/>
              <a:ext cx="8275" cy="35400"/>
            </a:xfrm>
            <a:custGeom>
              <a:avLst/>
              <a:gdLst/>
              <a:ahLst/>
              <a:cxnLst/>
              <a:rect l="l" t="t" r="r" b="b"/>
              <a:pathLst>
                <a:path w="331" h="1416" extrusionOk="0">
                  <a:moveTo>
                    <a:pt x="191" y="1"/>
                  </a:moveTo>
                  <a:cubicBezTo>
                    <a:pt x="139" y="1"/>
                    <a:pt x="88" y="36"/>
                    <a:pt x="88" y="107"/>
                  </a:cubicBezTo>
                  <a:cubicBezTo>
                    <a:pt x="75" y="322"/>
                    <a:pt x="68" y="545"/>
                    <a:pt x="54" y="768"/>
                  </a:cubicBezTo>
                  <a:cubicBezTo>
                    <a:pt x="48" y="963"/>
                    <a:pt x="1" y="1165"/>
                    <a:pt x="68" y="1354"/>
                  </a:cubicBezTo>
                  <a:cubicBezTo>
                    <a:pt x="83" y="1393"/>
                    <a:pt x="121" y="1416"/>
                    <a:pt x="158" y="1416"/>
                  </a:cubicBezTo>
                  <a:cubicBezTo>
                    <a:pt x="185" y="1416"/>
                    <a:pt x="213" y="1403"/>
                    <a:pt x="230" y="1374"/>
                  </a:cubicBezTo>
                  <a:cubicBezTo>
                    <a:pt x="324" y="1199"/>
                    <a:pt x="311" y="1004"/>
                    <a:pt x="324" y="815"/>
                  </a:cubicBezTo>
                  <a:cubicBezTo>
                    <a:pt x="331" y="579"/>
                    <a:pt x="317" y="343"/>
                    <a:pt x="304" y="107"/>
                  </a:cubicBezTo>
                  <a:cubicBezTo>
                    <a:pt x="297" y="36"/>
                    <a:pt x="243" y="1"/>
                    <a:pt x="19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3"/>
            <p:cNvSpPr/>
            <p:nvPr/>
          </p:nvSpPr>
          <p:spPr>
            <a:xfrm>
              <a:off x="4461850" y="4009925"/>
              <a:ext cx="8300" cy="25250"/>
            </a:xfrm>
            <a:custGeom>
              <a:avLst/>
              <a:gdLst/>
              <a:ahLst/>
              <a:cxnLst/>
              <a:rect l="l" t="t" r="r" b="b"/>
              <a:pathLst>
                <a:path w="332" h="1010" extrusionOk="0">
                  <a:moveTo>
                    <a:pt x="169" y="0"/>
                  </a:moveTo>
                  <a:cubicBezTo>
                    <a:pt x="115" y="0"/>
                    <a:pt x="61" y="37"/>
                    <a:pt x="55" y="111"/>
                  </a:cubicBezTo>
                  <a:cubicBezTo>
                    <a:pt x="48" y="260"/>
                    <a:pt x="34" y="415"/>
                    <a:pt x="28" y="563"/>
                  </a:cubicBezTo>
                  <a:cubicBezTo>
                    <a:pt x="28" y="698"/>
                    <a:pt x="1" y="833"/>
                    <a:pt x="68" y="954"/>
                  </a:cubicBezTo>
                  <a:cubicBezTo>
                    <a:pt x="88" y="991"/>
                    <a:pt x="127" y="1010"/>
                    <a:pt x="166" y="1010"/>
                  </a:cubicBezTo>
                  <a:cubicBezTo>
                    <a:pt x="205" y="1010"/>
                    <a:pt x="243" y="991"/>
                    <a:pt x="264" y="954"/>
                  </a:cubicBezTo>
                  <a:cubicBezTo>
                    <a:pt x="331" y="833"/>
                    <a:pt x="311" y="698"/>
                    <a:pt x="304" y="563"/>
                  </a:cubicBezTo>
                  <a:cubicBezTo>
                    <a:pt x="304" y="415"/>
                    <a:pt x="291" y="260"/>
                    <a:pt x="284" y="111"/>
                  </a:cubicBezTo>
                  <a:cubicBezTo>
                    <a:pt x="277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3"/>
            <p:cNvSpPr/>
            <p:nvPr/>
          </p:nvSpPr>
          <p:spPr>
            <a:xfrm>
              <a:off x="4537725" y="4069175"/>
              <a:ext cx="9800" cy="26600"/>
            </a:xfrm>
            <a:custGeom>
              <a:avLst/>
              <a:gdLst/>
              <a:ahLst/>
              <a:cxnLst/>
              <a:rect l="l" t="t" r="r" b="b"/>
              <a:pathLst>
                <a:path w="392" h="1064" extrusionOk="0">
                  <a:moveTo>
                    <a:pt x="268" y="1"/>
                  </a:moveTo>
                  <a:cubicBezTo>
                    <a:pt x="222" y="1"/>
                    <a:pt x="173" y="28"/>
                    <a:pt x="155" y="74"/>
                  </a:cubicBezTo>
                  <a:cubicBezTo>
                    <a:pt x="94" y="229"/>
                    <a:pt x="88" y="398"/>
                    <a:pt x="67" y="560"/>
                  </a:cubicBezTo>
                  <a:cubicBezTo>
                    <a:pt x="54" y="715"/>
                    <a:pt x="0" y="877"/>
                    <a:pt x="81" y="1012"/>
                  </a:cubicBezTo>
                  <a:cubicBezTo>
                    <a:pt x="101" y="1043"/>
                    <a:pt x="140" y="1064"/>
                    <a:pt x="178" y="1064"/>
                  </a:cubicBezTo>
                  <a:cubicBezTo>
                    <a:pt x="204" y="1064"/>
                    <a:pt x="230" y="1054"/>
                    <a:pt x="250" y="1032"/>
                  </a:cubicBezTo>
                  <a:cubicBezTo>
                    <a:pt x="357" y="910"/>
                    <a:pt x="337" y="749"/>
                    <a:pt x="351" y="593"/>
                  </a:cubicBezTo>
                  <a:cubicBezTo>
                    <a:pt x="364" y="418"/>
                    <a:pt x="391" y="250"/>
                    <a:pt x="357" y="74"/>
                  </a:cubicBezTo>
                  <a:cubicBezTo>
                    <a:pt x="348" y="23"/>
                    <a:pt x="309" y="1"/>
                    <a:pt x="26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3"/>
            <p:cNvSpPr/>
            <p:nvPr/>
          </p:nvSpPr>
          <p:spPr>
            <a:xfrm>
              <a:off x="4612225" y="4105825"/>
              <a:ext cx="8275" cy="32050"/>
            </a:xfrm>
            <a:custGeom>
              <a:avLst/>
              <a:gdLst/>
              <a:ahLst/>
              <a:cxnLst/>
              <a:rect l="l" t="t" r="r" b="b"/>
              <a:pathLst>
                <a:path w="331" h="1282" extrusionOk="0">
                  <a:moveTo>
                    <a:pt x="204" y="1"/>
                  </a:moveTo>
                  <a:cubicBezTo>
                    <a:pt x="147" y="1"/>
                    <a:pt x="88" y="38"/>
                    <a:pt x="81" y="112"/>
                  </a:cubicBezTo>
                  <a:cubicBezTo>
                    <a:pt x="75" y="321"/>
                    <a:pt x="61" y="530"/>
                    <a:pt x="48" y="739"/>
                  </a:cubicBezTo>
                  <a:cubicBezTo>
                    <a:pt x="41" y="914"/>
                    <a:pt x="0" y="1083"/>
                    <a:pt x="81" y="1238"/>
                  </a:cubicBezTo>
                  <a:cubicBezTo>
                    <a:pt x="98" y="1267"/>
                    <a:pt x="127" y="1281"/>
                    <a:pt x="156" y="1281"/>
                  </a:cubicBezTo>
                  <a:cubicBezTo>
                    <a:pt x="187" y="1281"/>
                    <a:pt x="219" y="1266"/>
                    <a:pt x="236" y="1238"/>
                  </a:cubicBezTo>
                  <a:cubicBezTo>
                    <a:pt x="331" y="1090"/>
                    <a:pt x="304" y="908"/>
                    <a:pt x="304" y="739"/>
                  </a:cubicBezTo>
                  <a:cubicBezTo>
                    <a:pt x="311" y="530"/>
                    <a:pt x="311" y="321"/>
                    <a:pt x="317" y="112"/>
                  </a:cubicBezTo>
                  <a:cubicBezTo>
                    <a:pt x="317" y="38"/>
                    <a:pt x="262" y="1"/>
                    <a:pt x="204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3"/>
            <p:cNvSpPr/>
            <p:nvPr/>
          </p:nvSpPr>
          <p:spPr>
            <a:xfrm>
              <a:off x="4671725" y="4110925"/>
              <a:ext cx="9300" cy="30500"/>
            </a:xfrm>
            <a:custGeom>
              <a:avLst/>
              <a:gdLst/>
              <a:ahLst/>
              <a:cxnLst/>
              <a:rect l="l" t="t" r="r" b="b"/>
              <a:pathLst>
                <a:path w="372" h="1220" extrusionOk="0">
                  <a:moveTo>
                    <a:pt x="199" y="1"/>
                  </a:moveTo>
                  <a:cubicBezTo>
                    <a:pt x="127" y="1"/>
                    <a:pt x="58" y="46"/>
                    <a:pt x="61" y="137"/>
                  </a:cubicBezTo>
                  <a:cubicBezTo>
                    <a:pt x="68" y="313"/>
                    <a:pt x="61" y="481"/>
                    <a:pt x="55" y="650"/>
                  </a:cubicBezTo>
                  <a:cubicBezTo>
                    <a:pt x="41" y="811"/>
                    <a:pt x="1" y="973"/>
                    <a:pt x="48" y="1128"/>
                  </a:cubicBezTo>
                  <a:cubicBezTo>
                    <a:pt x="67" y="1186"/>
                    <a:pt x="123" y="1219"/>
                    <a:pt x="178" y="1219"/>
                  </a:cubicBezTo>
                  <a:cubicBezTo>
                    <a:pt x="221" y="1219"/>
                    <a:pt x="264" y="1199"/>
                    <a:pt x="291" y="1155"/>
                  </a:cubicBezTo>
                  <a:cubicBezTo>
                    <a:pt x="371" y="1014"/>
                    <a:pt x="358" y="852"/>
                    <a:pt x="358" y="690"/>
                  </a:cubicBezTo>
                  <a:cubicBezTo>
                    <a:pt x="365" y="508"/>
                    <a:pt x="358" y="326"/>
                    <a:pt x="351" y="137"/>
                  </a:cubicBezTo>
                  <a:cubicBezTo>
                    <a:pt x="345" y="46"/>
                    <a:pt x="270" y="1"/>
                    <a:pt x="199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3"/>
            <p:cNvSpPr/>
            <p:nvPr/>
          </p:nvSpPr>
          <p:spPr>
            <a:xfrm>
              <a:off x="4464550" y="4088375"/>
              <a:ext cx="9125" cy="27175"/>
            </a:xfrm>
            <a:custGeom>
              <a:avLst/>
              <a:gdLst/>
              <a:ahLst/>
              <a:cxnLst/>
              <a:rect l="l" t="t" r="r" b="b"/>
              <a:pathLst>
                <a:path w="365" h="1087" extrusionOk="0">
                  <a:moveTo>
                    <a:pt x="168" y="1"/>
                  </a:moveTo>
                  <a:cubicBezTo>
                    <a:pt x="105" y="1"/>
                    <a:pt x="41" y="41"/>
                    <a:pt x="34" y="122"/>
                  </a:cubicBezTo>
                  <a:cubicBezTo>
                    <a:pt x="21" y="297"/>
                    <a:pt x="7" y="473"/>
                    <a:pt x="14" y="648"/>
                  </a:cubicBezTo>
                  <a:cubicBezTo>
                    <a:pt x="14" y="796"/>
                    <a:pt x="1" y="945"/>
                    <a:pt x="109" y="1053"/>
                  </a:cubicBezTo>
                  <a:cubicBezTo>
                    <a:pt x="132" y="1076"/>
                    <a:pt x="161" y="1086"/>
                    <a:pt x="190" y="1086"/>
                  </a:cubicBezTo>
                  <a:cubicBezTo>
                    <a:pt x="229" y="1086"/>
                    <a:pt x="267" y="1067"/>
                    <a:pt x="291" y="1032"/>
                  </a:cubicBezTo>
                  <a:cubicBezTo>
                    <a:pt x="365" y="904"/>
                    <a:pt x="318" y="763"/>
                    <a:pt x="304" y="614"/>
                  </a:cubicBezTo>
                  <a:cubicBezTo>
                    <a:pt x="291" y="453"/>
                    <a:pt x="284" y="284"/>
                    <a:pt x="291" y="122"/>
                  </a:cubicBezTo>
                  <a:cubicBezTo>
                    <a:pt x="291" y="41"/>
                    <a:pt x="230" y="1"/>
                    <a:pt x="168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3"/>
            <p:cNvSpPr/>
            <p:nvPr/>
          </p:nvSpPr>
          <p:spPr>
            <a:xfrm>
              <a:off x="4318400" y="4070425"/>
              <a:ext cx="7600" cy="30150"/>
            </a:xfrm>
            <a:custGeom>
              <a:avLst/>
              <a:gdLst/>
              <a:ahLst/>
              <a:cxnLst/>
              <a:rect l="l" t="t" r="r" b="b"/>
              <a:pathLst>
                <a:path w="304" h="1206" extrusionOk="0">
                  <a:moveTo>
                    <a:pt x="94" y="0"/>
                  </a:moveTo>
                  <a:cubicBezTo>
                    <a:pt x="49" y="0"/>
                    <a:pt x="1" y="32"/>
                    <a:pt x="1" y="85"/>
                  </a:cubicBezTo>
                  <a:cubicBezTo>
                    <a:pt x="1" y="281"/>
                    <a:pt x="1" y="476"/>
                    <a:pt x="14" y="672"/>
                  </a:cubicBezTo>
                  <a:cubicBezTo>
                    <a:pt x="21" y="840"/>
                    <a:pt x="7" y="1002"/>
                    <a:pt x="75" y="1157"/>
                  </a:cubicBezTo>
                  <a:cubicBezTo>
                    <a:pt x="89" y="1191"/>
                    <a:pt x="121" y="1206"/>
                    <a:pt x="154" y="1206"/>
                  </a:cubicBezTo>
                  <a:cubicBezTo>
                    <a:pt x="201" y="1206"/>
                    <a:pt x="252" y="1177"/>
                    <a:pt x="264" y="1130"/>
                  </a:cubicBezTo>
                  <a:cubicBezTo>
                    <a:pt x="304" y="962"/>
                    <a:pt x="264" y="773"/>
                    <a:pt x="243" y="597"/>
                  </a:cubicBezTo>
                  <a:lnTo>
                    <a:pt x="243" y="591"/>
                  </a:lnTo>
                  <a:cubicBezTo>
                    <a:pt x="230" y="415"/>
                    <a:pt x="196" y="240"/>
                    <a:pt x="169" y="65"/>
                  </a:cubicBezTo>
                  <a:cubicBezTo>
                    <a:pt x="163" y="20"/>
                    <a:pt x="130" y="0"/>
                    <a:pt x="94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3"/>
            <p:cNvSpPr/>
            <p:nvPr/>
          </p:nvSpPr>
          <p:spPr>
            <a:xfrm>
              <a:off x="4274275" y="4084325"/>
              <a:ext cx="10275" cy="28925"/>
            </a:xfrm>
            <a:custGeom>
              <a:avLst/>
              <a:gdLst/>
              <a:ahLst/>
              <a:cxnLst/>
              <a:rect l="l" t="t" r="r" b="b"/>
              <a:pathLst>
                <a:path w="411" h="1157" extrusionOk="0">
                  <a:moveTo>
                    <a:pt x="148" y="0"/>
                  </a:moveTo>
                  <a:cubicBezTo>
                    <a:pt x="78" y="0"/>
                    <a:pt x="0" y="60"/>
                    <a:pt x="12" y="149"/>
                  </a:cubicBezTo>
                  <a:cubicBezTo>
                    <a:pt x="46" y="325"/>
                    <a:pt x="73" y="493"/>
                    <a:pt x="100" y="662"/>
                  </a:cubicBezTo>
                  <a:cubicBezTo>
                    <a:pt x="127" y="817"/>
                    <a:pt x="141" y="972"/>
                    <a:pt x="221" y="1114"/>
                  </a:cubicBezTo>
                  <a:cubicBezTo>
                    <a:pt x="237" y="1142"/>
                    <a:pt x="270" y="1157"/>
                    <a:pt x="302" y="1157"/>
                  </a:cubicBezTo>
                  <a:cubicBezTo>
                    <a:pt x="340" y="1157"/>
                    <a:pt x="376" y="1137"/>
                    <a:pt x="383" y="1093"/>
                  </a:cubicBezTo>
                  <a:cubicBezTo>
                    <a:pt x="410" y="938"/>
                    <a:pt x="370" y="790"/>
                    <a:pt x="343" y="635"/>
                  </a:cubicBezTo>
                  <a:cubicBezTo>
                    <a:pt x="316" y="453"/>
                    <a:pt x="282" y="271"/>
                    <a:pt x="248" y="89"/>
                  </a:cubicBezTo>
                  <a:cubicBezTo>
                    <a:pt x="238" y="27"/>
                    <a:pt x="195" y="0"/>
                    <a:pt x="148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4" name="Google Shape;1744;p33"/>
          <p:cNvSpPr/>
          <p:nvPr/>
        </p:nvSpPr>
        <p:spPr>
          <a:xfrm>
            <a:off x="-125" y="4358609"/>
            <a:ext cx="9144252" cy="801153"/>
          </a:xfrm>
          <a:custGeom>
            <a:avLst/>
            <a:gdLst/>
            <a:ahLst/>
            <a:cxnLst/>
            <a:rect l="l" t="t" r="r" b="b"/>
            <a:pathLst>
              <a:path w="99122" h="22807" extrusionOk="0">
                <a:moveTo>
                  <a:pt x="61118" y="0"/>
                </a:moveTo>
                <a:cubicBezTo>
                  <a:pt x="40645" y="0"/>
                  <a:pt x="20272" y="2138"/>
                  <a:pt x="1" y="6374"/>
                </a:cubicBezTo>
                <a:lnTo>
                  <a:pt x="1" y="22807"/>
                </a:lnTo>
                <a:lnTo>
                  <a:pt x="99121" y="22807"/>
                </a:lnTo>
                <a:lnTo>
                  <a:pt x="99121" y="2450"/>
                </a:lnTo>
                <a:cubicBezTo>
                  <a:pt x="86417" y="814"/>
                  <a:pt x="73749" y="0"/>
                  <a:pt x="611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5" name="Google Shape;1745;p33"/>
          <p:cNvGrpSpPr/>
          <p:nvPr/>
        </p:nvGrpSpPr>
        <p:grpSpPr>
          <a:xfrm>
            <a:off x="1089724" y="4551182"/>
            <a:ext cx="7191330" cy="494518"/>
            <a:chOff x="1089724" y="4551182"/>
            <a:chExt cx="7191330" cy="494518"/>
          </a:xfrm>
        </p:grpSpPr>
        <p:grpSp>
          <p:nvGrpSpPr>
            <p:cNvPr id="1746" name="Google Shape;1746;p33"/>
            <p:cNvGrpSpPr/>
            <p:nvPr/>
          </p:nvGrpSpPr>
          <p:grpSpPr>
            <a:xfrm>
              <a:off x="1089724" y="4903578"/>
              <a:ext cx="167162" cy="142122"/>
              <a:chOff x="1459849" y="4903578"/>
              <a:chExt cx="167162" cy="142122"/>
            </a:xfrm>
          </p:grpSpPr>
          <p:sp>
            <p:nvSpPr>
              <p:cNvPr id="1747" name="Google Shape;1747;p33"/>
              <p:cNvSpPr/>
              <p:nvPr/>
            </p:nvSpPr>
            <p:spPr>
              <a:xfrm>
                <a:off x="1459849" y="4957494"/>
                <a:ext cx="62105" cy="8784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204" extrusionOk="0">
                    <a:moveTo>
                      <a:pt x="217" y="1"/>
                    </a:moveTo>
                    <a:cubicBezTo>
                      <a:pt x="106" y="1"/>
                      <a:pt x="1" y="114"/>
                      <a:pt x="75" y="239"/>
                    </a:cubicBezTo>
                    <a:cubicBezTo>
                      <a:pt x="237" y="536"/>
                      <a:pt x="392" y="833"/>
                      <a:pt x="568" y="1116"/>
                    </a:cubicBezTo>
                    <a:cubicBezTo>
                      <a:pt x="607" y="1178"/>
                      <a:pt x="664" y="1204"/>
                      <a:pt x="721" y="1204"/>
                    </a:cubicBezTo>
                    <a:cubicBezTo>
                      <a:pt x="849" y="1204"/>
                      <a:pt x="975" y="1072"/>
                      <a:pt x="891" y="927"/>
                    </a:cubicBezTo>
                    <a:cubicBezTo>
                      <a:pt x="723" y="637"/>
                      <a:pt x="534" y="361"/>
                      <a:pt x="352" y="78"/>
                    </a:cubicBezTo>
                    <a:cubicBezTo>
                      <a:pt x="316" y="23"/>
                      <a:pt x="266" y="1"/>
                      <a:pt x="217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33"/>
              <p:cNvSpPr/>
              <p:nvPr/>
            </p:nvSpPr>
            <p:spPr>
              <a:xfrm>
                <a:off x="1511073" y="4903578"/>
                <a:ext cx="49252" cy="113376"/>
              </a:xfrm>
              <a:custGeom>
                <a:avLst/>
                <a:gdLst/>
                <a:ahLst/>
                <a:cxnLst/>
                <a:rect l="l" t="t" r="r" b="b"/>
                <a:pathLst>
                  <a:path w="774" h="1554" extrusionOk="0">
                    <a:moveTo>
                      <a:pt x="166" y="1"/>
                    </a:moveTo>
                    <a:cubicBezTo>
                      <a:pt x="81" y="1"/>
                      <a:pt x="1" y="65"/>
                      <a:pt x="32" y="176"/>
                    </a:cubicBezTo>
                    <a:cubicBezTo>
                      <a:pt x="100" y="439"/>
                      <a:pt x="160" y="702"/>
                      <a:pt x="235" y="958"/>
                    </a:cubicBezTo>
                    <a:cubicBezTo>
                      <a:pt x="288" y="1174"/>
                      <a:pt x="302" y="1390"/>
                      <a:pt x="491" y="1531"/>
                    </a:cubicBezTo>
                    <a:cubicBezTo>
                      <a:pt x="510" y="1547"/>
                      <a:pt x="531" y="1554"/>
                      <a:pt x="551" y="1554"/>
                    </a:cubicBezTo>
                    <a:cubicBezTo>
                      <a:pt x="610" y="1554"/>
                      <a:pt x="668" y="1500"/>
                      <a:pt x="693" y="1450"/>
                    </a:cubicBezTo>
                    <a:cubicBezTo>
                      <a:pt x="774" y="1241"/>
                      <a:pt x="659" y="1012"/>
                      <a:pt x="592" y="810"/>
                    </a:cubicBezTo>
                    <a:cubicBezTo>
                      <a:pt x="511" y="574"/>
                      <a:pt x="410" y="338"/>
                      <a:pt x="315" y="102"/>
                    </a:cubicBezTo>
                    <a:cubicBezTo>
                      <a:pt x="288" y="32"/>
                      <a:pt x="225" y="1"/>
                      <a:pt x="166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33"/>
              <p:cNvSpPr/>
              <p:nvPr/>
            </p:nvSpPr>
            <p:spPr>
              <a:xfrm>
                <a:off x="1562869" y="4948739"/>
                <a:ext cx="64142" cy="96961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1329" extrusionOk="0">
                    <a:moveTo>
                      <a:pt x="826" y="0"/>
                    </a:moveTo>
                    <a:cubicBezTo>
                      <a:pt x="796" y="0"/>
                      <a:pt x="765" y="11"/>
                      <a:pt x="735" y="36"/>
                    </a:cubicBezTo>
                    <a:lnTo>
                      <a:pt x="742" y="36"/>
                    </a:lnTo>
                    <a:cubicBezTo>
                      <a:pt x="533" y="204"/>
                      <a:pt x="351" y="400"/>
                      <a:pt x="236" y="643"/>
                    </a:cubicBezTo>
                    <a:cubicBezTo>
                      <a:pt x="162" y="804"/>
                      <a:pt x="0" y="1162"/>
                      <a:pt x="203" y="1297"/>
                    </a:cubicBezTo>
                    <a:cubicBezTo>
                      <a:pt x="239" y="1319"/>
                      <a:pt x="272" y="1329"/>
                      <a:pt x="301" y="1329"/>
                    </a:cubicBezTo>
                    <a:cubicBezTo>
                      <a:pt x="441" y="1329"/>
                      <a:pt x="506" y="1110"/>
                      <a:pt x="540" y="993"/>
                    </a:cubicBezTo>
                    <a:cubicBezTo>
                      <a:pt x="627" y="710"/>
                      <a:pt x="729" y="440"/>
                      <a:pt x="924" y="218"/>
                    </a:cubicBezTo>
                    <a:cubicBezTo>
                      <a:pt x="1007" y="119"/>
                      <a:pt x="926" y="0"/>
                      <a:pt x="826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0" name="Google Shape;1750;p33"/>
            <p:cNvGrpSpPr/>
            <p:nvPr/>
          </p:nvGrpSpPr>
          <p:grpSpPr>
            <a:xfrm>
              <a:off x="2983514" y="4551182"/>
              <a:ext cx="167608" cy="105643"/>
              <a:chOff x="2313539" y="4811869"/>
              <a:chExt cx="167608" cy="105643"/>
            </a:xfrm>
          </p:grpSpPr>
          <p:sp>
            <p:nvSpPr>
              <p:cNvPr id="1751" name="Google Shape;1751;p33"/>
              <p:cNvSpPr/>
              <p:nvPr/>
            </p:nvSpPr>
            <p:spPr>
              <a:xfrm>
                <a:off x="2313539" y="4832006"/>
                <a:ext cx="62487" cy="8499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65" extrusionOk="0">
                    <a:moveTo>
                      <a:pt x="265" y="0"/>
                    </a:moveTo>
                    <a:cubicBezTo>
                      <a:pt x="127" y="0"/>
                      <a:pt x="1" y="186"/>
                      <a:pt x="125" y="321"/>
                    </a:cubicBezTo>
                    <a:cubicBezTo>
                      <a:pt x="253" y="456"/>
                      <a:pt x="354" y="597"/>
                      <a:pt x="435" y="759"/>
                    </a:cubicBezTo>
                    <a:cubicBezTo>
                      <a:pt x="509" y="914"/>
                      <a:pt x="516" y="1096"/>
                      <a:pt x="691" y="1157"/>
                    </a:cubicBezTo>
                    <a:cubicBezTo>
                      <a:pt x="706" y="1163"/>
                      <a:pt x="721" y="1165"/>
                      <a:pt x="735" y="1165"/>
                    </a:cubicBezTo>
                    <a:cubicBezTo>
                      <a:pt x="789" y="1165"/>
                      <a:pt x="834" y="1127"/>
                      <a:pt x="867" y="1090"/>
                    </a:cubicBezTo>
                    <a:cubicBezTo>
                      <a:pt x="981" y="935"/>
                      <a:pt x="833" y="692"/>
                      <a:pt x="752" y="543"/>
                    </a:cubicBezTo>
                    <a:cubicBezTo>
                      <a:pt x="658" y="368"/>
                      <a:pt x="529" y="200"/>
                      <a:pt x="388" y="58"/>
                    </a:cubicBezTo>
                    <a:cubicBezTo>
                      <a:pt x="350" y="17"/>
                      <a:pt x="307" y="0"/>
                      <a:pt x="265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3"/>
              <p:cNvSpPr/>
              <p:nvPr/>
            </p:nvSpPr>
            <p:spPr>
              <a:xfrm>
                <a:off x="2392698" y="4811869"/>
                <a:ext cx="33089" cy="8696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192" extrusionOk="0">
                    <a:moveTo>
                      <a:pt x="265" y="1"/>
                    </a:moveTo>
                    <a:cubicBezTo>
                      <a:pt x="211" y="1"/>
                      <a:pt x="160" y="26"/>
                      <a:pt x="135" y="84"/>
                    </a:cubicBezTo>
                    <a:cubicBezTo>
                      <a:pt x="20" y="334"/>
                      <a:pt x="0" y="712"/>
                      <a:pt x="14" y="988"/>
                    </a:cubicBezTo>
                    <a:cubicBezTo>
                      <a:pt x="14" y="1082"/>
                      <a:pt x="74" y="1157"/>
                      <a:pt x="162" y="1184"/>
                    </a:cubicBezTo>
                    <a:cubicBezTo>
                      <a:pt x="179" y="1189"/>
                      <a:pt x="195" y="1191"/>
                      <a:pt x="211" y="1191"/>
                    </a:cubicBezTo>
                    <a:cubicBezTo>
                      <a:pt x="232" y="1191"/>
                      <a:pt x="253" y="1187"/>
                      <a:pt x="277" y="1184"/>
                    </a:cubicBezTo>
                    <a:cubicBezTo>
                      <a:pt x="337" y="1170"/>
                      <a:pt x="405" y="1103"/>
                      <a:pt x="418" y="1042"/>
                    </a:cubicBezTo>
                    <a:cubicBezTo>
                      <a:pt x="472" y="766"/>
                      <a:pt x="519" y="388"/>
                      <a:pt x="445" y="118"/>
                    </a:cubicBezTo>
                    <a:lnTo>
                      <a:pt x="445" y="118"/>
                    </a:lnTo>
                    <a:lnTo>
                      <a:pt x="445" y="125"/>
                    </a:lnTo>
                    <a:cubicBezTo>
                      <a:pt x="422" y="50"/>
                      <a:pt x="340" y="1"/>
                      <a:pt x="265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33"/>
              <p:cNvSpPr/>
              <p:nvPr/>
            </p:nvSpPr>
            <p:spPr>
              <a:xfrm>
                <a:off x="2428714" y="4856155"/>
                <a:ext cx="52433" cy="6135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841" extrusionOk="0">
                    <a:moveTo>
                      <a:pt x="627" y="0"/>
                    </a:moveTo>
                    <a:cubicBezTo>
                      <a:pt x="592" y="0"/>
                      <a:pt x="557" y="13"/>
                      <a:pt x="526" y="44"/>
                    </a:cubicBezTo>
                    <a:cubicBezTo>
                      <a:pt x="365" y="206"/>
                      <a:pt x="203" y="361"/>
                      <a:pt x="81" y="556"/>
                    </a:cubicBezTo>
                    <a:cubicBezTo>
                      <a:pt x="1" y="693"/>
                      <a:pt x="128" y="841"/>
                      <a:pt x="260" y="841"/>
                    </a:cubicBezTo>
                    <a:cubicBezTo>
                      <a:pt x="304" y="841"/>
                      <a:pt x="348" y="824"/>
                      <a:pt x="385" y="786"/>
                    </a:cubicBezTo>
                    <a:cubicBezTo>
                      <a:pt x="540" y="617"/>
                      <a:pt x="648" y="421"/>
                      <a:pt x="762" y="226"/>
                    </a:cubicBezTo>
                    <a:cubicBezTo>
                      <a:pt x="823" y="115"/>
                      <a:pt x="729" y="0"/>
                      <a:pt x="62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4" name="Google Shape;1754;p33"/>
            <p:cNvGrpSpPr/>
            <p:nvPr/>
          </p:nvGrpSpPr>
          <p:grpSpPr>
            <a:xfrm>
              <a:off x="6092743" y="4598729"/>
              <a:ext cx="194333" cy="110385"/>
              <a:chOff x="3169393" y="4715929"/>
              <a:chExt cx="194333" cy="110385"/>
            </a:xfrm>
          </p:grpSpPr>
          <p:sp>
            <p:nvSpPr>
              <p:cNvPr id="1755" name="Google Shape;1755;p33"/>
              <p:cNvSpPr/>
              <p:nvPr/>
            </p:nvSpPr>
            <p:spPr>
              <a:xfrm>
                <a:off x="3169393" y="4742048"/>
                <a:ext cx="70632" cy="84266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155" extrusionOk="0">
                    <a:moveTo>
                      <a:pt x="293" y="0"/>
                    </a:moveTo>
                    <a:cubicBezTo>
                      <a:pt x="141" y="0"/>
                      <a:pt x="0" y="213"/>
                      <a:pt x="134" y="367"/>
                    </a:cubicBezTo>
                    <a:lnTo>
                      <a:pt x="484" y="792"/>
                    </a:lnTo>
                    <a:cubicBezTo>
                      <a:pt x="592" y="920"/>
                      <a:pt x="693" y="1102"/>
                      <a:pt x="869" y="1149"/>
                    </a:cubicBezTo>
                    <a:cubicBezTo>
                      <a:pt x="882" y="1153"/>
                      <a:pt x="896" y="1155"/>
                      <a:pt x="910" y="1155"/>
                    </a:cubicBezTo>
                    <a:cubicBezTo>
                      <a:pt x="1004" y="1155"/>
                      <a:pt x="1110" y="1080"/>
                      <a:pt x="1098" y="974"/>
                    </a:cubicBezTo>
                    <a:cubicBezTo>
                      <a:pt x="1084" y="779"/>
                      <a:pt x="923" y="650"/>
                      <a:pt x="808" y="509"/>
                    </a:cubicBezTo>
                    <a:cubicBezTo>
                      <a:pt x="680" y="367"/>
                      <a:pt x="558" y="219"/>
                      <a:pt x="430" y="71"/>
                    </a:cubicBezTo>
                    <a:cubicBezTo>
                      <a:pt x="389" y="21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33"/>
              <p:cNvSpPr/>
              <p:nvPr/>
            </p:nvSpPr>
            <p:spPr>
              <a:xfrm>
                <a:off x="3260260" y="4715929"/>
                <a:ext cx="30480" cy="92291"/>
              </a:xfrm>
              <a:custGeom>
                <a:avLst/>
                <a:gdLst/>
                <a:ahLst/>
                <a:cxnLst/>
                <a:rect l="l" t="t" r="r" b="b"/>
                <a:pathLst>
                  <a:path w="479" h="1265" extrusionOk="0">
                    <a:moveTo>
                      <a:pt x="239" y="0"/>
                    </a:moveTo>
                    <a:cubicBezTo>
                      <a:pt x="138" y="0"/>
                      <a:pt x="37" y="64"/>
                      <a:pt x="34" y="193"/>
                    </a:cubicBezTo>
                    <a:cubicBezTo>
                      <a:pt x="34" y="395"/>
                      <a:pt x="34" y="597"/>
                      <a:pt x="34" y="799"/>
                    </a:cubicBezTo>
                    <a:cubicBezTo>
                      <a:pt x="27" y="975"/>
                      <a:pt x="0" y="1137"/>
                      <a:pt x="162" y="1244"/>
                    </a:cubicBezTo>
                    <a:cubicBezTo>
                      <a:pt x="182" y="1258"/>
                      <a:pt x="209" y="1265"/>
                      <a:pt x="237" y="1265"/>
                    </a:cubicBezTo>
                    <a:cubicBezTo>
                      <a:pt x="265" y="1265"/>
                      <a:pt x="294" y="1258"/>
                      <a:pt x="317" y="1244"/>
                    </a:cubicBezTo>
                    <a:cubicBezTo>
                      <a:pt x="479" y="1137"/>
                      <a:pt x="445" y="975"/>
                      <a:pt x="445" y="799"/>
                    </a:cubicBezTo>
                    <a:cubicBezTo>
                      <a:pt x="445" y="597"/>
                      <a:pt x="439" y="395"/>
                      <a:pt x="439" y="193"/>
                    </a:cubicBezTo>
                    <a:cubicBezTo>
                      <a:pt x="439" y="64"/>
                      <a:pt x="339" y="0"/>
                      <a:pt x="239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33"/>
              <p:cNvSpPr/>
              <p:nvPr/>
            </p:nvSpPr>
            <p:spPr>
              <a:xfrm>
                <a:off x="3304039" y="4748103"/>
                <a:ext cx="59687" cy="74781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25" extrusionOk="0">
                    <a:moveTo>
                      <a:pt x="711" y="1"/>
                    </a:moveTo>
                    <a:cubicBezTo>
                      <a:pt x="655" y="1"/>
                      <a:pt x="599" y="23"/>
                      <a:pt x="553" y="62"/>
                    </a:cubicBezTo>
                    <a:cubicBezTo>
                      <a:pt x="337" y="230"/>
                      <a:pt x="121" y="466"/>
                      <a:pt x="34" y="729"/>
                    </a:cubicBezTo>
                    <a:cubicBezTo>
                      <a:pt x="0" y="837"/>
                      <a:pt x="67" y="965"/>
                      <a:pt x="169" y="1006"/>
                    </a:cubicBezTo>
                    <a:cubicBezTo>
                      <a:pt x="199" y="1018"/>
                      <a:pt x="230" y="1024"/>
                      <a:pt x="259" y="1024"/>
                    </a:cubicBezTo>
                    <a:cubicBezTo>
                      <a:pt x="338" y="1024"/>
                      <a:pt x="409" y="980"/>
                      <a:pt x="459" y="911"/>
                    </a:cubicBezTo>
                    <a:cubicBezTo>
                      <a:pt x="526" y="817"/>
                      <a:pt x="573" y="709"/>
                      <a:pt x="641" y="615"/>
                    </a:cubicBezTo>
                    <a:cubicBezTo>
                      <a:pt x="701" y="520"/>
                      <a:pt x="775" y="439"/>
                      <a:pt x="856" y="365"/>
                    </a:cubicBezTo>
                    <a:cubicBezTo>
                      <a:pt x="937" y="284"/>
                      <a:pt x="937" y="143"/>
                      <a:pt x="856" y="62"/>
                    </a:cubicBezTo>
                    <a:cubicBezTo>
                      <a:pt x="814" y="20"/>
                      <a:pt x="763" y="1"/>
                      <a:pt x="711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8" name="Google Shape;1758;p33"/>
            <p:cNvGrpSpPr/>
            <p:nvPr/>
          </p:nvGrpSpPr>
          <p:grpSpPr>
            <a:xfrm>
              <a:off x="4588907" y="4921417"/>
              <a:ext cx="166017" cy="106445"/>
              <a:chOff x="8105507" y="3916667"/>
              <a:chExt cx="166017" cy="106445"/>
            </a:xfrm>
          </p:grpSpPr>
          <p:sp>
            <p:nvSpPr>
              <p:cNvPr id="1759" name="Google Shape;1759;p33"/>
              <p:cNvSpPr/>
              <p:nvPr/>
            </p:nvSpPr>
            <p:spPr>
              <a:xfrm>
                <a:off x="8105507" y="3916667"/>
                <a:ext cx="65032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318" extrusionOk="0">
                    <a:moveTo>
                      <a:pt x="247" y="0"/>
                    </a:moveTo>
                    <a:cubicBezTo>
                      <a:pt x="94" y="0"/>
                      <a:pt x="1" y="232"/>
                      <a:pt x="159" y="345"/>
                    </a:cubicBezTo>
                    <a:cubicBezTo>
                      <a:pt x="301" y="446"/>
                      <a:pt x="408" y="595"/>
                      <a:pt x="469" y="756"/>
                    </a:cubicBezTo>
                    <a:cubicBezTo>
                      <a:pt x="523" y="912"/>
                      <a:pt x="489" y="1100"/>
                      <a:pt x="584" y="1228"/>
                    </a:cubicBezTo>
                    <a:cubicBezTo>
                      <a:pt x="621" y="1282"/>
                      <a:pt x="685" y="1318"/>
                      <a:pt x="747" y="1318"/>
                    </a:cubicBezTo>
                    <a:cubicBezTo>
                      <a:pt x="786" y="1318"/>
                      <a:pt x="825" y="1303"/>
                      <a:pt x="853" y="1269"/>
                    </a:cubicBezTo>
                    <a:cubicBezTo>
                      <a:pt x="1022" y="1073"/>
                      <a:pt x="928" y="783"/>
                      <a:pt x="833" y="574"/>
                    </a:cubicBezTo>
                    <a:cubicBezTo>
                      <a:pt x="725" y="345"/>
                      <a:pt x="550" y="163"/>
                      <a:pt x="341" y="28"/>
                    </a:cubicBezTo>
                    <a:cubicBezTo>
                      <a:pt x="308" y="9"/>
                      <a:pt x="277" y="0"/>
                      <a:pt x="24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3"/>
              <p:cNvSpPr/>
              <p:nvPr/>
            </p:nvSpPr>
            <p:spPr>
              <a:xfrm>
                <a:off x="8182502" y="3917834"/>
                <a:ext cx="30989" cy="89081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221" extrusionOk="0">
                    <a:moveTo>
                      <a:pt x="244" y="0"/>
                    </a:moveTo>
                    <a:cubicBezTo>
                      <a:pt x="161" y="0"/>
                      <a:pt x="78" y="56"/>
                      <a:pt x="68" y="167"/>
                    </a:cubicBezTo>
                    <a:cubicBezTo>
                      <a:pt x="48" y="437"/>
                      <a:pt x="28" y="713"/>
                      <a:pt x="1" y="983"/>
                    </a:cubicBezTo>
                    <a:cubicBezTo>
                      <a:pt x="1" y="1057"/>
                      <a:pt x="55" y="1152"/>
                      <a:pt x="122" y="1185"/>
                    </a:cubicBezTo>
                    <a:cubicBezTo>
                      <a:pt x="169" y="1209"/>
                      <a:pt x="206" y="1221"/>
                      <a:pt x="244" y="1221"/>
                    </a:cubicBezTo>
                    <a:cubicBezTo>
                      <a:pt x="281" y="1221"/>
                      <a:pt x="318" y="1209"/>
                      <a:pt x="365" y="1185"/>
                    </a:cubicBezTo>
                    <a:cubicBezTo>
                      <a:pt x="432" y="1152"/>
                      <a:pt x="486" y="1057"/>
                      <a:pt x="486" y="983"/>
                    </a:cubicBezTo>
                    <a:lnTo>
                      <a:pt x="419" y="167"/>
                    </a:lnTo>
                    <a:cubicBezTo>
                      <a:pt x="409" y="56"/>
                      <a:pt x="326" y="0"/>
                      <a:pt x="244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3"/>
              <p:cNvSpPr/>
              <p:nvPr/>
            </p:nvSpPr>
            <p:spPr>
              <a:xfrm>
                <a:off x="8210182" y="3948404"/>
                <a:ext cx="61342" cy="7470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24" extrusionOk="0">
                    <a:moveTo>
                      <a:pt x="681" y="0"/>
                    </a:moveTo>
                    <a:cubicBezTo>
                      <a:pt x="612" y="0"/>
                      <a:pt x="540" y="32"/>
                      <a:pt x="483" y="106"/>
                    </a:cubicBezTo>
                    <a:cubicBezTo>
                      <a:pt x="361" y="267"/>
                      <a:pt x="240" y="429"/>
                      <a:pt x="132" y="605"/>
                    </a:cubicBezTo>
                    <a:cubicBezTo>
                      <a:pt x="1" y="816"/>
                      <a:pt x="203" y="1024"/>
                      <a:pt x="397" y="1024"/>
                    </a:cubicBezTo>
                    <a:cubicBezTo>
                      <a:pt x="481" y="1024"/>
                      <a:pt x="564" y="984"/>
                      <a:pt x="618" y="888"/>
                    </a:cubicBezTo>
                    <a:cubicBezTo>
                      <a:pt x="719" y="713"/>
                      <a:pt x="800" y="530"/>
                      <a:pt x="881" y="342"/>
                    </a:cubicBezTo>
                    <a:cubicBezTo>
                      <a:pt x="964" y="152"/>
                      <a:pt x="831" y="0"/>
                      <a:pt x="681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2" name="Google Shape;1762;p33"/>
            <p:cNvGrpSpPr/>
            <p:nvPr/>
          </p:nvGrpSpPr>
          <p:grpSpPr>
            <a:xfrm>
              <a:off x="8092447" y="4686452"/>
              <a:ext cx="188606" cy="117097"/>
              <a:chOff x="6912722" y="4491852"/>
              <a:chExt cx="188606" cy="117097"/>
            </a:xfrm>
          </p:grpSpPr>
          <p:sp>
            <p:nvSpPr>
              <p:cNvPr id="1763" name="Google Shape;1763;p33"/>
              <p:cNvSpPr/>
              <p:nvPr/>
            </p:nvSpPr>
            <p:spPr>
              <a:xfrm>
                <a:off x="6912722" y="4491852"/>
                <a:ext cx="60387" cy="88060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207" extrusionOk="0">
                    <a:moveTo>
                      <a:pt x="319" y="1"/>
                    </a:moveTo>
                    <a:cubicBezTo>
                      <a:pt x="150" y="1"/>
                      <a:pt x="1" y="234"/>
                      <a:pt x="144" y="409"/>
                    </a:cubicBezTo>
                    <a:cubicBezTo>
                      <a:pt x="299" y="598"/>
                      <a:pt x="374" y="807"/>
                      <a:pt x="455" y="1036"/>
                    </a:cubicBezTo>
                    <a:cubicBezTo>
                      <a:pt x="495" y="1154"/>
                      <a:pt x="585" y="1206"/>
                      <a:pt x="676" y="1206"/>
                    </a:cubicBezTo>
                    <a:cubicBezTo>
                      <a:pt x="811" y="1206"/>
                      <a:pt x="948" y="1090"/>
                      <a:pt x="920" y="908"/>
                    </a:cubicBezTo>
                    <a:cubicBezTo>
                      <a:pt x="866" y="604"/>
                      <a:pt x="677" y="308"/>
                      <a:pt x="475" y="78"/>
                    </a:cubicBezTo>
                    <a:cubicBezTo>
                      <a:pt x="427" y="24"/>
                      <a:pt x="372" y="1"/>
                      <a:pt x="319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33"/>
              <p:cNvSpPr/>
              <p:nvPr/>
            </p:nvSpPr>
            <p:spPr>
              <a:xfrm>
                <a:off x="6980872" y="4500461"/>
                <a:ext cx="58224" cy="82734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134" extrusionOk="0">
                    <a:moveTo>
                      <a:pt x="622" y="1"/>
                    </a:moveTo>
                    <a:cubicBezTo>
                      <a:pt x="563" y="1"/>
                      <a:pt x="504" y="28"/>
                      <a:pt x="469" y="88"/>
                    </a:cubicBezTo>
                    <a:cubicBezTo>
                      <a:pt x="408" y="196"/>
                      <a:pt x="388" y="318"/>
                      <a:pt x="328" y="419"/>
                    </a:cubicBezTo>
                    <a:cubicBezTo>
                      <a:pt x="267" y="527"/>
                      <a:pt x="206" y="641"/>
                      <a:pt x="132" y="736"/>
                    </a:cubicBezTo>
                    <a:cubicBezTo>
                      <a:pt x="0" y="913"/>
                      <a:pt x="193" y="1133"/>
                      <a:pt x="377" y="1133"/>
                    </a:cubicBezTo>
                    <a:cubicBezTo>
                      <a:pt x="437" y="1133"/>
                      <a:pt x="497" y="1109"/>
                      <a:pt x="543" y="1053"/>
                    </a:cubicBezTo>
                    <a:cubicBezTo>
                      <a:pt x="732" y="817"/>
                      <a:pt x="914" y="453"/>
                      <a:pt x="813" y="136"/>
                    </a:cubicBezTo>
                    <a:cubicBezTo>
                      <a:pt x="786" y="50"/>
                      <a:pt x="703" y="1"/>
                      <a:pt x="622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33"/>
              <p:cNvSpPr/>
              <p:nvPr/>
            </p:nvSpPr>
            <p:spPr>
              <a:xfrm>
                <a:off x="7032351" y="4533876"/>
                <a:ext cx="68978" cy="75073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29" extrusionOk="0">
                    <a:moveTo>
                      <a:pt x="743" y="0"/>
                    </a:moveTo>
                    <a:cubicBezTo>
                      <a:pt x="687" y="0"/>
                      <a:pt x="630" y="21"/>
                      <a:pt x="584" y="69"/>
                    </a:cubicBezTo>
                    <a:cubicBezTo>
                      <a:pt x="395" y="271"/>
                      <a:pt x="173" y="467"/>
                      <a:pt x="65" y="730"/>
                    </a:cubicBezTo>
                    <a:cubicBezTo>
                      <a:pt x="0" y="886"/>
                      <a:pt x="155" y="1029"/>
                      <a:pt x="305" y="1029"/>
                    </a:cubicBezTo>
                    <a:cubicBezTo>
                      <a:pt x="343" y="1029"/>
                      <a:pt x="381" y="1020"/>
                      <a:pt x="415" y="999"/>
                    </a:cubicBezTo>
                    <a:cubicBezTo>
                      <a:pt x="651" y="851"/>
                      <a:pt x="800" y="581"/>
                      <a:pt x="962" y="359"/>
                    </a:cubicBezTo>
                    <a:cubicBezTo>
                      <a:pt x="1084" y="191"/>
                      <a:pt x="914" y="0"/>
                      <a:pt x="74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9" Type="http://schemas.openxmlformats.org/officeDocument/2006/relationships/image" Target="../media/image1.jpg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44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37" Type="http://schemas.openxmlformats.org/officeDocument/2006/relationships/slideLayout" Target="../slideLayouts/slideLayout47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36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35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1D0CC4E-F514-46AF-AC59-79CF9417D946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364785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C10DC0-7AEF-D2DC-7062-49A0A79C0F2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3635265" y="-1054045"/>
            <a:ext cx="609545" cy="609545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DC27E8-C35B-4A99-8D32-AD4E7163A25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922235" y="6502454"/>
            <a:ext cx="609545" cy="609545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EF1E74-49D4-459D-8C2C-741F3719AE4A}"/>
              </a:ext>
            </a:extLst>
          </p:cNvPr>
          <p:cNvSpPr txBox="1"/>
          <p:nvPr userDrawn="1"/>
        </p:nvSpPr>
        <p:spPr>
          <a:xfrm>
            <a:off x="0" y="0"/>
            <a:ext cx="962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n>
                  <a:solidFill>
                    <a:srgbClr val="84E1F1"/>
                  </a:solidFill>
                </a:ln>
                <a:solidFill>
                  <a:srgbClr val="84E1F1">
                    <a:lumMod val="50000"/>
                    <a:lumOff val="50000"/>
                  </a:srgbClr>
                </a:solidFill>
                <a:effectLst/>
                <a:latin typeface="SVN-Standly" pitchFamily="50" charset="0"/>
              </a:rPr>
              <a:t>EduFive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122FB8-029D-4C24-84AA-2658AB84D979}"/>
              </a:ext>
            </a:extLst>
          </p:cNvPr>
          <p:cNvSpPr txBox="1"/>
          <p:nvPr userDrawn="1"/>
        </p:nvSpPr>
        <p:spPr>
          <a:xfrm>
            <a:off x="8181975" y="4743390"/>
            <a:ext cx="962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n>
                  <a:solidFill>
                    <a:srgbClr val="84E1F1"/>
                  </a:solidFill>
                </a:ln>
                <a:solidFill>
                  <a:srgbClr val="84E1F1">
                    <a:lumMod val="50000"/>
                    <a:lumOff val="50000"/>
                  </a:srgbClr>
                </a:solidFill>
                <a:effectLst/>
                <a:latin typeface="SVN-Standly" pitchFamily="50" charset="0"/>
              </a:rPr>
              <a:t>EduFive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8" r:id="rId6"/>
    <p:sldLayoutId id="2147483659" r:id="rId7"/>
    <p:sldLayoutId id="2147483669" r:id="rId8"/>
    <p:sldLayoutId id="2147483679" r:id="rId9"/>
    <p:sldLayoutId id="2147483680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AD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76933206-6F7E-43D9-B451-F6AC8070FD45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2800">
                <a:solidFill>
                  <a:schemeClr val="accent6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Char char="●"/>
              <a:defRPr sz="180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811D96-B82D-4599-94BC-A40EB8A5B846}"/>
              </a:ext>
            </a:extLst>
          </p:cNvPr>
          <p:cNvSpPr txBox="1"/>
          <p:nvPr userDrawn="1"/>
        </p:nvSpPr>
        <p:spPr>
          <a:xfrm>
            <a:off x="0" y="0"/>
            <a:ext cx="962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n>
                  <a:solidFill>
                    <a:srgbClr val="84E1F1"/>
                  </a:solidFill>
                </a:ln>
                <a:solidFill>
                  <a:srgbClr val="84E1F1">
                    <a:lumMod val="50000"/>
                    <a:lumOff val="50000"/>
                  </a:srgbClr>
                </a:solidFill>
                <a:effectLst/>
                <a:latin typeface="SVN-Standly" pitchFamily="50" charset="0"/>
              </a:rPr>
              <a:t>EduFive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76F575-215B-4255-B8EB-07C8C9625430}"/>
              </a:ext>
            </a:extLst>
          </p:cNvPr>
          <p:cNvSpPr txBox="1"/>
          <p:nvPr userDrawn="1"/>
        </p:nvSpPr>
        <p:spPr>
          <a:xfrm>
            <a:off x="8181975" y="4743390"/>
            <a:ext cx="962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n>
                  <a:solidFill>
                    <a:srgbClr val="84E1F1"/>
                  </a:solidFill>
                </a:ln>
                <a:solidFill>
                  <a:srgbClr val="84E1F1">
                    <a:lumMod val="50000"/>
                    <a:lumOff val="50000"/>
                  </a:srgbClr>
                </a:solidFill>
                <a:effectLst/>
                <a:latin typeface="SVN-Standly" pitchFamily="50" charset="0"/>
              </a:rPr>
              <a:t>EduFive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1B3176-65D3-4939-99AD-C47DB772305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tretch>
            <a:fillRect/>
          </a:stretch>
        </p:blipFill>
        <p:spPr>
          <a:xfrm>
            <a:off x="-3635265" y="-1054045"/>
            <a:ext cx="609545" cy="609545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A6FC5E-5B41-463E-A0AD-05E5DA70699E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tretch>
            <a:fillRect/>
          </a:stretch>
        </p:blipFill>
        <p:spPr>
          <a:xfrm>
            <a:off x="11922235" y="6502454"/>
            <a:ext cx="609545" cy="60954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059277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  <p:sldLayoutId id="2147483716" r:id="rId31"/>
    <p:sldLayoutId id="2147483717" r:id="rId32"/>
    <p:sldLayoutId id="2147483718" r:id="rId33"/>
    <p:sldLayoutId id="2147483719" r:id="rId34"/>
    <p:sldLayoutId id="2147483720" r:id="rId35"/>
    <p:sldLayoutId id="2147483721" r:id="rId36"/>
    <p:sldLayoutId id="2147483722" r:id="rId3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gif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p38"/>
          <p:cNvSpPr/>
          <p:nvPr/>
        </p:nvSpPr>
        <p:spPr>
          <a:xfrm>
            <a:off x="8152697" y="368954"/>
            <a:ext cx="2509032" cy="759293"/>
          </a:xfrm>
          <a:custGeom>
            <a:avLst/>
            <a:gdLst/>
            <a:ahLst/>
            <a:cxnLst/>
            <a:rect l="l" t="t" r="r" b="b"/>
            <a:pathLst>
              <a:path w="8882" h="2688" extrusionOk="0">
                <a:moveTo>
                  <a:pt x="6667" y="0"/>
                </a:moveTo>
                <a:cubicBezTo>
                  <a:pt x="5911" y="0"/>
                  <a:pt x="5188" y="357"/>
                  <a:pt x="4667" y="928"/>
                </a:cubicBezTo>
                <a:cubicBezTo>
                  <a:pt x="4579" y="1015"/>
                  <a:pt x="4505" y="1110"/>
                  <a:pt x="4431" y="1211"/>
                </a:cubicBezTo>
                <a:cubicBezTo>
                  <a:pt x="4431" y="1211"/>
                  <a:pt x="4084" y="803"/>
                  <a:pt x="3653" y="803"/>
                </a:cubicBezTo>
                <a:cubicBezTo>
                  <a:pt x="3411" y="803"/>
                  <a:pt x="3142" y="933"/>
                  <a:pt x="2894" y="1339"/>
                </a:cubicBezTo>
                <a:cubicBezTo>
                  <a:pt x="2894" y="1339"/>
                  <a:pt x="2556" y="894"/>
                  <a:pt x="2043" y="894"/>
                </a:cubicBezTo>
                <a:cubicBezTo>
                  <a:pt x="1755" y="894"/>
                  <a:pt x="1410" y="1035"/>
                  <a:pt x="1039" y="1474"/>
                </a:cubicBezTo>
                <a:cubicBezTo>
                  <a:pt x="1" y="2687"/>
                  <a:pt x="439" y="2687"/>
                  <a:pt x="439" y="2687"/>
                </a:cubicBezTo>
                <a:lnTo>
                  <a:pt x="8861" y="2559"/>
                </a:lnTo>
                <a:cubicBezTo>
                  <a:pt x="8881" y="2357"/>
                  <a:pt x="8874" y="2087"/>
                  <a:pt x="8814" y="1784"/>
                </a:cubicBezTo>
                <a:cubicBezTo>
                  <a:pt x="8733" y="1393"/>
                  <a:pt x="8551" y="1022"/>
                  <a:pt x="8295" y="725"/>
                </a:cubicBezTo>
                <a:cubicBezTo>
                  <a:pt x="8011" y="395"/>
                  <a:pt x="7634" y="152"/>
                  <a:pt x="7189" y="58"/>
                </a:cubicBezTo>
                <a:cubicBezTo>
                  <a:pt x="7014" y="19"/>
                  <a:pt x="6840" y="0"/>
                  <a:pt x="66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0" name="Google Shape;1860;p38"/>
          <p:cNvSpPr/>
          <p:nvPr/>
        </p:nvSpPr>
        <p:spPr>
          <a:xfrm rot="-104743">
            <a:off x="637693" y="433327"/>
            <a:ext cx="2629850" cy="796693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61" name="Google Shape;1861;p38"/>
          <p:cNvGrpSpPr/>
          <p:nvPr/>
        </p:nvGrpSpPr>
        <p:grpSpPr>
          <a:xfrm>
            <a:off x="166458" y="1705876"/>
            <a:ext cx="4448621" cy="2952990"/>
            <a:chOff x="-74742" y="1755451"/>
            <a:chExt cx="4448621" cy="2952990"/>
          </a:xfrm>
        </p:grpSpPr>
        <p:grpSp>
          <p:nvGrpSpPr>
            <p:cNvPr id="1862" name="Google Shape;1862;p38"/>
            <p:cNvGrpSpPr/>
            <p:nvPr/>
          </p:nvGrpSpPr>
          <p:grpSpPr>
            <a:xfrm rot="-334755">
              <a:off x="39454" y="1954550"/>
              <a:ext cx="4220230" cy="2554791"/>
              <a:chOff x="238125" y="3088650"/>
              <a:chExt cx="1754925" cy="1062375"/>
            </a:xfrm>
          </p:grpSpPr>
          <p:sp>
            <p:nvSpPr>
              <p:cNvPr id="1863" name="Google Shape;1863;p38"/>
              <p:cNvSpPr/>
              <p:nvPr/>
            </p:nvSpPr>
            <p:spPr>
              <a:xfrm>
                <a:off x="238125" y="3088650"/>
                <a:ext cx="1754925" cy="1062375"/>
              </a:xfrm>
              <a:custGeom>
                <a:avLst/>
                <a:gdLst/>
                <a:ahLst/>
                <a:cxnLst/>
                <a:rect l="l" t="t" r="r" b="b"/>
                <a:pathLst>
                  <a:path w="70197" h="42495" extrusionOk="0">
                    <a:moveTo>
                      <a:pt x="29095" y="0"/>
                    </a:moveTo>
                    <a:cubicBezTo>
                      <a:pt x="28321" y="0"/>
                      <a:pt x="27689" y="606"/>
                      <a:pt x="27650" y="1367"/>
                    </a:cubicBezTo>
                    <a:cubicBezTo>
                      <a:pt x="26657" y="1522"/>
                      <a:pt x="25896" y="2386"/>
                      <a:pt x="25896" y="3418"/>
                    </a:cubicBezTo>
                    <a:lnTo>
                      <a:pt x="25896" y="6552"/>
                    </a:lnTo>
                    <a:cubicBezTo>
                      <a:pt x="25458" y="6732"/>
                      <a:pt x="25045" y="7003"/>
                      <a:pt x="24697" y="7338"/>
                    </a:cubicBezTo>
                    <a:lnTo>
                      <a:pt x="24633" y="7338"/>
                    </a:lnTo>
                    <a:lnTo>
                      <a:pt x="24194" y="7893"/>
                    </a:lnTo>
                    <a:lnTo>
                      <a:pt x="24194" y="7906"/>
                    </a:lnTo>
                    <a:cubicBezTo>
                      <a:pt x="23910" y="8293"/>
                      <a:pt x="23704" y="8705"/>
                      <a:pt x="23575" y="9157"/>
                    </a:cubicBezTo>
                    <a:cubicBezTo>
                      <a:pt x="23523" y="9337"/>
                      <a:pt x="23485" y="9518"/>
                      <a:pt x="23446" y="9698"/>
                    </a:cubicBezTo>
                    <a:lnTo>
                      <a:pt x="23137" y="9698"/>
                    </a:lnTo>
                    <a:cubicBezTo>
                      <a:pt x="22169" y="9698"/>
                      <a:pt x="21383" y="10485"/>
                      <a:pt x="21383" y="11452"/>
                    </a:cubicBezTo>
                    <a:lnTo>
                      <a:pt x="21383" y="11878"/>
                    </a:lnTo>
                    <a:cubicBezTo>
                      <a:pt x="20454" y="11981"/>
                      <a:pt x="19719" y="12716"/>
                      <a:pt x="19603" y="13645"/>
                    </a:cubicBezTo>
                    <a:cubicBezTo>
                      <a:pt x="18777" y="13903"/>
                      <a:pt x="18068" y="14509"/>
                      <a:pt x="17681" y="15321"/>
                    </a:cubicBezTo>
                    <a:lnTo>
                      <a:pt x="15154" y="20712"/>
                    </a:lnTo>
                    <a:cubicBezTo>
                      <a:pt x="15037" y="20751"/>
                      <a:pt x="14934" y="20789"/>
                      <a:pt x="14844" y="20841"/>
                    </a:cubicBezTo>
                    <a:cubicBezTo>
                      <a:pt x="14496" y="21035"/>
                      <a:pt x="14251" y="21344"/>
                      <a:pt x="14148" y="21744"/>
                    </a:cubicBezTo>
                    <a:cubicBezTo>
                      <a:pt x="14122" y="21847"/>
                      <a:pt x="14109" y="21950"/>
                      <a:pt x="14109" y="22053"/>
                    </a:cubicBezTo>
                    <a:cubicBezTo>
                      <a:pt x="13013" y="22389"/>
                      <a:pt x="12265" y="23407"/>
                      <a:pt x="12329" y="24504"/>
                    </a:cubicBezTo>
                    <a:cubicBezTo>
                      <a:pt x="12355" y="24865"/>
                      <a:pt x="12471" y="25174"/>
                      <a:pt x="12664" y="25432"/>
                    </a:cubicBezTo>
                    <a:cubicBezTo>
                      <a:pt x="12729" y="25510"/>
                      <a:pt x="12781" y="25574"/>
                      <a:pt x="12845" y="25626"/>
                    </a:cubicBezTo>
                    <a:lnTo>
                      <a:pt x="12652" y="26051"/>
                    </a:lnTo>
                    <a:cubicBezTo>
                      <a:pt x="12213" y="26993"/>
                      <a:pt x="11981" y="28037"/>
                      <a:pt x="11981" y="29069"/>
                    </a:cubicBezTo>
                    <a:lnTo>
                      <a:pt x="11981" y="30359"/>
                    </a:lnTo>
                    <a:cubicBezTo>
                      <a:pt x="11684" y="30668"/>
                      <a:pt x="11504" y="31094"/>
                      <a:pt x="11504" y="31545"/>
                    </a:cubicBezTo>
                    <a:lnTo>
                      <a:pt x="11504" y="33286"/>
                    </a:lnTo>
                    <a:cubicBezTo>
                      <a:pt x="11504" y="33596"/>
                      <a:pt x="11581" y="33892"/>
                      <a:pt x="11736" y="34150"/>
                    </a:cubicBezTo>
                    <a:lnTo>
                      <a:pt x="10691" y="34150"/>
                    </a:lnTo>
                    <a:lnTo>
                      <a:pt x="10188" y="35118"/>
                    </a:lnTo>
                    <a:cubicBezTo>
                      <a:pt x="10085" y="34924"/>
                      <a:pt x="9943" y="34744"/>
                      <a:pt x="9789" y="34589"/>
                    </a:cubicBezTo>
                    <a:cubicBezTo>
                      <a:pt x="9801" y="34473"/>
                      <a:pt x="9801" y="34357"/>
                      <a:pt x="9801" y="34228"/>
                    </a:cubicBezTo>
                    <a:cubicBezTo>
                      <a:pt x="9801" y="31674"/>
                      <a:pt x="7725" y="29598"/>
                      <a:pt x="5172" y="29598"/>
                    </a:cubicBezTo>
                    <a:cubicBezTo>
                      <a:pt x="2618" y="29598"/>
                      <a:pt x="542" y="31674"/>
                      <a:pt x="542" y="34228"/>
                    </a:cubicBezTo>
                    <a:cubicBezTo>
                      <a:pt x="542" y="35040"/>
                      <a:pt x="748" y="35788"/>
                      <a:pt x="1109" y="36446"/>
                    </a:cubicBezTo>
                    <a:cubicBezTo>
                      <a:pt x="451" y="36781"/>
                      <a:pt x="0" y="37465"/>
                      <a:pt x="0" y="38238"/>
                    </a:cubicBezTo>
                    <a:cubicBezTo>
                      <a:pt x="0" y="39348"/>
                      <a:pt x="903" y="40250"/>
                      <a:pt x="2012" y="40250"/>
                    </a:cubicBezTo>
                    <a:cubicBezTo>
                      <a:pt x="2953" y="40250"/>
                      <a:pt x="3753" y="39593"/>
                      <a:pt x="3959" y="38703"/>
                    </a:cubicBezTo>
                    <a:cubicBezTo>
                      <a:pt x="4346" y="38806"/>
                      <a:pt x="4759" y="38858"/>
                      <a:pt x="5172" y="38858"/>
                    </a:cubicBezTo>
                    <a:cubicBezTo>
                      <a:pt x="5468" y="38858"/>
                      <a:pt x="5765" y="38832"/>
                      <a:pt x="6061" y="38780"/>
                    </a:cubicBezTo>
                    <a:cubicBezTo>
                      <a:pt x="6551" y="39154"/>
                      <a:pt x="7145" y="39373"/>
                      <a:pt x="7777" y="39373"/>
                    </a:cubicBezTo>
                    <a:cubicBezTo>
                      <a:pt x="8679" y="39373"/>
                      <a:pt x="9479" y="38948"/>
                      <a:pt x="9995" y="38290"/>
                    </a:cubicBezTo>
                    <a:lnTo>
                      <a:pt x="12303" y="38290"/>
                    </a:lnTo>
                    <a:cubicBezTo>
                      <a:pt x="12664" y="38870"/>
                      <a:pt x="13322" y="39270"/>
                      <a:pt x="14070" y="39270"/>
                    </a:cubicBezTo>
                    <a:lnTo>
                      <a:pt x="16920" y="39270"/>
                    </a:lnTo>
                    <a:cubicBezTo>
                      <a:pt x="17759" y="41205"/>
                      <a:pt x="19680" y="42494"/>
                      <a:pt x="21860" y="42494"/>
                    </a:cubicBezTo>
                    <a:cubicBezTo>
                      <a:pt x="23639" y="42494"/>
                      <a:pt x="25226" y="41656"/>
                      <a:pt x="26219" y="40302"/>
                    </a:cubicBezTo>
                    <a:cubicBezTo>
                      <a:pt x="27212" y="41656"/>
                      <a:pt x="28798" y="42494"/>
                      <a:pt x="30578" y="42494"/>
                    </a:cubicBezTo>
                    <a:cubicBezTo>
                      <a:pt x="32719" y="42494"/>
                      <a:pt x="34627" y="41230"/>
                      <a:pt x="35491" y="39335"/>
                    </a:cubicBezTo>
                    <a:lnTo>
                      <a:pt x="40328" y="39335"/>
                    </a:lnTo>
                    <a:cubicBezTo>
                      <a:pt x="40508" y="39335"/>
                      <a:pt x="40676" y="39309"/>
                      <a:pt x="40856" y="39270"/>
                    </a:cubicBezTo>
                    <a:lnTo>
                      <a:pt x="42546" y="39270"/>
                    </a:lnTo>
                    <a:cubicBezTo>
                      <a:pt x="43384" y="41205"/>
                      <a:pt x="45306" y="42494"/>
                      <a:pt x="47485" y="42494"/>
                    </a:cubicBezTo>
                    <a:cubicBezTo>
                      <a:pt x="49433" y="42494"/>
                      <a:pt x="51161" y="41475"/>
                      <a:pt x="52115" y="39889"/>
                    </a:cubicBezTo>
                    <a:cubicBezTo>
                      <a:pt x="52360" y="40031"/>
                      <a:pt x="52657" y="40108"/>
                      <a:pt x="52953" y="40108"/>
                    </a:cubicBezTo>
                    <a:lnTo>
                      <a:pt x="53727" y="40108"/>
                    </a:lnTo>
                    <a:cubicBezTo>
                      <a:pt x="54707" y="41579"/>
                      <a:pt x="56397" y="42494"/>
                      <a:pt x="58202" y="42494"/>
                    </a:cubicBezTo>
                    <a:cubicBezTo>
                      <a:pt x="60008" y="42494"/>
                      <a:pt x="61697" y="41579"/>
                      <a:pt x="62690" y="40108"/>
                    </a:cubicBezTo>
                    <a:lnTo>
                      <a:pt x="68481" y="40108"/>
                    </a:lnTo>
                    <a:cubicBezTo>
                      <a:pt x="69422" y="40108"/>
                      <a:pt x="70196" y="39348"/>
                      <a:pt x="70196" y="38406"/>
                    </a:cubicBezTo>
                    <a:lnTo>
                      <a:pt x="70196" y="37594"/>
                    </a:lnTo>
                    <a:cubicBezTo>
                      <a:pt x="70196" y="37013"/>
                      <a:pt x="69900" y="36485"/>
                      <a:pt x="69448" y="36188"/>
                    </a:cubicBezTo>
                    <a:lnTo>
                      <a:pt x="69448" y="33325"/>
                    </a:lnTo>
                    <a:cubicBezTo>
                      <a:pt x="69448" y="31584"/>
                      <a:pt x="68262" y="30114"/>
                      <a:pt x="66572" y="29727"/>
                    </a:cubicBezTo>
                    <a:lnTo>
                      <a:pt x="53405" y="26735"/>
                    </a:lnTo>
                    <a:lnTo>
                      <a:pt x="50232" y="16211"/>
                    </a:lnTo>
                    <a:cubicBezTo>
                      <a:pt x="50181" y="16018"/>
                      <a:pt x="50103" y="15824"/>
                      <a:pt x="50026" y="15644"/>
                    </a:cubicBezTo>
                    <a:cubicBezTo>
                      <a:pt x="49678" y="14909"/>
                      <a:pt x="49110" y="14303"/>
                      <a:pt x="48401" y="13929"/>
                    </a:cubicBezTo>
                    <a:cubicBezTo>
                      <a:pt x="48298" y="13864"/>
                      <a:pt x="48182" y="13812"/>
                      <a:pt x="48066" y="13774"/>
                    </a:cubicBezTo>
                    <a:cubicBezTo>
                      <a:pt x="48053" y="13426"/>
                      <a:pt x="47937" y="13103"/>
                      <a:pt x="47769" y="12819"/>
                    </a:cubicBezTo>
                    <a:lnTo>
                      <a:pt x="47833" y="12523"/>
                    </a:lnTo>
                    <a:lnTo>
                      <a:pt x="47872" y="12587"/>
                    </a:lnTo>
                    <a:lnTo>
                      <a:pt x="48143" y="11955"/>
                    </a:lnTo>
                    <a:cubicBezTo>
                      <a:pt x="48272" y="11994"/>
                      <a:pt x="48414" y="12007"/>
                      <a:pt x="48556" y="12007"/>
                    </a:cubicBezTo>
                    <a:cubicBezTo>
                      <a:pt x="48672" y="12007"/>
                      <a:pt x="48801" y="11994"/>
                      <a:pt x="48917" y="11968"/>
                    </a:cubicBezTo>
                    <a:cubicBezTo>
                      <a:pt x="49484" y="11852"/>
                      <a:pt x="49961" y="11427"/>
                      <a:pt x="50168" y="10885"/>
                    </a:cubicBezTo>
                    <a:lnTo>
                      <a:pt x="51367" y="7983"/>
                    </a:lnTo>
                    <a:lnTo>
                      <a:pt x="47588" y="6823"/>
                    </a:lnTo>
                    <a:lnTo>
                      <a:pt x="47485" y="7055"/>
                    </a:lnTo>
                    <a:lnTo>
                      <a:pt x="46608" y="4965"/>
                    </a:lnTo>
                    <a:lnTo>
                      <a:pt x="44377" y="5907"/>
                    </a:lnTo>
                    <a:cubicBezTo>
                      <a:pt x="43990" y="5223"/>
                      <a:pt x="43255" y="4759"/>
                      <a:pt x="42417" y="4759"/>
                    </a:cubicBezTo>
                    <a:lnTo>
                      <a:pt x="40379" y="4759"/>
                    </a:lnTo>
                    <a:cubicBezTo>
                      <a:pt x="40031" y="3843"/>
                      <a:pt x="39141" y="3199"/>
                      <a:pt x="38109" y="3199"/>
                    </a:cubicBezTo>
                    <a:lnTo>
                      <a:pt x="37323" y="3199"/>
                    </a:lnTo>
                    <a:cubicBezTo>
                      <a:pt x="37207" y="2154"/>
                      <a:pt x="36330" y="1342"/>
                      <a:pt x="35259" y="1342"/>
                    </a:cubicBezTo>
                    <a:lnTo>
                      <a:pt x="34434" y="1342"/>
                    </a:lnTo>
                    <a:cubicBezTo>
                      <a:pt x="34382" y="594"/>
                      <a:pt x="33750" y="0"/>
                      <a:pt x="329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4762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38"/>
              <p:cNvSpPr/>
              <p:nvPr/>
            </p:nvSpPr>
            <p:spPr>
              <a:xfrm>
                <a:off x="939050" y="3144750"/>
                <a:ext cx="198300" cy="311150"/>
              </a:xfrm>
              <a:custGeom>
                <a:avLst/>
                <a:gdLst/>
                <a:ahLst/>
                <a:cxnLst/>
                <a:rect l="l" t="t" r="r" b="b"/>
                <a:pathLst>
                  <a:path w="7932" h="12446" extrusionOk="0">
                    <a:moveTo>
                      <a:pt x="1148" y="0"/>
                    </a:moveTo>
                    <a:cubicBezTo>
                      <a:pt x="503" y="0"/>
                      <a:pt x="0" y="516"/>
                      <a:pt x="0" y="1148"/>
                    </a:cubicBezTo>
                    <a:lnTo>
                      <a:pt x="0" y="11285"/>
                    </a:lnTo>
                    <a:cubicBezTo>
                      <a:pt x="0" y="11930"/>
                      <a:pt x="503" y="12445"/>
                      <a:pt x="1148" y="12445"/>
                    </a:cubicBezTo>
                    <a:lnTo>
                      <a:pt x="6784" y="12445"/>
                    </a:lnTo>
                    <a:cubicBezTo>
                      <a:pt x="7416" y="12445"/>
                      <a:pt x="7932" y="11930"/>
                      <a:pt x="7932" y="11285"/>
                    </a:cubicBezTo>
                    <a:lnTo>
                      <a:pt x="7932" y="1148"/>
                    </a:lnTo>
                    <a:cubicBezTo>
                      <a:pt x="7932" y="516"/>
                      <a:pt x="7416" y="0"/>
                      <a:pt x="6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38"/>
              <p:cNvSpPr/>
              <p:nvPr/>
            </p:nvSpPr>
            <p:spPr>
              <a:xfrm>
                <a:off x="911950" y="3144750"/>
                <a:ext cx="198325" cy="311150"/>
              </a:xfrm>
              <a:custGeom>
                <a:avLst/>
                <a:gdLst/>
                <a:ahLst/>
                <a:cxnLst/>
                <a:rect l="l" t="t" r="r" b="b"/>
                <a:pathLst>
                  <a:path w="7933" h="12446" extrusionOk="0">
                    <a:moveTo>
                      <a:pt x="1149" y="0"/>
                    </a:moveTo>
                    <a:cubicBezTo>
                      <a:pt x="504" y="0"/>
                      <a:pt x="1" y="516"/>
                      <a:pt x="1" y="1148"/>
                    </a:cubicBezTo>
                    <a:lnTo>
                      <a:pt x="1" y="11285"/>
                    </a:lnTo>
                    <a:cubicBezTo>
                      <a:pt x="1" y="11930"/>
                      <a:pt x="504" y="12445"/>
                      <a:pt x="1149" y="12445"/>
                    </a:cubicBezTo>
                    <a:lnTo>
                      <a:pt x="6785" y="12445"/>
                    </a:lnTo>
                    <a:cubicBezTo>
                      <a:pt x="7416" y="12445"/>
                      <a:pt x="7932" y="11930"/>
                      <a:pt x="7932" y="11285"/>
                    </a:cubicBezTo>
                    <a:lnTo>
                      <a:pt x="7932" y="1148"/>
                    </a:lnTo>
                    <a:cubicBezTo>
                      <a:pt x="7932" y="516"/>
                      <a:pt x="7416" y="0"/>
                      <a:pt x="67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38"/>
              <p:cNvSpPr/>
              <p:nvPr/>
            </p:nvSpPr>
            <p:spPr>
              <a:xfrm>
                <a:off x="954200" y="3443950"/>
                <a:ext cx="113825" cy="2195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878" extrusionOk="0">
                    <a:moveTo>
                      <a:pt x="426" y="0"/>
                    </a:moveTo>
                    <a:cubicBezTo>
                      <a:pt x="194" y="0"/>
                      <a:pt x="0" y="194"/>
                      <a:pt x="0" y="439"/>
                    </a:cubicBezTo>
                    <a:cubicBezTo>
                      <a:pt x="0" y="684"/>
                      <a:pt x="194" y="877"/>
                      <a:pt x="426" y="877"/>
                    </a:cubicBezTo>
                    <a:lnTo>
                      <a:pt x="4114" y="877"/>
                    </a:lnTo>
                    <a:cubicBezTo>
                      <a:pt x="4347" y="877"/>
                      <a:pt x="4553" y="684"/>
                      <a:pt x="4553" y="439"/>
                    </a:cubicBezTo>
                    <a:cubicBezTo>
                      <a:pt x="4553" y="194"/>
                      <a:pt x="4359" y="0"/>
                      <a:pt x="4114" y="0"/>
                    </a:cubicBezTo>
                    <a:close/>
                  </a:path>
                </a:pathLst>
              </a:custGeom>
              <a:solidFill>
                <a:srgbClr val="284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38"/>
              <p:cNvSpPr/>
              <p:nvPr/>
            </p:nvSpPr>
            <p:spPr>
              <a:xfrm>
                <a:off x="939050" y="3438475"/>
                <a:ext cx="15175" cy="3160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1264" extrusionOk="0">
                    <a:moveTo>
                      <a:pt x="297" y="0"/>
                    </a:moveTo>
                    <a:cubicBezTo>
                      <a:pt x="129" y="0"/>
                      <a:pt x="0" y="142"/>
                      <a:pt x="0" y="310"/>
                    </a:cubicBezTo>
                    <a:lnTo>
                      <a:pt x="0" y="967"/>
                    </a:lnTo>
                    <a:cubicBezTo>
                      <a:pt x="0" y="1135"/>
                      <a:pt x="129" y="1264"/>
                      <a:pt x="297" y="1264"/>
                    </a:cubicBezTo>
                    <a:cubicBezTo>
                      <a:pt x="464" y="1264"/>
                      <a:pt x="606" y="1135"/>
                      <a:pt x="606" y="967"/>
                    </a:cubicBezTo>
                    <a:lnTo>
                      <a:pt x="606" y="310"/>
                    </a:lnTo>
                    <a:cubicBezTo>
                      <a:pt x="606" y="142"/>
                      <a:pt x="464" y="0"/>
                      <a:pt x="297" y="0"/>
                    </a:cubicBezTo>
                    <a:close/>
                  </a:path>
                </a:pathLst>
              </a:custGeom>
              <a:solidFill>
                <a:srgbClr val="284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38"/>
              <p:cNvSpPr/>
              <p:nvPr/>
            </p:nvSpPr>
            <p:spPr>
              <a:xfrm>
                <a:off x="1068650" y="3438475"/>
                <a:ext cx="15175" cy="3160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1264" extrusionOk="0">
                    <a:moveTo>
                      <a:pt x="297" y="0"/>
                    </a:moveTo>
                    <a:cubicBezTo>
                      <a:pt x="130" y="0"/>
                      <a:pt x="1" y="142"/>
                      <a:pt x="1" y="310"/>
                    </a:cubicBezTo>
                    <a:lnTo>
                      <a:pt x="1" y="967"/>
                    </a:lnTo>
                    <a:cubicBezTo>
                      <a:pt x="1" y="1135"/>
                      <a:pt x="130" y="1264"/>
                      <a:pt x="297" y="1264"/>
                    </a:cubicBezTo>
                    <a:cubicBezTo>
                      <a:pt x="465" y="1264"/>
                      <a:pt x="607" y="1135"/>
                      <a:pt x="607" y="967"/>
                    </a:cubicBezTo>
                    <a:lnTo>
                      <a:pt x="607" y="310"/>
                    </a:lnTo>
                    <a:cubicBezTo>
                      <a:pt x="607" y="142"/>
                      <a:pt x="465" y="0"/>
                      <a:pt x="297" y="0"/>
                    </a:cubicBezTo>
                    <a:close/>
                  </a:path>
                </a:pathLst>
              </a:custGeom>
              <a:solidFill>
                <a:srgbClr val="284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38"/>
              <p:cNvSpPr/>
              <p:nvPr/>
            </p:nvSpPr>
            <p:spPr>
              <a:xfrm>
                <a:off x="950000" y="3243400"/>
                <a:ext cx="122225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4450" extrusionOk="0">
                    <a:moveTo>
                      <a:pt x="1" y="1"/>
                    </a:moveTo>
                    <a:lnTo>
                      <a:pt x="1" y="4140"/>
                    </a:lnTo>
                    <a:cubicBezTo>
                      <a:pt x="1" y="4140"/>
                      <a:pt x="891" y="4450"/>
                      <a:pt x="2438" y="4450"/>
                    </a:cubicBezTo>
                    <a:cubicBezTo>
                      <a:pt x="4089" y="4450"/>
                      <a:pt x="4889" y="4140"/>
                      <a:pt x="4889" y="4140"/>
                    </a:cubicBezTo>
                    <a:lnTo>
                      <a:pt x="4889" y="1"/>
                    </a:lnTo>
                    <a:cubicBezTo>
                      <a:pt x="4889" y="1"/>
                      <a:pt x="3895" y="310"/>
                      <a:pt x="2438" y="310"/>
                    </a:cubicBezTo>
                    <a:cubicBezTo>
                      <a:pt x="981" y="31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7E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38"/>
              <p:cNvSpPr/>
              <p:nvPr/>
            </p:nvSpPr>
            <p:spPr>
              <a:xfrm>
                <a:off x="969675" y="3117025"/>
                <a:ext cx="82550" cy="845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3380" extrusionOk="0">
                    <a:moveTo>
                      <a:pt x="3096" y="207"/>
                    </a:moveTo>
                    <a:lnTo>
                      <a:pt x="3096" y="2902"/>
                    </a:lnTo>
                    <a:cubicBezTo>
                      <a:pt x="3096" y="3057"/>
                      <a:pt x="2980" y="3173"/>
                      <a:pt x="2825" y="3173"/>
                    </a:cubicBezTo>
                    <a:lnTo>
                      <a:pt x="478" y="3173"/>
                    </a:lnTo>
                    <a:cubicBezTo>
                      <a:pt x="336" y="3173"/>
                      <a:pt x="207" y="3057"/>
                      <a:pt x="207" y="2902"/>
                    </a:cubicBezTo>
                    <a:lnTo>
                      <a:pt x="207" y="207"/>
                    </a:lnTo>
                    <a:close/>
                    <a:moveTo>
                      <a:pt x="0" y="0"/>
                    </a:moveTo>
                    <a:lnTo>
                      <a:pt x="0" y="2902"/>
                    </a:lnTo>
                    <a:cubicBezTo>
                      <a:pt x="0" y="3173"/>
                      <a:pt x="220" y="3379"/>
                      <a:pt x="478" y="3379"/>
                    </a:cubicBezTo>
                    <a:lnTo>
                      <a:pt x="2825" y="3379"/>
                    </a:lnTo>
                    <a:cubicBezTo>
                      <a:pt x="3096" y="3379"/>
                      <a:pt x="3302" y="3160"/>
                      <a:pt x="3302" y="2902"/>
                    </a:cubicBezTo>
                    <a:lnTo>
                      <a:pt x="33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38"/>
              <p:cNvSpPr/>
              <p:nvPr/>
            </p:nvSpPr>
            <p:spPr>
              <a:xfrm>
                <a:off x="955475" y="3111225"/>
                <a:ext cx="10965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491" extrusionOk="0">
                    <a:moveTo>
                      <a:pt x="246" y="0"/>
                    </a:moveTo>
                    <a:cubicBezTo>
                      <a:pt x="117" y="0"/>
                      <a:pt x="1" y="116"/>
                      <a:pt x="1" y="245"/>
                    </a:cubicBezTo>
                    <a:cubicBezTo>
                      <a:pt x="1" y="374"/>
                      <a:pt x="117" y="490"/>
                      <a:pt x="246" y="490"/>
                    </a:cubicBezTo>
                    <a:lnTo>
                      <a:pt x="4141" y="490"/>
                    </a:lnTo>
                    <a:cubicBezTo>
                      <a:pt x="4283" y="490"/>
                      <a:pt x="4386" y="374"/>
                      <a:pt x="4386" y="245"/>
                    </a:cubicBezTo>
                    <a:cubicBezTo>
                      <a:pt x="4386" y="116"/>
                      <a:pt x="4283" y="0"/>
                      <a:pt x="41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38"/>
              <p:cNvSpPr/>
              <p:nvPr/>
            </p:nvSpPr>
            <p:spPr>
              <a:xfrm>
                <a:off x="842325" y="3266175"/>
                <a:ext cx="160250" cy="146325"/>
              </a:xfrm>
              <a:custGeom>
                <a:avLst/>
                <a:gdLst/>
                <a:ahLst/>
                <a:cxnLst/>
                <a:rect l="l" t="t" r="r" b="b"/>
                <a:pathLst>
                  <a:path w="6410" h="5853" extrusionOk="0">
                    <a:moveTo>
                      <a:pt x="3207" y="1"/>
                    </a:moveTo>
                    <a:cubicBezTo>
                      <a:pt x="3000" y="1"/>
                      <a:pt x="2790" y="23"/>
                      <a:pt x="2580" y="70"/>
                    </a:cubicBezTo>
                    <a:cubicBezTo>
                      <a:pt x="993" y="418"/>
                      <a:pt x="0" y="1978"/>
                      <a:pt x="348" y="3565"/>
                    </a:cubicBezTo>
                    <a:cubicBezTo>
                      <a:pt x="650" y="4926"/>
                      <a:pt x="1858" y="5852"/>
                      <a:pt x="3197" y="5852"/>
                    </a:cubicBezTo>
                    <a:cubicBezTo>
                      <a:pt x="3406" y="5852"/>
                      <a:pt x="3618" y="5830"/>
                      <a:pt x="3831" y="5783"/>
                    </a:cubicBezTo>
                    <a:cubicBezTo>
                      <a:pt x="5417" y="5435"/>
                      <a:pt x="6410" y="3874"/>
                      <a:pt x="6062" y="2301"/>
                    </a:cubicBezTo>
                    <a:cubicBezTo>
                      <a:pt x="5760" y="938"/>
                      <a:pt x="4549" y="1"/>
                      <a:pt x="32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38"/>
              <p:cNvSpPr/>
              <p:nvPr/>
            </p:nvSpPr>
            <p:spPr>
              <a:xfrm>
                <a:off x="881325" y="3294025"/>
                <a:ext cx="116100" cy="118675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4747" extrusionOk="0">
                    <a:moveTo>
                      <a:pt x="3947" y="0"/>
                    </a:moveTo>
                    <a:cubicBezTo>
                      <a:pt x="3767" y="3302"/>
                      <a:pt x="1406" y="4063"/>
                      <a:pt x="1" y="4230"/>
                    </a:cubicBezTo>
                    <a:cubicBezTo>
                      <a:pt x="401" y="4501"/>
                      <a:pt x="865" y="4682"/>
                      <a:pt x="1368" y="4733"/>
                    </a:cubicBezTo>
                    <a:cubicBezTo>
                      <a:pt x="1463" y="4743"/>
                      <a:pt x="1557" y="4747"/>
                      <a:pt x="1650" y="4747"/>
                    </a:cubicBezTo>
                    <a:cubicBezTo>
                      <a:pt x="3144" y="4747"/>
                      <a:pt x="4420" y="3608"/>
                      <a:pt x="4566" y="2103"/>
                    </a:cubicBezTo>
                    <a:cubicBezTo>
                      <a:pt x="4643" y="1316"/>
                      <a:pt x="4398" y="581"/>
                      <a:pt x="3947" y="0"/>
                    </a:cubicBezTo>
                    <a:close/>
                  </a:path>
                </a:pathLst>
              </a:custGeom>
              <a:solidFill>
                <a:srgbClr val="B8ED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38"/>
              <p:cNvSpPr/>
              <p:nvPr/>
            </p:nvSpPr>
            <p:spPr>
              <a:xfrm>
                <a:off x="850375" y="3266950"/>
                <a:ext cx="143500" cy="14510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5804" extrusionOk="0">
                    <a:moveTo>
                      <a:pt x="3302" y="0"/>
                    </a:moveTo>
                    <a:lnTo>
                      <a:pt x="3302" y="0"/>
                    </a:lnTo>
                    <a:cubicBezTo>
                      <a:pt x="3392" y="258"/>
                      <a:pt x="3444" y="503"/>
                      <a:pt x="3470" y="722"/>
                    </a:cubicBezTo>
                    <a:cubicBezTo>
                      <a:pt x="3444" y="722"/>
                      <a:pt x="3431" y="709"/>
                      <a:pt x="3405" y="709"/>
                    </a:cubicBezTo>
                    <a:cubicBezTo>
                      <a:pt x="3248" y="694"/>
                      <a:pt x="2996" y="676"/>
                      <a:pt x="2668" y="676"/>
                    </a:cubicBezTo>
                    <a:cubicBezTo>
                      <a:pt x="2190" y="676"/>
                      <a:pt x="1549" y="714"/>
                      <a:pt x="800" y="851"/>
                    </a:cubicBezTo>
                    <a:cubicBezTo>
                      <a:pt x="723" y="929"/>
                      <a:pt x="645" y="1019"/>
                      <a:pt x="581" y="1109"/>
                    </a:cubicBezTo>
                    <a:cubicBezTo>
                      <a:pt x="1443" y="932"/>
                      <a:pt x="2171" y="886"/>
                      <a:pt x="2691" y="886"/>
                    </a:cubicBezTo>
                    <a:cubicBezTo>
                      <a:pt x="3082" y="886"/>
                      <a:pt x="3356" y="912"/>
                      <a:pt x="3483" y="929"/>
                    </a:cubicBezTo>
                    <a:cubicBezTo>
                      <a:pt x="3509" y="1238"/>
                      <a:pt x="3470" y="1509"/>
                      <a:pt x="3418" y="1728"/>
                    </a:cubicBezTo>
                    <a:cubicBezTo>
                      <a:pt x="3315" y="1702"/>
                      <a:pt x="3147" y="1664"/>
                      <a:pt x="2915" y="1651"/>
                    </a:cubicBezTo>
                    <a:cubicBezTo>
                      <a:pt x="2767" y="1635"/>
                      <a:pt x="2595" y="1625"/>
                      <a:pt x="2402" y="1625"/>
                    </a:cubicBezTo>
                    <a:cubicBezTo>
                      <a:pt x="1808" y="1625"/>
                      <a:pt x="1016" y="1723"/>
                      <a:pt x="91" y="2064"/>
                    </a:cubicBezTo>
                    <a:cubicBezTo>
                      <a:pt x="65" y="2141"/>
                      <a:pt x="39" y="2231"/>
                      <a:pt x="26" y="2309"/>
                    </a:cubicBezTo>
                    <a:cubicBezTo>
                      <a:pt x="1001" y="1932"/>
                      <a:pt x="1837" y="1834"/>
                      <a:pt x="2438" y="1834"/>
                    </a:cubicBezTo>
                    <a:cubicBezTo>
                      <a:pt x="2887" y="1834"/>
                      <a:pt x="3205" y="1889"/>
                      <a:pt x="3354" y="1922"/>
                    </a:cubicBezTo>
                    <a:cubicBezTo>
                      <a:pt x="3302" y="2102"/>
                      <a:pt x="3225" y="2244"/>
                      <a:pt x="3160" y="2347"/>
                    </a:cubicBezTo>
                    <a:cubicBezTo>
                      <a:pt x="3083" y="2476"/>
                      <a:pt x="2954" y="2554"/>
                      <a:pt x="2799" y="2566"/>
                    </a:cubicBezTo>
                    <a:cubicBezTo>
                      <a:pt x="1381" y="2670"/>
                      <a:pt x="517" y="3018"/>
                      <a:pt x="1" y="3366"/>
                    </a:cubicBezTo>
                    <a:cubicBezTo>
                      <a:pt x="14" y="3443"/>
                      <a:pt x="26" y="3508"/>
                      <a:pt x="52" y="3585"/>
                    </a:cubicBezTo>
                    <a:cubicBezTo>
                      <a:pt x="220" y="3469"/>
                      <a:pt x="439" y="3340"/>
                      <a:pt x="710" y="3224"/>
                    </a:cubicBezTo>
                    <a:cubicBezTo>
                      <a:pt x="762" y="3624"/>
                      <a:pt x="1007" y="4785"/>
                      <a:pt x="2064" y="5700"/>
                    </a:cubicBezTo>
                    <a:cubicBezTo>
                      <a:pt x="2206" y="5752"/>
                      <a:pt x="2361" y="5778"/>
                      <a:pt x="2515" y="5804"/>
                    </a:cubicBezTo>
                    <a:cubicBezTo>
                      <a:pt x="1174" y="4849"/>
                      <a:pt x="942" y="3482"/>
                      <a:pt x="903" y="3147"/>
                    </a:cubicBezTo>
                    <a:cubicBezTo>
                      <a:pt x="1252" y="3018"/>
                      <a:pt x="1664" y="2915"/>
                      <a:pt x="2167" y="2837"/>
                    </a:cubicBezTo>
                    <a:cubicBezTo>
                      <a:pt x="2245" y="3263"/>
                      <a:pt x="2606" y="4862"/>
                      <a:pt x="4050" y="5584"/>
                    </a:cubicBezTo>
                    <a:cubicBezTo>
                      <a:pt x="4128" y="5546"/>
                      <a:pt x="4205" y="5507"/>
                      <a:pt x="4282" y="5468"/>
                    </a:cubicBezTo>
                    <a:cubicBezTo>
                      <a:pt x="2799" y="4823"/>
                      <a:pt x="2438" y="3224"/>
                      <a:pt x="2374" y="2812"/>
                    </a:cubicBezTo>
                    <a:cubicBezTo>
                      <a:pt x="2515" y="2799"/>
                      <a:pt x="2657" y="2786"/>
                      <a:pt x="2812" y="2773"/>
                    </a:cubicBezTo>
                    <a:cubicBezTo>
                      <a:pt x="2877" y="2773"/>
                      <a:pt x="2941" y="2760"/>
                      <a:pt x="3006" y="2734"/>
                    </a:cubicBezTo>
                    <a:cubicBezTo>
                      <a:pt x="3109" y="3095"/>
                      <a:pt x="3599" y="4553"/>
                      <a:pt x="4901" y="5030"/>
                    </a:cubicBezTo>
                    <a:cubicBezTo>
                      <a:pt x="4953" y="4978"/>
                      <a:pt x="5005" y="4927"/>
                      <a:pt x="5056" y="4862"/>
                    </a:cubicBezTo>
                    <a:cubicBezTo>
                      <a:pt x="4824" y="4798"/>
                      <a:pt x="4618" y="4694"/>
                      <a:pt x="4437" y="4565"/>
                    </a:cubicBezTo>
                    <a:cubicBezTo>
                      <a:pt x="4721" y="4398"/>
                      <a:pt x="5327" y="3856"/>
                      <a:pt x="5740" y="2283"/>
                    </a:cubicBezTo>
                    <a:cubicBezTo>
                      <a:pt x="5714" y="2141"/>
                      <a:pt x="5675" y="2012"/>
                      <a:pt x="5636" y="1883"/>
                    </a:cubicBezTo>
                    <a:cubicBezTo>
                      <a:pt x="5185" y="3895"/>
                      <a:pt x="4437" y="4346"/>
                      <a:pt x="4257" y="4436"/>
                    </a:cubicBezTo>
                    <a:cubicBezTo>
                      <a:pt x="3973" y="4191"/>
                      <a:pt x="3766" y="3908"/>
                      <a:pt x="3599" y="3637"/>
                    </a:cubicBezTo>
                    <a:cubicBezTo>
                      <a:pt x="3857" y="3431"/>
                      <a:pt x="4631" y="2657"/>
                      <a:pt x="4721" y="619"/>
                    </a:cubicBezTo>
                    <a:cubicBezTo>
                      <a:pt x="4656" y="568"/>
                      <a:pt x="4592" y="516"/>
                      <a:pt x="4514" y="477"/>
                    </a:cubicBezTo>
                    <a:cubicBezTo>
                      <a:pt x="4463" y="2450"/>
                      <a:pt x="3741" y="3237"/>
                      <a:pt x="3496" y="3443"/>
                    </a:cubicBezTo>
                    <a:cubicBezTo>
                      <a:pt x="3302" y="3057"/>
                      <a:pt x="3199" y="2721"/>
                      <a:pt x="3186" y="2631"/>
                    </a:cubicBezTo>
                    <a:cubicBezTo>
                      <a:pt x="3238" y="2579"/>
                      <a:pt x="3289" y="2528"/>
                      <a:pt x="3328" y="2450"/>
                    </a:cubicBezTo>
                    <a:cubicBezTo>
                      <a:pt x="3560" y="2089"/>
                      <a:pt x="3908" y="1251"/>
                      <a:pt x="3534" y="52"/>
                    </a:cubicBezTo>
                    <a:cubicBezTo>
                      <a:pt x="3457" y="26"/>
                      <a:pt x="3380" y="13"/>
                      <a:pt x="33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38"/>
              <p:cNvSpPr/>
              <p:nvPr/>
            </p:nvSpPr>
            <p:spPr>
              <a:xfrm>
                <a:off x="1086700" y="3190850"/>
                <a:ext cx="130925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5237" h="3612" extrusionOk="0">
                    <a:moveTo>
                      <a:pt x="4012" y="439"/>
                    </a:moveTo>
                    <a:cubicBezTo>
                      <a:pt x="4437" y="439"/>
                      <a:pt x="4798" y="800"/>
                      <a:pt x="4798" y="1226"/>
                    </a:cubicBezTo>
                    <a:lnTo>
                      <a:pt x="4798" y="3173"/>
                    </a:lnTo>
                    <a:lnTo>
                      <a:pt x="439" y="3173"/>
                    </a:lnTo>
                    <a:lnTo>
                      <a:pt x="439" y="1226"/>
                    </a:lnTo>
                    <a:cubicBezTo>
                      <a:pt x="439" y="800"/>
                      <a:pt x="788" y="439"/>
                      <a:pt x="1226" y="439"/>
                    </a:cubicBezTo>
                    <a:close/>
                    <a:moveTo>
                      <a:pt x="1226" y="0"/>
                    </a:moveTo>
                    <a:cubicBezTo>
                      <a:pt x="555" y="0"/>
                      <a:pt x="1" y="555"/>
                      <a:pt x="1" y="1226"/>
                    </a:cubicBezTo>
                    <a:lnTo>
                      <a:pt x="1" y="3612"/>
                    </a:lnTo>
                    <a:lnTo>
                      <a:pt x="5237" y="3612"/>
                    </a:lnTo>
                    <a:lnTo>
                      <a:pt x="5237" y="1226"/>
                    </a:lnTo>
                    <a:cubicBezTo>
                      <a:pt x="5237" y="555"/>
                      <a:pt x="4682" y="0"/>
                      <a:pt x="4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38"/>
              <p:cNvSpPr/>
              <p:nvPr/>
            </p:nvSpPr>
            <p:spPr>
              <a:xfrm>
                <a:off x="982900" y="3230175"/>
                <a:ext cx="338550" cy="216050"/>
              </a:xfrm>
              <a:custGeom>
                <a:avLst/>
                <a:gdLst/>
                <a:ahLst/>
                <a:cxnLst/>
                <a:rect l="l" t="t" r="r" b="b"/>
                <a:pathLst>
                  <a:path w="13542" h="8642" extrusionOk="0">
                    <a:moveTo>
                      <a:pt x="1419" y="1"/>
                    </a:moveTo>
                    <a:cubicBezTo>
                      <a:pt x="632" y="1"/>
                      <a:pt x="0" y="633"/>
                      <a:pt x="0" y="1432"/>
                    </a:cubicBezTo>
                    <a:lnTo>
                      <a:pt x="0" y="7223"/>
                    </a:lnTo>
                    <a:cubicBezTo>
                      <a:pt x="0" y="8010"/>
                      <a:pt x="632" y="8642"/>
                      <a:pt x="1419" y="8642"/>
                    </a:cubicBezTo>
                    <a:lnTo>
                      <a:pt x="12110" y="8642"/>
                    </a:lnTo>
                    <a:cubicBezTo>
                      <a:pt x="12897" y="8642"/>
                      <a:pt x="13542" y="8010"/>
                      <a:pt x="13542" y="7223"/>
                    </a:cubicBezTo>
                    <a:lnTo>
                      <a:pt x="13542" y="1432"/>
                    </a:lnTo>
                    <a:cubicBezTo>
                      <a:pt x="13542" y="633"/>
                      <a:pt x="12897" y="1"/>
                      <a:pt x="121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38"/>
              <p:cNvSpPr/>
              <p:nvPr/>
            </p:nvSpPr>
            <p:spPr>
              <a:xfrm>
                <a:off x="982900" y="3317550"/>
                <a:ext cx="338550" cy="128675"/>
              </a:xfrm>
              <a:custGeom>
                <a:avLst/>
                <a:gdLst/>
                <a:ahLst/>
                <a:cxnLst/>
                <a:rect l="l" t="t" r="r" b="b"/>
                <a:pathLst>
                  <a:path w="13542" h="5147" extrusionOk="0">
                    <a:moveTo>
                      <a:pt x="0" y="1"/>
                    </a:moveTo>
                    <a:lnTo>
                      <a:pt x="0" y="4025"/>
                    </a:lnTo>
                    <a:cubicBezTo>
                      <a:pt x="0" y="4644"/>
                      <a:pt x="503" y="5147"/>
                      <a:pt x="1122" y="5147"/>
                    </a:cubicBezTo>
                    <a:lnTo>
                      <a:pt x="12407" y="5147"/>
                    </a:lnTo>
                    <a:cubicBezTo>
                      <a:pt x="13026" y="5147"/>
                      <a:pt x="13542" y="4644"/>
                      <a:pt x="13542" y="4025"/>
                    </a:cubicBezTo>
                    <a:lnTo>
                      <a:pt x="13542" y="220"/>
                    </a:lnTo>
                    <a:cubicBezTo>
                      <a:pt x="11287" y="1080"/>
                      <a:pt x="9128" y="1406"/>
                      <a:pt x="7149" y="1406"/>
                    </a:cubicBezTo>
                    <a:cubicBezTo>
                      <a:pt x="4317" y="1406"/>
                      <a:pt x="1852" y="737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38"/>
              <p:cNvSpPr/>
              <p:nvPr/>
            </p:nvSpPr>
            <p:spPr>
              <a:xfrm>
                <a:off x="1285000" y="3230175"/>
                <a:ext cx="36450" cy="4550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1820" extrusionOk="0">
                    <a:moveTo>
                      <a:pt x="0" y="1"/>
                    </a:moveTo>
                    <a:cubicBezTo>
                      <a:pt x="0" y="40"/>
                      <a:pt x="0" y="65"/>
                      <a:pt x="0" y="91"/>
                    </a:cubicBezTo>
                    <a:cubicBezTo>
                      <a:pt x="0" y="955"/>
                      <a:pt x="632" y="1677"/>
                      <a:pt x="1458" y="1819"/>
                    </a:cubicBezTo>
                    <a:lnTo>
                      <a:pt x="1458" y="1136"/>
                    </a:lnTo>
                    <a:cubicBezTo>
                      <a:pt x="1458" y="504"/>
                      <a:pt x="942" y="1"/>
                      <a:pt x="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38"/>
              <p:cNvSpPr/>
              <p:nvPr/>
            </p:nvSpPr>
            <p:spPr>
              <a:xfrm>
                <a:off x="982900" y="3230175"/>
                <a:ext cx="30000" cy="43875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755" extrusionOk="0">
                    <a:moveTo>
                      <a:pt x="1122" y="1"/>
                    </a:moveTo>
                    <a:cubicBezTo>
                      <a:pt x="503" y="1"/>
                      <a:pt x="0" y="504"/>
                      <a:pt x="0" y="1136"/>
                    </a:cubicBezTo>
                    <a:lnTo>
                      <a:pt x="0" y="1755"/>
                    </a:lnTo>
                    <a:cubicBezTo>
                      <a:pt x="697" y="1523"/>
                      <a:pt x="1200" y="865"/>
                      <a:pt x="1200" y="104"/>
                    </a:cubicBezTo>
                    <a:cubicBezTo>
                      <a:pt x="1200" y="65"/>
                      <a:pt x="1200" y="40"/>
                      <a:pt x="12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38"/>
              <p:cNvSpPr/>
              <p:nvPr/>
            </p:nvSpPr>
            <p:spPr>
              <a:xfrm>
                <a:off x="1285000" y="3403325"/>
                <a:ext cx="364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1716" extrusionOk="0">
                    <a:moveTo>
                      <a:pt x="1458" y="0"/>
                    </a:moveTo>
                    <a:cubicBezTo>
                      <a:pt x="632" y="142"/>
                      <a:pt x="0" y="851"/>
                      <a:pt x="0" y="1716"/>
                    </a:cubicBezTo>
                    <a:lnTo>
                      <a:pt x="323" y="1716"/>
                    </a:lnTo>
                    <a:cubicBezTo>
                      <a:pt x="942" y="1716"/>
                      <a:pt x="1458" y="1213"/>
                      <a:pt x="1458" y="594"/>
                    </a:cubicBezTo>
                    <a:lnTo>
                      <a:pt x="1458" y="0"/>
                    </a:ln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38"/>
              <p:cNvSpPr/>
              <p:nvPr/>
            </p:nvSpPr>
            <p:spPr>
              <a:xfrm>
                <a:off x="982900" y="3404925"/>
                <a:ext cx="30000" cy="41300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652" extrusionOk="0">
                    <a:moveTo>
                      <a:pt x="0" y="1"/>
                    </a:moveTo>
                    <a:lnTo>
                      <a:pt x="0" y="530"/>
                    </a:lnTo>
                    <a:cubicBezTo>
                      <a:pt x="0" y="1149"/>
                      <a:pt x="503" y="1652"/>
                      <a:pt x="1122" y="1652"/>
                    </a:cubicBezTo>
                    <a:lnTo>
                      <a:pt x="1200" y="1652"/>
                    </a:lnTo>
                    <a:cubicBezTo>
                      <a:pt x="1200" y="878"/>
                      <a:pt x="697" y="233"/>
                      <a:pt x="0" y="1"/>
                    </a:cubicBezTo>
                    <a:close/>
                  </a:path>
                </a:pathLst>
              </a:custGeom>
              <a:solidFill>
                <a:srgbClr val="F9F8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38"/>
              <p:cNvSpPr/>
              <p:nvPr/>
            </p:nvSpPr>
            <p:spPr>
              <a:xfrm>
                <a:off x="1238250" y="3230175"/>
                <a:ext cx="9050" cy="21605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8642" extrusionOk="0">
                    <a:moveTo>
                      <a:pt x="0" y="1"/>
                    </a:moveTo>
                    <a:lnTo>
                      <a:pt x="0" y="8642"/>
                    </a:lnTo>
                    <a:lnTo>
                      <a:pt x="361" y="8642"/>
                    </a:lnTo>
                    <a:lnTo>
                      <a:pt x="36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38"/>
              <p:cNvSpPr/>
              <p:nvPr/>
            </p:nvSpPr>
            <p:spPr>
              <a:xfrm>
                <a:off x="1054150" y="3230175"/>
                <a:ext cx="9050" cy="21605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8642" extrusionOk="0">
                    <a:moveTo>
                      <a:pt x="0" y="1"/>
                    </a:moveTo>
                    <a:lnTo>
                      <a:pt x="0" y="8642"/>
                    </a:lnTo>
                    <a:lnTo>
                      <a:pt x="361" y="8642"/>
                    </a:lnTo>
                    <a:lnTo>
                      <a:pt x="36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38"/>
              <p:cNvSpPr/>
              <p:nvPr/>
            </p:nvSpPr>
            <p:spPr>
              <a:xfrm>
                <a:off x="1234375" y="3309500"/>
                <a:ext cx="838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1355" extrusionOk="0">
                    <a:moveTo>
                      <a:pt x="349" y="0"/>
                    </a:moveTo>
                    <a:cubicBezTo>
                      <a:pt x="155" y="0"/>
                      <a:pt x="1" y="155"/>
                      <a:pt x="1" y="349"/>
                    </a:cubicBezTo>
                    <a:lnTo>
                      <a:pt x="1" y="1355"/>
                    </a:lnTo>
                    <a:lnTo>
                      <a:pt x="284" y="1355"/>
                    </a:lnTo>
                    <a:lnTo>
                      <a:pt x="284" y="349"/>
                    </a:lnTo>
                    <a:cubicBezTo>
                      <a:pt x="284" y="310"/>
                      <a:pt x="310" y="284"/>
                      <a:pt x="349" y="284"/>
                    </a:cubicBezTo>
                    <a:lnTo>
                      <a:pt x="3005" y="284"/>
                    </a:lnTo>
                    <a:cubicBezTo>
                      <a:pt x="3044" y="284"/>
                      <a:pt x="3070" y="310"/>
                      <a:pt x="3070" y="349"/>
                    </a:cubicBezTo>
                    <a:lnTo>
                      <a:pt x="3070" y="968"/>
                    </a:lnTo>
                    <a:lnTo>
                      <a:pt x="3354" y="968"/>
                    </a:lnTo>
                    <a:lnTo>
                      <a:pt x="3354" y="349"/>
                    </a:lnTo>
                    <a:cubicBezTo>
                      <a:pt x="3354" y="155"/>
                      <a:pt x="3199" y="0"/>
                      <a:pt x="30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38"/>
              <p:cNvSpPr/>
              <p:nvPr/>
            </p:nvSpPr>
            <p:spPr>
              <a:xfrm>
                <a:off x="1198575" y="3331100"/>
                <a:ext cx="160600" cy="115125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605" extrusionOk="0">
                    <a:moveTo>
                      <a:pt x="904" y="0"/>
                    </a:moveTo>
                    <a:cubicBezTo>
                      <a:pt x="401" y="0"/>
                      <a:pt x="1" y="413"/>
                      <a:pt x="1" y="916"/>
                    </a:cubicBezTo>
                    <a:lnTo>
                      <a:pt x="1" y="3689"/>
                    </a:lnTo>
                    <a:cubicBezTo>
                      <a:pt x="1" y="4205"/>
                      <a:pt x="401" y="4605"/>
                      <a:pt x="904" y="4605"/>
                    </a:cubicBezTo>
                    <a:lnTo>
                      <a:pt x="5508" y="4605"/>
                    </a:lnTo>
                    <a:cubicBezTo>
                      <a:pt x="6011" y="4605"/>
                      <a:pt x="6423" y="4205"/>
                      <a:pt x="6423" y="3689"/>
                    </a:cubicBezTo>
                    <a:lnTo>
                      <a:pt x="6423" y="916"/>
                    </a:lnTo>
                    <a:cubicBezTo>
                      <a:pt x="6423" y="413"/>
                      <a:pt x="6011" y="0"/>
                      <a:pt x="5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38"/>
              <p:cNvSpPr/>
              <p:nvPr/>
            </p:nvSpPr>
            <p:spPr>
              <a:xfrm>
                <a:off x="1258875" y="3346850"/>
                <a:ext cx="95475" cy="83950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3358" extrusionOk="0">
                    <a:moveTo>
                      <a:pt x="1906" y="0"/>
                    </a:moveTo>
                    <a:cubicBezTo>
                      <a:pt x="1692" y="0"/>
                      <a:pt x="1474" y="42"/>
                      <a:pt x="1265" y="131"/>
                    </a:cubicBezTo>
                    <a:cubicBezTo>
                      <a:pt x="413" y="492"/>
                      <a:pt x="1" y="1473"/>
                      <a:pt x="362" y="2324"/>
                    </a:cubicBezTo>
                    <a:cubicBezTo>
                      <a:pt x="634" y="2965"/>
                      <a:pt x="1257" y="3358"/>
                      <a:pt x="1912" y="3358"/>
                    </a:cubicBezTo>
                    <a:cubicBezTo>
                      <a:pt x="2127" y="3358"/>
                      <a:pt x="2344" y="3316"/>
                      <a:pt x="2554" y="3227"/>
                    </a:cubicBezTo>
                    <a:cubicBezTo>
                      <a:pt x="3405" y="2865"/>
                      <a:pt x="3818" y="1885"/>
                      <a:pt x="3457" y="1034"/>
                    </a:cubicBezTo>
                    <a:cubicBezTo>
                      <a:pt x="3185" y="393"/>
                      <a:pt x="2561" y="0"/>
                      <a:pt x="19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38"/>
              <p:cNvSpPr/>
              <p:nvPr/>
            </p:nvSpPr>
            <p:spPr>
              <a:xfrm>
                <a:off x="1269850" y="3354550"/>
                <a:ext cx="73525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2941" h="2732" extrusionOk="0">
                    <a:moveTo>
                      <a:pt x="1466" y="0"/>
                    </a:moveTo>
                    <a:cubicBezTo>
                      <a:pt x="1395" y="0"/>
                      <a:pt x="1323" y="6"/>
                      <a:pt x="1251" y="17"/>
                    </a:cubicBezTo>
                    <a:cubicBezTo>
                      <a:pt x="516" y="146"/>
                      <a:pt x="0" y="842"/>
                      <a:pt x="129" y="1590"/>
                    </a:cubicBezTo>
                    <a:cubicBezTo>
                      <a:pt x="233" y="2249"/>
                      <a:pt x="814" y="2732"/>
                      <a:pt x="1463" y="2732"/>
                    </a:cubicBezTo>
                    <a:cubicBezTo>
                      <a:pt x="1538" y="2732"/>
                      <a:pt x="1613" y="2726"/>
                      <a:pt x="1690" y="2712"/>
                    </a:cubicBezTo>
                    <a:cubicBezTo>
                      <a:pt x="2438" y="2596"/>
                      <a:pt x="2941" y="1887"/>
                      <a:pt x="2824" y="1152"/>
                    </a:cubicBezTo>
                    <a:cubicBezTo>
                      <a:pt x="2708" y="476"/>
                      <a:pt x="2128" y="0"/>
                      <a:pt x="14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38"/>
              <p:cNvSpPr/>
              <p:nvPr/>
            </p:nvSpPr>
            <p:spPr>
              <a:xfrm>
                <a:off x="1292400" y="3374300"/>
                <a:ext cx="28400" cy="2872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49" extrusionOk="0">
                    <a:moveTo>
                      <a:pt x="568" y="1"/>
                    </a:moveTo>
                    <a:cubicBezTo>
                      <a:pt x="259" y="1"/>
                      <a:pt x="1" y="259"/>
                      <a:pt x="1" y="581"/>
                    </a:cubicBezTo>
                    <a:cubicBezTo>
                      <a:pt x="1" y="890"/>
                      <a:pt x="259" y="1148"/>
                      <a:pt x="568" y="1148"/>
                    </a:cubicBezTo>
                    <a:cubicBezTo>
                      <a:pt x="891" y="1148"/>
                      <a:pt x="1136" y="890"/>
                      <a:pt x="1136" y="581"/>
                    </a:cubicBezTo>
                    <a:cubicBezTo>
                      <a:pt x="1136" y="259"/>
                      <a:pt x="891" y="1"/>
                      <a:pt x="5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38"/>
              <p:cNvSpPr/>
              <p:nvPr/>
            </p:nvSpPr>
            <p:spPr>
              <a:xfrm>
                <a:off x="1209875" y="3355925"/>
                <a:ext cx="4420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285" extrusionOk="0">
                    <a:moveTo>
                      <a:pt x="142" y="1"/>
                    </a:moveTo>
                    <a:cubicBezTo>
                      <a:pt x="65" y="1"/>
                      <a:pt x="0" y="65"/>
                      <a:pt x="0" y="142"/>
                    </a:cubicBezTo>
                    <a:cubicBezTo>
                      <a:pt x="0" y="220"/>
                      <a:pt x="65" y="284"/>
                      <a:pt x="142" y="284"/>
                    </a:cubicBezTo>
                    <a:lnTo>
                      <a:pt x="1625" y="284"/>
                    </a:lnTo>
                    <a:cubicBezTo>
                      <a:pt x="1703" y="284"/>
                      <a:pt x="1767" y="220"/>
                      <a:pt x="1767" y="142"/>
                    </a:cubicBezTo>
                    <a:cubicBezTo>
                      <a:pt x="1767" y="65"/>
                      <a:pt x="1703" y="1"/>
                      <a:pt x="1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38"/>
              <p:cNvSpPr/>
              <p:nvPr/>
            </p:nvSpPr>
            <p:spPr>
              <a:xfrm>
                <a:off x="1209875" y="3372050"/>
                <a:ext cx="4420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285" extrusionOk="0">
                    <a:moveTo>
                      <a:pt x="142" y="0"/>
                    </a:moveTo>
                    <a:cubicBezTo>
                      <a:pt x="65" y="0"/>
                      <a:pt x="0" y="65"/>
                      <a:pt x="0" y="142"/>
                    </a:cubicBezTo>
                    <a:cubicBezTo>
                      <a:pt x="0" y="220"/>
                      <a:pt x="65" y="284"/>
                      <a:pt x="142" y="284"/>
                    </a:cubicBezTo>
                    <a:lnTo>
                      <a:pt x="1625" y="284"/>
                    </a:lnTo>
                    <a:cubicBezTo>
                      <a:pt x="1703" y="284"/>
                      <a:pt x="1767" y="220"/>
                      <a:pt x="1767" y="142"/>
                    </a:cubicBezTo>
                    <a:cubicBezTo>
                      <a:pt x="1767" y="65"/>
                      <a:pt x="1703" y="0"/>
                      <a:pt x="16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38"/>
              <p:cNvSpPr/>
              <p:nvPr/>
            </p:nvSpPr>
            <p:spPr>
              <a:xfrm>
                <a:off x="1209875" y="3388175"/>
                <a:ext cx="44200" cy="7100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284" extrusionOk="0">
                    <a:moveTo>
                      <a:pt x="142" y="0"/>
                    </a:moveTo>
                    <a:cubicBezTo>
                      <a:pt x="65" y="0"/>
                      <a:pt x="0" y="65"/>
                      <a:pt x="0" y="142"/>
                    </a:cubicBezTo>
                    <a:cubicBezTo>
                      <a:pt x="0" y="219"/>
                      <a:pt x="65" y="284"/>
                      <a:pt x="142" y="284"/>
                    </a:cubicBezTo>
                    <a:lnTo>
                      <a:pt x="1625" y="284"/>
                    </a:lnTo>
                    <a:cubicBezTo>
                      <a:pt x="1703" y="284"/>
                      <a:pt x="1767" y="219"/>
                      <a:pt x="1767" y="142"/>
                    </a:cubicBezTo>
                    <a:cubicBezTo>
                      <a:pt x="1767" y="65"/>
                      <a:pt x="1703" y="0"/>
                      <a:pt x="16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38"/>
              <p:cNvSpPr/>
              <p:nvPr/>
            </p:nvSpPr>
            <p:spPr>
              <a:xfrm>
                <a:off x="799125" y="3353675"/>
                <a:ext cx="412050" cy="92550"/>
              </a:xfrm>
              <a:custGeom>
                <a:avLst/>
                <a:gdLst/>
                <a:ahLst/>
                <a:cxnLst/>
                <a:rect l="l" t="t" r="r" b="b"/>
                <a:pathLst>
                  <a:path w="16482" h="3702" extrusionOk="0">
                    <a:moveTo>
                      <a:pt x="722" y="0"/>
                    </a:moveTo>
                    <a:cubicBezTo>
                      <a:pt x="323" y="0"/>
                      <a:pt x="0" y="323"/>
                      <a:pt x="0" y="735"/>
                    </a:cubicBezTo>
                    <a:lnTo>
                      <a:pt x="0" y="2966"/>
                    </a:lnTo>
                    <a:cubicBezTo>
                      <a:pt x="0" y="3379"/>
                      <a:pt x="323" y="3702"/>
                      <a:pt x="722" y="3702"/>
                    </a:cubicBezTo>
                    <a:lnTo>
                      <a:pt x="15747" y="3702"/>
                    </a:lnTo>
                    <a:cubicBezTo>
                      <a:pt x="16160" y="3702"/>
                      <a:pt x="16482" y="3379"/>
                      <a:pt x="16482" y="2966"/>
                    </a:cubicBezTo>
                    <a:lnTo>
                      <a:pt x="16482" y="735"/>
                    </a:lnTo>
                    <a:cubicBezTo>
                      <a:pt x="16482" y="323"/>
                      <a:pt x="16160" y="0"/>
                      <a:pt x="157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38"/>
              <p:cNvSpPr/>
              <p:nvPr/>
            </p:nvSpPr>
            <p:spPr>
              <a:xfrm>
                <a:off x="798800" y="3398150"/>
                <a:ext cx="412375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16495" h="1923" extrusionOk="0">
                    <a:moveTo>
                      <a:pt x="0" y="1"/>
                    </a:moveTo>
                    <a:lnTo>
                      <a:pt x="0" y="1175"/>
                    </a:lnTo>
                    <a:lnTo>
                      <a:pt x="13" y="1175"/>
                    </a:lnTo>
                    <a:cubicBezTo>
                      <a:pt x="13" y="1587"/>
                      <a:pt x="336" y="1923"/>
                      <a:pt x="748" y="1923"/>
                    </a:cubicBezTo>
                    <a:lnTo>
                      <a:pt x="15747" y="1923"/>
                    </a:lnTo>
                    <a:cubicBezTo>
                      <a:pt x="16160" y="1923"/>
                      <a:pt x="16495" y="1587"/>
                      <a:pt x="16495" y="1175"/>
                    </a:cubicBezTo>
                    <a:lnTo>
                      <a:pt x="1649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38"/>
              <p:cNvSpPr/>
              <p:nvPr/>
            </p:nvSpPr>
            <p:spPr>
              <a:xfrm>
                <a:off x="841675" y="3388500"/>
                <a:ext cx="490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916" extrusionOk="0">
                    <a:moveTo>
                      <a:pt x="452" y="0"/>
                    </a:moveTo>
                    <a:cubicBezTo>
                      <a:pt x="194" y="0"/>
                      <a:pt x="0" y="206"/>
                      <a:pt x="0" y="464"/>
                    </a:cubicBezTo>
                    <a:cubicBezTo>
                      <a:pt x="0" y="709"/>
                      <a:pt x="194" y="916"/>
                      <a:pt x="452" y="916"/>
                    </a:cubicBezTo>
                    <a:lnTo>
                      <a:pt x="1496" y="916"/>
                    </a:lnTo>
                    <a:cubicBezTo>
                      <a:pt x="1754" y="916"/>
                      <a:pt x="1961" y="709"/>
                      <a:pt x="1961" y="464"/>
                    </a:cubicBezTo>
                    <a:cubicBezTo>
                      <a:pt x="1961" y="206"/>
                      <a:pt x="1754" y="0"/>
                      <a:pt x="14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38"/>
              <p:cNvSpPr/>
              <p:nvPr/>
            </p:nvSpPr>
            <p:spPr>
              <a:xfrm>
                <a:off x="1119600" y="3388500"/>
                <a:ext cx="490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916" extrusionOk="0">
                    <a:moveTo>
                      <a:pt x="452" y="0"/>
                    </a:moveTo>
                    <a:cubicBezTo>
                      <a:pt x="194" y="0"/>
                      <a:pt x="0" y="206"/>
                      <a:pt x="0" y="464"/>
                    </a:cubicBezTo>
                    <a:cubicBezTo>
                      <a:pt x="0" y="709"/>
                      <a:pt x="194" y="916"/>
                      <a:pt x="452" y="916"/>
                    </a:cubicBezTo>
                    <a:lnTo>
                      <a:pt x="1509" y="916"/>
                    </a:lnTo>
                    <a:cubicBezTo>
                      <a:pt x="1754" y="916"/>
                      <a:pt x="1961" y="709"/>
                      <a:pt x="1961" y="464"/>
                    </a:cubicBezTo>
                    <a:cubicBezTo>
                      <a:pt x="1961" y="206"/>
                      <a:pt x="1754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38"/>
              <p:cNvSpPr/>
              <p:nvPr/>
            </p:nvSpPr>
            <p:spPr>
              <a:xfrm>
                <a:off x="959675" y="3386550"/>
                <a:ext cx="90625" cy="37750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1510" extrusionOk="0">
                    <a:moveTo>
                      <a:pt x="142" y="1"/>
                    </a:moveTo>
                    <a:cubicBezTo>
                      <a:pt x="65" y="1"/>
                      <a:pt x="1" y="65"/>
                      <a:pt x="1" y="143"/>
                    </a:cubicBezTo>
                    <a:lnTo>
                      <a:pt x="1" y="1510"/>
                    </a:lnTo>
                    <a:lnTo>
                      <a:pt x="3625" y="1510"/>
                    </a:lnTo>
                    <a:lnTo>
                      <a:pt x="3625" y="143"/>
                    </a:lnTo>
                    <a:cubicBezTo>
                      <a:pt x="3625" y="65"/>
                      <a:pt x="3560" y="1"/>
                      <a:pt x="3483" y="1"/>
                    </a:cubicBezTo>
                    <a:cubicBezTo>
                      <a:pt x="3405" y="1"/>
                      <a:pt x="3341" y="65"/>
                      <a:pt x="3341" y="143"/>
                    </a:cubicBezTo>
                    <a:lnTo>
                      <a:pt x="3341" y="1213"/>
                    </a:lnTo>
                    <a:lnTo>
                      <a:pt x="284" y="1213"/>
                    </a:lnTo>
                    <a:lnTo>
                      <a:pt x="284" y="143"/>
                    </a:lnTo>
                    <a:cubicBezTo>
                      <a:pt x="284" y="65"/>
                      <a:pt x="220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38"/>
              <p:cNvSpPr/>
              <p:nvPr/>
            </p:nvSpPr>
            <p:spPr>
              <a:xfrm>
                <a:off x="954200" y="3411375"/>
                <a:ext cx="1019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4076" h="736" extrusionOk="0">
                    <a:moveTo>
                      <a:pt x="361" y="1"/>
                    </a:moveTo>
                    <a:cubicBezTo>
                      <a:pt x="155" y="1"/>
                      <a:pt x="0" y="155"/>
                      <a:pt x="0" y="362"/>
                    </a:cubicBezTo>
                    <a:cubicBezTo>
                      <a:pt x="0" y="568"/>
                      <a:pt x="155" y="736"/>
                      <a:pt x="361" y="736"/>
                    </a:cubicBezTo>
                    <a:lnTo>
                      <a:pt x="3702" y="736"/>
                    </a:lnTo>
                    <a:cubicBezTo>
                      <a:pt x="3908" y="736"/>
                      <a:pt x="4076" y="568"/>
                      <a:pt x="4076" y="362"/>
                    </a:cubicBezTo>
                    <a:cubicBezTo>
                      <a:pt x="4076" y="155"/>
                      <a:pt x="3908" y="1"/>
                      <a:pt x="37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38"/>
              <p:cNvSpPr/>
              <p:nvPr/>
            </p:nvSpPr>
            <p:spPr>
              <a:xfrm>
                <a:off x="1403000" y="3288225"/>
                <a:ext cx="7482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2516" extrusionOk="0">
                    <a:moveTo>
                      <a:pt x="1484" y="0"/>
                    </a:moveTo>
                    <a:lnTo>
                      <a:pt x="1226" y="542"/>
                    </a:lnTo>
                    <a:lnTo>
                      <a:pt x="1019" y="993"/>
                    </a:lnTo>
                    <a:cubicBezTo>
                      <a:pt x="923" y="833"/>
                      <a:pt x="757" y="735"/>
                      <a:pt x="571" y="735"/>
                    </a:cubicBezTo>
                    <a:cubicBezTo>
                      <a:pt x="532" y="735"/>
                      <a:pt x="492" y="739"/>
                      <a:pt x="452" y="748"/>
                    </a:cubicBezTo>
                    <a:cubicBezTo>
                      <a:pt x="168" y="813"/>
                      <a:pt x="0" y="1084"/>
                      <a:pt x="52" y="1367"/>
                    </a:cubicBezTo>
                    <a:cubicBezTo>
                      <a:pt x="108" y="1612"/>
                      <a:pt x="327" y="1780"/>
                      <a:pt x="568" y="1780"/>
                    </a:cubicBezTo>
                    <a:cubicBezTo>
                      <a:pt x="606" y="1780"/>
                      <a:pt x="645" y="1776"/>
                      <a:pt x="684" y="1767"/>
                    </a:cubicBezTo>
                    <a:cubicBezTo>
                      <a:pt x="839" y="1728"/>
                      <a:pt x="968" y="1625"/>
                      <a:pt x="1045" y="1483"/>
                    </a:cubicBezTo>
                    <a:lnTo>
                      <a:pt x="1045" y="1470"/>
                    </a:lnTo>
                    <a:cubicBezTo>
                      <a:pt x="1045" y="1470"/>
                      <a:pt x="1058" y="1458"/>
                      <a:pt x="1058" y="1445"/>
                    </a:cubicBezTo>
                    <a:lnTo>
                      <a:pt x="1419" y="619"/>
                    </a:lnTo>
                    <a:lnTo>
                      <a:pt x="2528" y="1045"/>
                    </a:lnTo>
                    <a:lnTo>
                      <a:pt x="2232" y="1703"/>
                    </a:lnTo>
                    <a:cubicBezTo>
                      <a:pt x="2136" y="1564"/>
                      <a:pt x="1979" y="1470"/>
                      <a:pt x="1804" y="1470"/>
                    </a:cubicBezTo>
                    <a:cubicBezTo>
                      <a:pt x="1767" y="1470"/>
                      <a:pt x="1728" y="1474"/>
                      <a:pt x="1690" y="1483"/>
                    </a:cubicBezTo>
                    <a:cubicBezTo>
                      <a:pt x="1406" y="1548"/>
                      <a:pt x="1226" y="1819"/>
                      <a:pt x="1290" y="2102"/>
                    </a:cubicBezTo>
                    <a:cubicBezTo>
                      <a:pt x="1335" y="2347"/>
                      <a:pt x="1552" y="2515"/>
                      <a:pt x="1793" y="2515"/>
                    </a:cubicBezTo>
                    <a:cubicBezTo>
                      <a:pt x="1831" y="2515"/>
                      <a:pt x="1870" y="2511"/>
                      <a:pt x="1909" y="2502"/>
                    </a:cubicBezTo>
                    <a:cubicBezTo>
                      <a:pt x="2090" y="2463"/>
                      <a:pt x="2232" y="2335"/>
                      <a:pt x="2296" y="2154"/>
                    </a:cubicBezTo>
                    <a:lnTo>
                      <a:pt x="2992" y="465"/>
                    </a:lnTo>
                    <a:lnTo>
                      <a:pt x="14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38"/>
              <p:cNvSpPr/>
              <p:nvPr/>
            </p:nvSpPr>
            <p:spPr>
              <a:xfrm>
                <a:off x="1356575" y="3244700"/>
                <a:ext cx="31300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769" extrusionOk="0">
                    <a:moveTo>
                      <a:pt x="1071" y="0"/>
                    </a:moveTo>
                    <a:lnTo>
                      <a:pt x="452" y="258"/>
                    </a:lnTo>
                    <a:lnTo>
                      <a:pt x="258" y="336"/>
                    </a:lnTo>
                    <a:lnTo>
                      <a:pt x="503" y="1019"/>
                    </a:lnTo>
                    <a:cubicBezTo>
                      <a:pt x="477" y="1014"/>
                      <a:pt x="448" y="1011"/>
                      <a:pt x="417" y="1011"/>
                    </a:cubicBezTo>
                    <a:cubicBezTo>
                      <a:pt x="375" y="1011"/>
                      <a:pt x="329" y="1017"/>
                      <a:pt x="284" y="1032"/>
                    </a:cubicBezTo>
                    <a:cubicBezTo>
                      <a:pt x="91" y="1122"/>
                      <a:pt x="0" y="1341"/>
                      <a:pt x="78" y="1535"/>
                    </a:cubicBezTo>
                    <a:cubicBezTo>
                      <a:pt x="146" y="1682"/>
                      <a:pt x="289" y="1769"/>
                      <a:pt x="438" y="1769"/>
                    </a:cubicBezTo>
                    <a:cubicBezTo>
                      <a:pt x="486" y="1769"/>
                      <a:pt x="534" y="1760"/>
                      <a:pt x="581" y="1741"/>
                    </a:cubicBezTo>
                    <a:cubicBezTo>
                      <a:pt x="774" y="1651"/>
                      <a:pt x="864" y="1432"/>
                      <a:pt x="787" y="1238"/>
                    </a:cubicBezTo>
                    <a:lnTo>
                      <a:pt x="774" y="1238"/>
                    </a:lnTo>
                    <a:lnTo>
                      <a:pt x="594" y="671"/>
                    </a:lnTo>
                    <a:lnTo>
                      <a:pt x="1251" y="439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38"/>
              <p:cNvSpPr/>
              <p:nvPr/>
            </p:nvSpPr>
            <p:spPr>
              <a:xfrm>
                <a:off x="1374300" y="3367525"/>
                <a:ext cx="30325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926" extrusionOk="0">
                    <a:moveTo>
                      <a:pt x="620" y="1"/>
                    </a:moveTo>
                    <a:lnTo>
                      <a:pt x="478" y="491"/>
                    </a:lnTo>
                    <a:cubicBezTo>
                      <a:pt x="452" y="452"/>
                      <a:pt x="400" y="426"/>
                      <a:pt x="349" y="413"/>
                    </a:cubicBezTo>
                    <a:cubicBezTo>
                      <a:pt x="326" y="407"/>
                      <a:pt x="304" y="404"/>
                      <a:pt x="282" y="404"/>
                    </a:cubicBezTo>
                    <a:cubicBezTo>
                      <a:pt x="165" y="404"/>
                      <a:pt x="59" y="487"/>
                      <a:pt x="26" y="607"/>
                    </a:cubicBezTo>
                    <a:cubicBezTo>
                      <a:pt x="1" y="749"/>
                      <a:pt x="78" y="891"/>
                      <a:pt x="220" y="916"/>
                    </a:cubicBezTo>
                    <a:cubicBezTo>
                      <a:pt x="242" y="923"/>
                      <a:pt x="265" y="925"/>
                      <a:pt x="286" y="925"/>
                    </a:cubicBezTo>
                    <a:cubicBezTo>
                      <a:pt x="404" y="925"/>
                      <a:pt x="510" y="843"/>
                      <a:pt x="542" y="723"/>
                    </a:cubicBezTo>
                    <a:lnTo>
                      <a:pt x="671" y="323"/>
                    </a:lnTo>
                    <a:lnTo>
                      <a:pt x="1136" y="465"/>
                    </a:lnTo>
                    <a:lnTo>
                      <a:pt x="1213" y="143"/>
                    </a:lnTo>
                    <a:lnTo>
                      <a:pt x="762" y="39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38"/>
              <p:cNvSpPr/>
              <p:nvPr/>
            </p:nvSpPr>
            <p:spPr>
              <a:xfrm>
                <a:off x="879725" y="3903625"/>
                <a:ext cx="237650" cy="209475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8379" extrusionOk="0">
                    <a:moveTo>
                      <a:pt x="4752" y="1"/>
                    </a:moveTo>
                    <a:cubicBezTo>
                      <a:pt x="3103" y="1"/>
                      <a:pt x="1542" y="986"/>
                      <a:pt x="877" y="2609"/>
                    </a:cubicBezTo>
                    <a:cubicBezTo>
                      <a:pt x="0" y="4750"/>
                      <a:pt x="1032" y="7200"/>
                      <a:pt x="3173" y="8064"/>
                    </a:cubicBezTo>
                    <a:cubicBezTo>
                      <a:pt x="3694" y="8277"/>
                      <a:pt x="4232" y="8379"/>
                      <a:pt x="4762" y="8379"/>
                    </a:cubicBezTo>
                    <a:cubicBezTo>
                      <a:pt x="6408" y="8379"/>
                      <a:pt x="7965" y="7401"/>
                      <a:pt x="8628" y="5781"/>
                    </a:cubicBezTo>
                    <a:cubicBezTo>
                      <a:pt x="9505" y="3641"/>
                      <a:pt x="8473" y="1190"/>
                      <a:pt x="6332" y="313"/>
                    </a:cubicBezTo>
                    <a:cubicBezTo>
                      <a:pt x="5814" y="101"/>
                      <a:pt x="5279" y="1"/>
                      <a:pt x="47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38"/>
              <p:cNvSpPr/>
              <p:nvPr/>
            </p:nvSpPr>
            <p:spPr>
              <a:xfrm>
                <a:off x="1571950" y="3903800"/>
                <a:ext cx="234725" cy="209400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376" extrusionOk="0">
                    <a:moveTo>
                      <a:pt x="4686" y="0"/>
                    </a:moveTo>
                    <a:cubicBezTo>
                      <a:pt x="2914" y="0"/>
                      <a:pt x="1271" y="1133"/>
                      <a:pt x="710" y="2911"/>
                    </a:cubicBezTo>
                    <a:cubicBezTo>
                      <a:pt x="0" y="5117"/>
                      <a:pt x="1213" y="7477"/>
                      <a:pt x="3418" y="8173"/>
                    </a:cubicBezTo>
                    <a:cubicBezTo>
                      <a:pt x="3845" y="8310"/>
                      <a:pt x="4278" y="8376"/>
                      <a:pt x="4703" y="8376"/>
                    </a:cubicBezTo>
                    <a:cubicBezTo>
                      <a:pt x="6475" y="8376"/>
                      <a:pt x="8118" y="7243"/>
                      <a:pt x="8680" y="5465"/>
                    </a:cubicBezTo>
                    <a:cubicBezTo>
                      <a:pt x="9389" y="3260"/>
                      <a:pt x="8177" y="899"/>
                      <a:pt x="5971" y="203"/>
                    </a:cubicBezTo>
                    <a:cubicBezTo>
                      <a:pt x="5544" y="66"/>
                      <a:pt x="5112" y="0"/>
                      <a:pt x="4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38"/>
              <p:cNvSpPr/>
              <p:nvPr/>
            </p:nvSpPr>
            <p:spPr>
              <a:xfrm>
                <a:off x="497650" y="3964650"/>
                <a:ext cx="143175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5727" h="1729" extrusionOk="0">
                    <a:moveTo>
                      <a:pt x="891" y="0"/>
                    </a:moveTo>
                    <a:lnTo>
                      <a:pt x="1" y="1728"/>
                    </a:lnTo>
                    <a:lnTo>
                      <a:pt x="5727" y="1728"/>
                    </a:lnTo>
                    <a:lnTo>
                      <a:pt x="572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38"/>
              <p:cNvSpPr/>
              <p:nvPr/>
            </p:nvSpPr>
            <p:spPr>
              <a:xfrm>
                <a:off x="753975" y="3407200"/>
                <a:ext cx="65227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6091" h="2541" extrusionOk="0">
                    <a:moveTo>
                      <a:pt x="25252" y="0"/>
                    </a:moveTo>
                    <a:lnTo>
                      <a:pt x="25239" y="13"/>
                    </a:lnTo>
                    <a:lnTo>
                      <a:pt x="839" y="13"/>
                    </a:lnTo>
                    <a:cubicBezTo>
                      <a:pt x="375" y="13"/>
                      <a:pt x="1" y="387"/>
                      <a:pt x="1" y="851"/>
                    </a:cubicBezTo>
                    <a:lnTo>
                      <a:pt x="1" y="2192"/>
                    </a:lnTo>
                    <a:lnTo>
                      <a:pt x="542" y="2192"/>
                    </a:lnTo>
                    <a:lnTo>
                      <a:pt x="542" y="851"/>
                    </a:lnTo>
                    <a:cubicBezTo>
                      <a:pt x="542" y="684"/>
                      <a:pt x="671" y="555"/>
                      <a:pt x="839" y="555"/>
                    </a:cubicBezTo>
                    <a:lnTo>
                      <a:pt x="2180" y="555"/>
                    </a:lnTo>
                    <a:lnTo>
                      <a:pt x="581" y="2154"/>
                    </a:lnTo>
                    <a:lnTo>
                      <a:pt x="955" y="2541"/>
                    </a:lnTo>
                    <a:lnTo>
                      <a:pt x="2941" y="555"/>
                    </a:lnTo>
                    <a:lnTo>
                      <a:pt x="6784" y="555"/>
                    </a:lnTo>
                    <a:lnTo>
                      <a:pt x="5185" y="2154"/>
                    </a:lnTo>
                    <a:lnTo>
                      <a:pt x="5559" y="2541"/>
                    </a:lnTo>
                    <a:lnTo>
                      <a:pt x="7545" y="555"/>
                    </a:lnTo>
                    <a:lnTo>
                      <a:pt x="12239" y="555"/>
                    </a:lnTo>
                    <a:lnTo>
                      <a:pt x="10640" y="2154"/>
                    </a:lnTo>
                    <a:lnTo>
                      <a:pt x="11014" y="2528"/>
                    </a:lnTo>
                    <a:lnTo>
                      <a:pt x="13000" y="555"/>
                    </a:lnTo>
                    <a:lnTo>
                      <a:pt x="17695" y="555"/>
                    </a:lnTo>
                    <a:lnTo>
                      <a:pt x="16096" y="2154"/>
                    </a:lnTo>
                    <a:lnTo>
                      <a:pt x="16482" y="2528"/>
                    </a:lnTo>
                    <a:lnTo>
                      <a:pt x="18456" y="542"/>
                    </a:lnTo>
                    <a:lnTo>
                      <a:pt x="23150" y="542"/>
                    </a:lnTo>
                    <a:lnTo>
                      <a:pt x="21551" y="2154"/>
                    </a:lnTo>
                    <a:lnTo>
                      <a:pt x="21938" y="2528"/>
                    </a:lnTo>
                    <a:lnTo>
                      <a:pt x="23924" y="542"/>
                    </a:lnTo>
                    <a:lnTo>
                      <a:pt x="25252" y="542"/>
                    </a:lnTo>
                    <a:cubicBezTo>
                      <a:pt x="25407" y="542"/>
                      <a:pt x="25549" y="684"/>
                      <a:pt x="25549" y="838"/>
                    </a:cubicBezTo>
                    <a:lnTo>
                      <a:pt x="25549" y="2192"/>
                    </a:lnTo>
                    <a:lnTo>
                      <a:pt x="26090" y="2192"/>
                    </a:lnTo>
                    <a:lnTo>
                      <a:pt x="26090" y="838"/>
                    </a:lnTo>
                    <a:cubicBezTo>
                      <a:pt x="26090" y="374"/>
                      <a:pt x="25703" y="0"/>
                      <a:pt x="252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38"/>
              <p:cNvSpPr/>
              <p:nvPr/>
            </p:nvSpPr>
            <p:spPr>
              <a:xfrm>
                <a:off x="1135725" y="3448450"/>
                <a:ext cx="804450" cy="583925"/>
              </a:xfrm>
              <a:custGeom>
                <a:avLst/>
                <a:gdLst/>
                <a:ahLst/>
                <a:cxnLst/>
                <a:rect l="l" t="t" r="r" b="b"/>
                <a:pathLst>
                  <a:path w="32178" h="23357" extrusionOk="0">
                    <a:moveTo>
                      <a:pt x="0" y="1"/>
                    </a:moveTo>
                    <a:lnTo>
                      <a:pt x="0" y="23356"/>
                    </a:lnTo>
                    <a:lnTo>
                      <a:pt x="32177" y="23356"/>
                    </a:lnTo>
                    <a:lnTo>
                      <a:pt x="32177" y="18623"/>
                    </a:lnTo>
                    <a:cubicBezTo>
                      <a:pt x="32177" y="17463"/>
                      <a:pt x="31378" y="16457"/>
                      <a:pt x="30243" y="16199"/>
                    </a:cubicBezTo>
                    <a:lnTo>
                      <a:pt x="16392" y="13052"/>
                    </a:lnTo>
                    <a:lnTo>
                      <a:pt x="13013" y="1845"/>
                    </a:lnTo>
                    <a:cubicBezTo>
                      <a:pt x="12716" y="749"/>
                      <a:pt x="11723" y="1"/>
                      <a:pt x="105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38"/>
              <p:cNvSpPr/>
              <p:nvPr/>
            </p:nvSpPr>
            <p:spPr>
              <a:xfrm>
                <a:off x="1135725" y="3448125"/>
                <a:ext cx="636475" cy="378875"/>
              </a:xfrm>
              <a:custGeom>
                <a:avLst/>
                <a:gdLst/>
                <a:ahLst/>
                <a:cxnLst/>
                <a:rect l="l" t="t" r="r" b="b"/>
                <a:pathLst>
                  <a:path w="25459" h="15155" extrusionOk="0">
                    <a:moveTo>
                      <a:pt x="761" y="1"/>
                    </a:moveTo>
                    <a:lnTo>
                      <a:pt x="0" y="3070"/>
                    </a:lnTo>
                    <a:lnTo>
                      <a:pt x="0" y="8500"/>
                    </a:lnTo>
                    <a:lnTo>
                      <a:pt x="3611" y="14509"/>
                    </a:lnTo>
                    <a:lnTo>
                      <a:pt x="13542" y="15154"/>
                    </a:lnTo>
                    <a:lnTo>
                      <a:pt x="25458" y="15154"/>
                    </a:lnTo>
                    <a:lnTo>
                      <a:pt x="25432" y="15116"/>
                    </a:lnTo>
                    <a:lnTo>
                      <a:pt x="25445" y="15116"/>
                    </a:lnTo>
                    <a:lnTo>
                      <a:pt x="16405" y="13065"/>
                    </a:lnTo>
                    <a:lnTo>
                      <a:pt x="13013" y="1858"/>
                    </a:lnTo>
                    <a:cubicBezTo>
                      <a:pt x="12716" y="762"/>
                      <a:pt x="11723" y="1"/>
                      <a:pt x="105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38"/>
              <p:cNvSpPr/>
              <p:nvPr/>
            </p:nvSpPr>
            <p:spPr>
              <a:xfrm>
                <a:off x="563750" y="3448125"/>
                <a:ext cx="1043675" cy="584250"/>
              </a:xfrm>
              <a:custGeom>
                <a:avLst/>
                <a:gdLst/>
                <a:ahLst/>
                <a:cxnLst/>
                <a:rect l="l" t="t" r="r" b="b"/>
                <a:pathLst>
                  <a:path w="41747" h="23370" extrusionOk="0">
                    <a:moveTo>
                      <a:pt x="7403" y="1"/>
                    </a:moveTo>
                    <a:cubicBezTo>
                      <a:pt x="6629" y="1"/>
                      <a:pt x="5920" y="452"/>
                      <a:pt x="5598" y="1149"/>
                    </a:cubicBezTo>
                    <a:lnTo>
                      <a:pt x="568" y="11879"/>
                    </a:lnTo>
                    <a:cubicBezTo>
                      <a:pt x="194" y="12665"/>
                      <a:pt x="1" y="13516"/>
                      <a:pt x="1" y="14381"/>
                    </a:cubicBezTo>
                    <a:lnTo>
                      <a:pt x="1" y="22492"/>
                    </a:lnTo>
                    <a:cubicBezTo>
                      <a:pt x="1" y="22983"/>
                      <a:pt x="400" y="23369"/>
                      <a:pt x="890" y="23369"/>
                    </a:cubicBezTo>
                    <a:lnTo>
                      <a:pt x="41747" y="23369"/>
                    </a:lnTo>
                    <a:lnTo>
                      <a:pt x="41747" y="18572"/>
                    </a:lnTo>
                    <a:cubicBezTo>
                      <a:pt x="41747" y="17682"/>
                      <a:pt x="41192" y="16895"/>
                      <a:pt x="40354" y="16586"/>
                    </a:cubicBezTo>
                    <a:lnTo>
                      <a:pt x="30682" y="13065"/>
                    </a:lnTo>
                    <a:lnTo>
                      <a:pt x="27651" y="1097"/>
                    </a:lnTo>
                    <a:cubicBezTo>
                      <a:pt x="27496" y="465"/>
                      <a:pt x="26929" y="1"/>
                      <a:pt x="262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38"/>
              <p:cNvSpPr/>
              <p:nvPr/>
            </p:nvSpPr>
            <p:spPr>
              <a:xfrm>
                <a:off x="563750" y="3448125"/>
                <a:ext cx="910525" cy="378875"/>
              </a:xfrm>
              <a:custGeom>
                <a:avLst/>
                <a:gdLst/>
                <a:ahLst/>
                <a:cxnLst/>
                <a:rect l="l" t="t" r="r" b="b"/>
                <a:pathLst>
                  <a:path w="36421" h="15155" extrusionOk="0">
                    <a:moveTo>
                      <a:pt x="7403" y="1"/>
                    </a:moveTo>
                    <a:cubicBezTo>
                      <a:pt x="6629" y="1"/>
                      <a:pt x="5920" y="452"/>
                      <a:pt x="5598" y="1149"/>
                    </a:cubicBezTo>
                    <a:lnTo>
                      <a:pt x="568" y="11879"/>
                    </a:lnTo>
                    <a:cubicBezTo>
                      <a:pt x="194" y="12665"/>
                      <a:pt x="1" y="13516"/>
                      <a:pt x="1" y="14381"/>
                    </a:cubicBezTo>
                    <a:lnTo>
                      <a:pt x="1" y="15154"/>
                    </a:lnTo>
                    <a:lnTo>
                      <a:pt x="36421" y="15154"/>
                    </a:lnTo>
                    <a:lnTo>
                      <a:pt x="30682" y="13065"/>
                    </a:lnTo>
                    <a:lnTo>
                      <a:pt x="27651" y="1097"/>
                    </a:lnTo>
                    <a:cubicBezTo>
                      <a:pt x="27496" y="465"/>
                      <a:pt x="26929" y="1"/>
                      <a:pt x="262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38"/>
              <p:cNvSpPr/>
              <p:nvPr/>
            </p:nvSpPr>
            <p:spPr>
              <a:xfrm>
                <a:off x="564075" y="3865975"/>
                <a:ext cx="10433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41734" h="6656" extrusionOk="0">
                    <a:moveTo>
                      <a:pt x="8667" y="1"/>
                    </a:moveTo>
                    <a:cubicBezTo>
                      <a:pt x="6294" y="1"/>
                      <a:pt x="4269" y="1458"/>
                      <a:pt x="3405" y="3522"/>
                    </a:cubicBezTo>
                    <a:lnTo>
                      <a:pt x="0" y="3522"/>
                    </a:lnTo>
                    <a:lnTo>
                      <a:pt x="0" y="5778"/>
                    </a:lnTo>
                    <a:cubicBezTo>
                      <a:pt x="0" y="6256"/>
                      <a:pt x="387" y="6655"/>
                      <a:pt x="877" y="6655"/>
                    </a:cubicBezTo>
                    <a:lnTo>
                      <a:pt x="41734" y="6655"/>
                    </a:lnTo>
                    <a:lnTo>
                      <a:pt x="41734" y="3522"/>
                    </a:lnTo>
                    <a:lnTo>
                      <a:pt x="39554" y="3522"/>
                    </a:lnTo>
                    <a:cubicBezTo>
                      <a:pt x="38703" y="1458"/>
                      <a:pt x="36666" y="1"/>
                      <a:pt x="34293" y="1"/>
                    </a:cubicBezTo>
                    <a:cubicBezTo>
                      <a:pt x="31920" y="1"/>
                      <a:pt x="29895" y="1458"/>
                      <a:pt x="29031" y="3522"/>
                    </a:cubicBezTo>
                    <a:lnTo>
                      <a:pt x="13929" y="3522"/>
                    </a:lnTo>
                    <a:cubicBezTo>
                      <a:pt x="13078" y="1458"/>
                      <a:pt x="11040" y="1"/>
                      <a:pt x="86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38"/>
              <p:cNvSpPr/>
              <p:nvPr/>
            </p:nvSpPr>
            <p:spPr>
              <a:xfrm>
                <a:off x="1545825" y="4008175"/>
                <a:ext cx="413050" cy="45150"/>
              </a:xfrm>
              <a:custGeom>
                <a:avLst/>
                <a:gdLst/>
                <a:ahLst/>
                <a:cxnLst/>
                <a:rect l="l" t="t" r="r" b="b"/>
                <a:pathLst>
                  <a:path w="16522" h="1806" extrusionOk="0">
                    <a:moveTo>
                      <a:pt x="658" y="0"/>
                    </a:moveTo>
                    <a:cubicBezTo>
                      <a:pt x="297" y="0"/>
                      <a:pt x="1" y="297"/>
                      <a:pt x="1" y="671"/>
                    </a:cubicBezTo>
                    <a:lnTo>
                      <a:pt x="1" y="1135"/>
                    </a:lnTo>
                    <a:cubicBezTo>
                      <a:pt x="1" y="1509"/>
                      <a:pt x="297" y="1806"/>
                      <a:pt x="658" y="1806"/>
                    </a:cubicBezTo>
                    <a:lnTo>
                      <a:pt x="15851" y="1806"/>
                    </a:lnTo>
                    <a:cubicBezTo>
                      <a:pt x="16225" y="1806"/>
                      <a:pt x="16521" y="1509"/>
                      <a:pt x="16521" y="1135"/>
                    </a:cubicBezTo>
                    <a:lnTo>
                      <a:pt x="16521" y="671"/>
                    </a:lnTo>
                    <a:cubicBezTo>
                      <a:pt x="16521" y="297"/>
                      <a:pt x="16225" y="0"/>
                      <a:pt x="158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38"/>
              <p:cNvSpPr/>
              <p:nvPr/>
            </p:nvSpPr>
            <p:spPr>
              <a:xfrm>
                <a:off x="1545825" y="4008175"/>
                <a:ext cx="62250" cy="451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806" extrusionOk="0">
                    <a:moveTo>
                      <a:pt x="555" y="0"/>
                    </a:moveTo>
                    <a:cubicBezTo>
                      <a:pt x="246" y="0"/>
                      <a:pt x="1" y="258"/>
                      <a:pt x="1" y="568"/>
                    </a:cubicBezTo>
                    <a:lnTo>
                      <a:pt x="1" y="1251"/>
                    </a:lnTo>
                    <a:cubicBezTo>
                      <a:pt x="1" y="1561"/>
                      <a:pt x="246" y="1806"/>
                      <a:pt x="555" y="1806"/>
                    </a:cubicBezTo>
                    <a:lnTo>
                      <a:pt x="2490" y="1806"/>
                    </a:lnTo>
                    <a:lnTo>
                      <a:pt x="2490" y="0"/>
                    </a:lnTo>
                    <a:close/>
                  </a:path>
                </a:pathLst>
              </a:custGeom>
              <a:solidFill>
                <a:srgbClr val="092553">
                  <a:alpha val="15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8"/>
              <p:cNvSpPr/>
              <p:nvPr/>
            </p:nvSpPr>
            <p:spPr>
              <a:xfrm>
                <a:off x="975475" y="3826650"/>
                <a:ext cx="28955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1582" h="8293" extrusionOk="0">
                    <a:moveTo>
                      <a:pt x="903" y="0"/>
                    </a:moveTo>
                    <a:cubicBezTo>
                      <a:pt x="400" y="0"/>
                      <a:pt x="1" y="400"/>
                      <a:pt x="1" y="903"/>
                    </a:cubicBezTo>
                    <a:lnTo>
                      <a:pt x="1" y="7390"/>
                    </a:lnTo>
                    <a:cubicBezTo>
                      <a:pt x="1" y="7893"/>
                      <a:pt x="400" y="8293"/>
                      <a:pt x="903" y="8293"/>
                    </a:cubicBezTo>
                    <a:lnTo>
                      <a:pt x="10679" y="8293"/>
                    </a:lnTo>
                    <a:cubicBezTo>
                      <a:pt x="11182" y="8293"/>
                      <a:pt x="11582" y="7893"/>
                      <a:pt x="11582" y="7390"/>
                    </a:cubicBezTo>
                    <a:lnTo>
                      <a:pt x="11582" y="903"/>
                    </a:lnTo>
                    <a:cubicBezTo>
                      <a:pt x="11582" y="400"/>
                      <a:pt x="11182" y="0"/>
                      <a:pt x="106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38"/>
              <p:cNvSpPr/>
              <p:nvPr/>
            </p:nvSpPr>
            <p:spPr>
              <a:xfrm>
                <a:off x="996750" y="3860800"/>
                <a:ext cx="8290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1165" extrusionOk="0">
                    <a:moveTo>
                      <a:pt x="2977" y="1"/>
                    </a:moveTo>
                    <a:cubicBezTo>
                      <a:pt x="2969" y="1"/>
                      <a:pt x="2962" y="1"/>
                      <a:pt x="2954" y="1"/>
                    </a:cubicBezTo>
                    <a:lnTo>
                      <a:pt x="310" y="246"/>
                    </a:lnTo>
                    <a:cubicBezTo>
                      <a:pt x="130" y="259"/>
                      <a:pt x="1" y="414"/>
                      <a:pt x="1" y="582"/>
                    </a:cubicBezTo>
                    <a:cubicBezTo>
                      <a:pt x="1" y="762"/>
                      <a:pt x="143" y="904"/>
                      <a:pt x="310" y="917"/>
                    </a:cubicBezTo>
                    <a:lnTo>
                      <a:pt x="2954" y="1162"/>
                    </a:lnTo>
                    <a:cubicBezTo>
                      <a:pt x="2968" y="1164"/>
                      <a:pt x="2982" y="1165"/>
                      <a:pt x="2996" y="1165"/>
                    </a:cubicBezTo>
                    <a:cubicBezTo>
                      <a:pt x="3171" y="1165"/>
                      <a:pt x="3315" y="1018"/>
                      <a:pt x="3315" y="827"/>
                    </a:cubicBezTo>
                    <a:lnTo>
                      <a:pt x="3315" y="337"/>
                    </a:lnTo>
                    <a:cubicBezTo>
                      <a:pt x="3315" y="151"/>
                      <a:pt x="3160" y="1"/>
                      <a:pt x="29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38"/>
              <p:cNvSpPr/>
              <p:nvPr/>
            </p:nvSpPr>
            <p:spPr>
              <a:xfrm>
                <a:off x="1263725" y="3495200"/>
                <a:ext cx="281800" cy="297675"/>
              </a:xfrm>
              <a:custGeom>
                <a:avLst/>
                <a:gdLst/>
                <a:ahLst/>
                <a:cxnLst/>
                <a:rect l="l" t="t" r="r" b="b"/>
                <a:pathLst>
                  <a:path w="11272" h="11907" extrusionOk="0">
                    <a:moveTo>
                      <a:pt x="1251" y="1"/>
                    </a:moveTo>
                    <a:cubicBezTo>
                      <a:pt x="529" y="1"/>
                      <a:pt x="0" y="671"/>
                      <a:pt x="181" y="1381"/>
                    </a:cubicBezTo>
                    <a:lnTo>
                      <a:pt x="2683" y="11182"/>
                    </a:lnTo>
                    <a:cubicBezTo>
                      <a:pt x="2683" y="11182"/>
                      <a:pt x="5128" y="11907"/>
                      <a:pt x="7815" y="11907"/>
                    </a:cubicBezTo>
                    <a:cubicBezTo>
                      <a:pt x="8169" y="11907"/>
                      <a:pt x="8528" y="11894"/>
                      <a:pt x="8886" y="11866"/>
                    </a:cubicBezTo>
                    <a:cubicBezTo>
                      <a:pt x="10975" y="11698"/>
                      <a:pt x="11272" y="11182"/>
                      <a:pt x="11272" y="11182"/>
                    </a:cubicBezTo>
                    <a:lnTo>
                      <a:pt x="8189" y="981"/>
                    </a:lnTo>
                    <a:cubicBezTo>
                      <a:pt x="8022" y="401"/>
                      <a:pt x="7480" y="1"/>
                      <a:pt x="68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38"/>
              <p:cNvSpPr/>
              <p:nvPr/>
            </p:nvSpPr>
            <p:spPr>
              <a:xfrm>
                <a:off x="998700" y="3495200"/>
                <a:ext cx="284700" cy="279575"/>
              </a:xfrm>
              <a:custGeom>
                <a:avLst/>
                <a:gdLst/>
                <a:ahLst/>
                <a:cxnLst/>
                <a:rect l="l" t="t" r="r" b="b"/>
                <a:pathLst>
                  <a:path w="11388" h="11183" extrusionOk="0">
                    <a:moveTo>
                      <a:pt x="1806" y="1"/>
                    </a:moveTo>
                    <a:cubicBezTo>
                      <a:pt x="1174" y="1"/>
                      <a:pt x="658" y="491"/>
                      <a:pt x="619" y="1123"/>
                    </a:cubicBezTo>
                    <a:lnTo>
                      <a:pt x="619" y="1110"/>
                    </a:lnTo>
                    <a:lnTo>
                      <a:pt x="0" y="11182"/>
                    </a:lnTo>
                    <a:lnTo>
                      <a:pt x="11388" y="11182"/>
                    </a:lnTo>
                    <a:lnTo>
                      <a:pt x="9247" y="1020"/>
                    </a:lnTo>
                    <a:cubicBezTo>
                      <a:pt x="9118" y="426"/>
                      <a:pt x="8602" y="1"/>
                      <a:pt x="79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38"/>
              <p:cNvSpPr/>
              <p:nvPr/>
            </p:nvSpPr>
            <p:spPr>
              <a:xfrm>
                <a:off x="1292075" y="3622250"/>
                <a:ext cx="1760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7043" h="6827" extrusionOk="0">
                    <a:moveTo>
                      <a:pt x="272" y="0"/>
                    </a:moveTo>
                    <a:cubicBezTo>
                      <a:pt x="182" y="0"/>
                      <a:pt x="91" y="13"/>
                      <a:pt x="1" y="39"/>
                    </a:cubicBezTo>
                    <a:lnTo>
                      <a:pt x="1549" y="6100"/>
                    </a:lnTo>
                    <a:cubicBezTo>
                      <a:pt x="1549" y="6100"/>
                      <a:pt x="4012" y="6826"/>
                      <a:pt x="6710" y="6826"/>
                    </a:cubicBezTo>
                    <a:cubicBezTo>
                      <a:pt x="6820" y="6826"/>
                      <a:pt x="6931" y="6825"/>
                      <a:pt x="7043" y="6822"/>
                    </a:cubicBezTo>
                    <a:lnTo>
                      <a:pt x="6849" y="6126"/>
                    </a:lnTo>
                    <a:lnTo>
                      <a:pt x="6849" y="6139"/>
                    </a:lnTo>
                    <a:lnTo>
                      <a:pt x="5095" y="6139"/>
                    </a:lnTo>
                    <a:lnTo>
                      <a:pt x="5095" y="4501"/>
                    </a:lnTo>
                    <a:cubicBezTo>
                      <a:pt x="5095" y="3688"/>
                      <a:pt x="4437" y="3018"/>
                      <a:pt x="3625" y="3018"/>
                    </a:cubicBezTo>
                    <a:lnTo>
                      <a:pt x="3006" y="3018"/>
                    </a:lnTo>
                    <a:cubicBezTo>
                      <a:pt x="3638" y="3018"/>
                      <a:pt x="4141" y="2515"/>
                      <a:pt x="4141" y="1883"/>
                    </a:cubicBezTo>
                    <a:lnTo>
                      <a:pt x="4141" y="1135"/>
                    </a:lnTo>
                    <a:cubicBezTo>
                      <a:pt x="4141" y="516"/>
                      <a:pt x="3638" y="0"/>
                      <a:pt x="3006" y="0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38"/>
              <p:cNvSpPr/>
              <p:nvPr/>
            </p:nvSpPr>
            <p:spPr>
              <a:xfrm>
                <a:off x="998375" y="3613525"/>
                <a:ext cx="187975" cy="161250"/>
              </a:xfrm>
              <a:custGeom>
                <a:avLst/>
                <a:gdLst/>
                <a:ahLst/>
                <a:cxnLst/>
                <a:rect l="l" t="t" r="r" b="b"/>
                <a:pathLst>
                  <a:path w="7519" h="6450" extrusionOk="0">
                    <a:moveTo>
                      <a:pt x="851" y="1"/>
                    </a:moveTo>
                    <a:cubicBezTo>
                      <a:pt x="684" y="1"/>
                      <a:pt x="542" y="40"/>
                      <a:pt x="400" y="91"/>
                    </a:cubicBezTo>
                    <a:lnTo>
                      <a:pt x="232" y="2838"/>
                    </a:lnTo>
                    <a:cubicBezTo>
                      <a:pt x="413" y="2954"/>
                      <a:pt x="619" y="3019"/>
                      <a:pt x="851" y="3019"/>
                    </a:cubicBezTo>
                    <a:lnTo>
                      <a:pt x="219" y="3019"/>
                    </a:lnTo>
                    <a:lnTo>
                      <a:pt x="0" y="6449"/>
                    </a:lnTo>
                    <a:lnTo>
                      <a:pt x="7519" y="6449"/>
                    </a:lnTo>
                    <a:lnTo>
                      <a:pt x="7429" y="6127"/>
                    </a:lnTo>
                    <a:lnTo>
                      <a:pt x="5688" y="6127"/>
                    </a:lnTo>
                    <a:lnTo>
                      <a:pt x="5688" y="4502"/>
                    </a:lnTo>
                    <a:cubicBezTo>
                      <a:pt x="5688" y="3676"/>
                      <a:pt x="5017" y="3019"/>
                      <a:pt x="4204" y="3019"/>
                    </a:cubicBezTo>
                    <a:lnTo>
                      <a:pt x="3585" y="3019"/>
                    </a:lnTo>
                    <a:cubicBezTo>
                      <a:pt x="4217" y="3019"/>
                      <a:pt x="4720" y="2516"/>
                      <a:pt x="4720" y="1884"/>
                    </a:cubicBezTo>
                    <a:lnTo>
                      <a:pt x="4720" y="1136"/>
                    </a:lnTo>
                    <a:cubicBezTo>
                      <a:pt x="4720" y="504"/>
                      <a:pt x="4217" y="1"/>
                      <a:pt x="3585" y="1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8"/>
              <p:cNvSpPr/>
              <p:nvPr/>
            </p:nvSpPr>
            <p:spPr>
              <a:xfrm>
                <a:off x="622100" y="3495200"/>
                <a:ext cx="352100" cy="279575"/>
              </a:xfrm>
              <a:custGeom>
                <a:avLst/>
                <a:gdLst/>
                <a:ahLst/>
                <a:cxnLst/>
                <a:rect l="l" t="t" r="r" b="b"/>
                <a:pathLst>
                  <a:path w="14084" h="11183" extrusionOk="0">
                    <a:moveTo>
                      <a:pt x="6024" y="1"/>
                    </a:moveTo>
                    <a:cubicBezTo>
                      <a:pt x="5121" y="1"/>
                      <a:pt x="4308" y="542"/>
                      <a:pt x="3973" y="1381"/>
                    </a:cubicBezTo>
                    <a:lnTo>
                      <a:pt x="1" y="11182"/>
                    </a:lnTo>
                    <a:lnTo>
                      <a:pt x="13426" y="11182"/>
                    </a:lnTo>
                    <a:lnTo>
                      <a:pt x="14032" y="1510"/>
                    </a:lnTo>
                    <a:cubicBezTo>
                      <a:pt x="14084" y="697"/>
                      <a:pt x="13426" y="1"/>
                      <a:pt x="126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38"/>
              <p:cNvSpPr/>
              <p:nvPr/>
            </p:nvSpPr>
            <p:spPr>
              <a:xfrm>
                <a:off x="551825" y="3856950"/>
                <a:ext cx="38700" cy="6902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761" extrusionOk="0">
                    <a:moveTo>
                      <a:pt x="684" y="1"/>
                    </a:moveTo>
                    <a:cubicBezTo>
                      <a:pt x="310" y="1"/>
                      <a:pt x="0" y="297"/>
                      <a:pt x="0" y="684"/>
                    </a:cubicBezTo>
                    <a:lnTo>
                      <a:pt x="0" y="2064"/>
                    </a:lnTo>
                    <a:cubicBezTo>
                      <a:pt x="0" y="2451"/>
                      <a:pt x="310" y="2761"/>
                      <a:pt x="684" y="2761"/>
                    </a:cubicBezTo>
                    <a:lnTo>
                      <a:pt x="1548" y="2761"/>
                    </a:lnTo>
                    <a:lnTo>
                      <a:pt x="154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38"/>
              <p:cNvSpPr/>
              <p:nvPr/>
            </p:nvSpPr>
            <p:spPr>
              <a:xfrm>
                <a:off x="1332400" y="3775050"/>
                <a:ext cx="21312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8525" h="712" extrusionOk="0">
                    <a:moveTo>
                      <a:pt x="0" y="1"/>
                    </a:moveTo>
                    <a:cubicBezTo>
                      <a:pt x="395" y="114"/>
                      <a:pt x="2648" y="711"/>
                      <a:pt x="5090" y="711"/>
                    </a:cubicBezTo>
                    <a:cubicBezTo>
                      <a:pt x="5437" y="711"/>
                      <a:pt x="5789" y="699"/>
                      <a:pt x="6139" y="672"/>
                    </a:cubicBezTo>
                    <a:cubicBezTo>
                      <a:pt x="7996" y="530"/>
                      <a:pt x="8447" y="104"/>
                      <a:pt x="85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38"/>
              <p:cNvSpPr/>
              <p:nvPr/>
            </p:nvSpPr>
            <p:spPr>
              <a:xfrm>
                <a:off x="1633200" y="3905650"/>
                <a:ext cx="7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044" extrusionOk="0">
                    <a:moveTo>
                      <a:pt x="1522" y="0"/>
                    </a:moveTo>
                    <a:cubicBezTo>
                      <a:pt x="684" y="0"/>
                      <a:pt x="1" y="684"/>
                      <a:pt x="1" y="1522"/>
                    </a:cubicBezTo>
                    <a:cubicBezTo>
                      <a:pt x="1" y="2360"/>
                      <a:pt x="684" y="3044"/>
                      <a:pt x="1522" y="3044"/>
                    </a:cubicBezTo>
                    <a:cubicBezTo>
                      <a:pt x="2361" y="3044"/>
                      <a:pt x="3044" y="2360"/>
                      <a:pt x="3044" y="1522"/>
                    </a:cubicBezTo>
                    <a:cubicBezTo>
                      <a:pt x="3044" y="684"/>
                      <a:pt x="2361" y="0"/>
                      <a:pt x="1522" y="0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38"/>
              <p:cNvSpPr/>
              <p:nvPr/>
            </p:nvSpPr>
            <p:spPr>
              <a:xfrm>
                <a:off x="1664150" y="3905650"/>
                <a:ext cx="4517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3044" extrusionOk="0">
                    <a:moveTo>
                      <a:pt x="284" y="0"/>
                    </a:moveTo>
                    <a:cubicBezTo>
                      <a:pt x="194" y="0"/>
                      <a:pt x="91" y="0"/>
                      <a:pt x="1" y="26"/>
                    </a:cubicBezTo>
                    <a:cubicBezTo>
                      <a:pt x="710" y="155"/>
                      <a:pt x="1252" y="774"/>
                      <a:pt x="1252" y="1522"/>
                    </a:cubicBezTo>
                    <a:cubicBezTo>
                      <a:pt x="1252" y="2270"/>
                      <a:pt x="710" y="2889"/>
                      <a:pt x="1" y="3018"/>
                    </a:cubicBezTo>
                    <a:cubicBezTo>
                      <a:pt x="91" y="3031"/>
                      <a:pt x="194" y="3044"/>
                      <a:pt x="284" y="3044"/>
                    </a:cubicBezTo>
                    <a:cubicBezTo>
                      <a:pt x="1123" y="3044"/>
                      <a:pt x="1806" y="2360"/>
                      <a:pt x="1806" y="1522"/>
                    </a:cubicBezTo>
                    <a:cubicBezTo>
                      <a:pt x="1806" y="684"/>
                      <a:pt x="1123" y="0"/>
                      <a:pt x="284" y="0"/>
                    </a:cubicBezTo>
                    <a:close/>
                  </a:path>
                </a:pathLst>
              </a:custGeom>
              <a:solidFill>
                <a:srgbClr val="092553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38"/>
              <p:cNvSpPr/>
              <p:nvPr/>
            </p:nvSpPr>
            <p:spPr>
              <a:xfrm>
                <a:off x="1847275" y="3905650"/>
                <a:ext cx="7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044" extrusionOk="0">
                    <a:moveTo>
                      <a:pt x="1523" y="0"/>
                    </a:moveTo>
                    <a:cubicBezTo>
                      <a:pt x="684" y="0"/>
                      <a:pt x="1" y="684"/>
                      <a:pt x="1" y="1522"/>
                    </a:cubicBezTo>
                    <a:cubicBezTo>
                      <a:pt x="1" y="2360"/>
                      <a:pt x="684" y="3044"/>
                      <a:pt x="1523" y="3044"/>
                    </a:cubicBezTo>
                    <a:cubicBezTo>
                      <a:pt x="2374" y="3044"/>
                      <a:pt x="3045" y="2360"/>
                      <a:pt x="3045" y="1522"/>
                    </a:cubicBezTo>
                    <a:cubicBezTo>
                      <a:pt x="3045" y="684"/>
                      <a:pt x="2374" y="0"/>
                      <a:pt x="1523" y="0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38"/>
              <p:cNvSpPr/>
              <p:nvPr/>
            </p:nvSpPr>
            <p:spPr>
              <a:xfrm>
                <a:off x="1877600" y="3905650"/>
                <a:ext cx="4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3044" extrusionOk="0">
                    <a:moveTo>
                      <a:pt x="310" y="0"/>
                    </a:moveTo>
                    <a:cubicBezTo>
                      <a:pt x="207" y="0"/>
                      <a:pt x="103" y="13"/>
                      <a:pt x="0" y="26"/>
                    </a:cubicBezTo>
                    <a:cubicBezTo>
                      <a:pt x="684" y="181"/>
                      <a:pt x="1200" y="787"/>
                      <a:pt x="1200" y="1522"/>
                    </a:cubicBezTo>
                    <a:cubicBezTo>
                      <a:pt x="1200" y="2257"/>
                      <a:pt x="684" y="2863"/>
                      <a:pt x="0" y="3005"/>
                    </a:cubicBezTo>
                    <a:cubicBezTo>
                      <a:pt x="103" y="3031"/>
                      <a:pt x="207" y="3044"/>
                      <a:pt x="310" y="3044"/>
                    </a:cubicBezTo>
                    <a:cubicBezTo>
                      <a:pt x="1161" y="3044"/>
                      <a:pt x="1844" y="2360"/>
                      <a:pt x="1844" y="1522"/>
                    </a:cubicBezTo>
                    <a:cubicBezTo>
                      <a:pt x="1844" y="684"/>
                      <a:pt x="1161" y="0"/>
                      <a:pt x="310" y="0"/>
                    </a:cubicBezTo>
                    <a:close/>
                  </a:path>
                </a:pathLst>
              </a:custGeom>
              <a:solidFill>
                <a:srgbClr val="092553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38"/>
              <p:cNvSpPr/>
              <p:nvPr/>
            </p:nvSpPr>
            <p:spPr>
              <a:xfrm>
                <a:off x="1728325" y="3908875"/>
                <a:ext cx="1086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723" extrusionOk="0">
                    <a:moveTo>
                      <a:pt x="361" y="0"/>
                    </a:moveTo>
                    <a:cubicBezTo>
                      <a:pt x="155" y="0"/>
                      <a:pt x="0" y="168"/>
                      <a:pt x="0" y="361"/>
                    </a:cubicBezTo>
                    <a:cubicBezTo>
                      <a:pt x="0" y="567"/>
                      <a:pt x="155" y="722"/>
                      <a:pt x="361" y="722"/>
                    </a:cubicBezTo>
                    <a:lnTo>
                      <a:pt x="3985" y="722"/>
                    </a:lnTo>
                    <a:cubicBezTo>
                      <a:pt x="4191" y="722"/>
                      <a:pt x="4346" y="567"/>
                      <a:pt x="4346" y="361"/>
                    </a:cubicBezTo>
                    <a:cubicBezTo>
                      <a:pt x="4346" y="168"/>
                      <a:pt x="4191" y="0"/>
                      <a:pt x="3985" y="0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38"/>
              <p:cNvSpPr/>
              <p:nvPr/>
            </p:nvSpPr>
            <p:spPr>
              <a:xfrm>
                <a:off x="1728325" y="3935300"/>
                <a:ext cx="1086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723" extrusionOk="0">
                    <a:moveTo>
                      <a:pt x="361" y="1"/>
                    </a:moveTo>
                    <a:cubicBezTo>
                      <a:pt x="155" y="1"/>
                      <a:pt x="0" y="155"/>
                      <a:pt x="0" y="362"/>
                    </a:cubicBezTo>
                    <a:cubicBezTo>
                      <a:pt x="0" y="555"/>
                      <a:pt x="155" y="723"/>
                      <a:pt x="361" y="723"/>
                    </a:cubicBezTo>
                    <a:lnTo>
                      <a:pt x="3985" y="723"/>
                    </a:lnTo>
                    <a:cubicBezTo>
                      <a:pt x="4191" y="723"/>
                      <a:pt x="4346" y="555"/>
                      <a:pt x="4346" y="362"/>
                    </a:cubicBezTo>
                    <a:cubicBezTo>
                      <a:pt x="4346" y="155"/>
                      <a:pt x="4191" y="1"/>
                      <a:pt x="3985" y="1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38"/>
              <p:cNvSpPr/>
              <p:nvPr/>
            </p:nvSpPr>
            <p:spPr>
              <a:xfrm>
                <a:off x="1728325" y="3961425"/>
                <a:ext cx="1086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723" extrusionOk="0">
                    <a:moveTo>
                      <a:pt x="361" y="0"/>
                    </a:moveTo>
                    <a:cubicBezTo>
                      <a:pt x="155" y="0"/>
                      <a:pt x="0" y="155"/>
                      <a:pt x="0" y="361"/>
                    </a:cubicBezTo>
                    <a:cubicBezTo>
                      <a:pt x="0" y="555"/>
                      <a:pt x="155" y="722"/>
                      <a:pt x="361" y="722"/>
                    </a:cubicBezTo>
                    <a:lnTo>
                      <a:pt x="3985" y="722"/>
                    </a:lnTo>
                    <a:cubicBezTo>
                      <a:pt x="4191" y="722"/>
                      <a:pt x="4346" y="555"/>
                      <a:pt x="4346" y="361"/>
                    </a:cubicBezTo>
                    <a:cubicBezTo>
                      <a:pt x="4346" y="155"/>
                      <a:pt x="4191" y="0"/>
                      <a:pt x="3985" y="0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38"/>
              <p:cNvSpPr/>
              <p:nvPr/>
            </p:nvSpPr>
            <p:spPr>
              <a:xfrm>
                <a:off x="668225" y="3903925"/>
                <a:ext cx="225050" cy="209475"/>
              </a:xfrm>
              <a:custGeom>
                <a:avLst/>
                <a:gdLst/>
                <a:ahLst/>
                <a:cxnLst/>
                <a:rect l="l" t="t" r="r" b="b"/>
                <a:pathLst>
                  <a:path w="9002" h="8379" extrusionOk="0">
                    <a:moveTo>
                      <a:pt x="4494" y="1"/>
                    </a:moveTo>
                    <a:cubicBezTo>
                      <a:pt x="2477" y="1"/>
                      <a:pt x="699" y="1470"/>
                      <a:pt x="374" y="3525"/>
                    </a:cubicBezTo>
                    <a:cubicBezTo>
                      <a:pt x="0" y="5808"/>
                      <a:pt x="1548" y="7949"/>
                      <a:pt x="3843" y="8323"/>
                    </a:cubicBezTo>
                    <a:cubicBezTo>
                      <a:pt x="4071" y="8360"/>
                      <a:pt x="4297" y="8378"/>
                      <a:pt x="4521" y="8378"/>
                    </a:cubicBezTo>
                    <a:cubicBezTo>
                      <a:pt x="6536" y="8378"/>
                      <a:pt x="8304" y="6909"/>
                      <a:pt x="8641" y="4854"/>
                    </a:cubicBezTo>
                    <a:cubicBezTo>
                      <a:pt x="9002" y="2571"/>
                      <a:pt x="7454" y="417"/>
                      <a:pt x="5172" y="56"/>
                    </a:cubicBezTo>
                    <a:cubicBezTo>
                      <a:pt x="4944" y="19"/>
                      <a:pt x="4717" y="1"/>
                      <a:pt x="44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38"/>
              <p:cNvSpPr/>
              <p:nvPr/>
            </p:nvSpPr>
            <p:spPr>
              <a:xfrm>
                <a:off x="721100" y="3948850"/>
                <a:ext cx="119300" cy="119300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4772" extrusionOk="0">
                    <a:moveTo>
                      <a:pt x="2386" y="0"/>
                    </a:moveTo>
                    <a:cubicBezTo>
                      <a:pt x="1071" y="0"/>
                      <a:pt x="0" y="1071"/>
                      <a:pt x="0" y="2386"/>
                    </a:cubicBezTo>
                    <a:cubicBezTo>
                      <a:pt x="0" y="3702"/>
                      <a:pt x="1071" y="4772"/>
                      <a:pt x="2386" y="4772"/>
                    </a:cubicBezTo>
                    <a:cubicBezTo>
                      <a:pt x="3701" y="4772"/>
                      <a:pt x="4772" y="3702"/>
                      <a:pt x="4772" y="2386"/>
                    </a:cubicBezTo>
                    <a:cubicBezTo>
                      <a:pt x="4772" y="1071"/>
                      <a:pt x="3701" y="0"/>
                      <a:pt x="23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38"/>
              <p:cNvSpPr/>
              <p:nvPr/>
            </p:nvSpPr>
            <p:spPr>
              <a:xfrm>
                <a:off x="721100" y="3993025"/>
                <a:ext cx="118675" cy="75125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3005" extrusionOk="0">
                    <a:moveTo>
                      <a:pt x="90" y="0"/>
                    </a:moveTo>
                    <a:cubicBezTo>
                      <a:pt x="39" y="193"/>
                      <a:pt x="0" y="400"/>
                      <a:pt x="0" y="619"/>
                    </a:cubicBezTo>
                    <a:cubicBezTo>
                      <a:pt x="0" y="1935"/>
                      <a:pt x="1071" y="3005"/>
                      <a:pt x="2386" y="3005"/>
                    </a:cubicBezTo>
                    <a:cubicBezTo>
                      <a:pt x="3585" y="3005"/>
                      <a:pt x="4566" y="2128"/>
                      <a:pt x="4746" y="993"/>
                    </a:cubicBezTo>
                    <a:lnTo>
                      <a:pt x="4746" y="993"/>
                    </a:lnTo>
                    <a:cubicBezTo>
                      <a:pt x="4306" y="1060"/>
                      <a:pt x="3895" y="1090"/>
                      <a:pt x="3511" y="1090"/>
                    </a:cubicBezTo>
                    <a:cubicBezTo>
                      <a:pt x="1966" y="1090"/>
                      <a:pt x="855" y="599"/>
                      <a:pt x="90" y="0"/>
                    </a:cubicBezTo>
                    <a:close/>
                  </a:path>
                </a:pathLst>
              </a:custGeom>
              <a:solidFill>
                <a:srgbClr val="092553">
                  <a:alpha val="15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38"/>
              <p:cNvSpPr/>
              <p:nvPr/>
            </p:nvSpPr>
            <p:spPr>
              <a:xfrm>
                <a:off x="1304350" y="3903975"/>
                <a:ext cx="234400" cy="209375"/>
              </a:xfrm>
              <a:custGeom>
                <a:avLst/>
                <a:gdLst/>
                <a:ahLst/>
                <a:cxnLst/>
                <a:rect l="l" t="t" r="r" b="b"/>
                <a:pathLst>
                  <a:path w="9376" h="8375" extrusionOk="0">
                    <a:moveTo>
                      <a:pt x="4685" y="1"/>
                    </a:moveTo>
                    <a:cubicBezTo>
                      <a:pt x="2908" y="1"/>
                      <a:pt x="1261" y="1144"/>
                      <a:pt x="696" y="2930"/>
                    </a:cubicBezTo>
                    <a:cubicBezTo>
                      <a:pt x="0" y="5135"/>
                      <a:pt x="1225" y="7483"/>
                      <a:pt x="3431" y="8179"/>
                    </a:cubicBezTo>
                    <a:cubicBezTo>
                      <a:pt x="3850" y="8311"/>
                      <a:pt x="4274" y="8374"/>
                      <a:pt x="4691" y="8374"/>
                    </a:cubicBezTo>
                    <a:cubicBezTo>
                      <a:pt x="6468" y="8374"/>
                      <a:pt x="8115" y="7231"/>
                      <a:pt x="8679" y="5445"/>
                    </a:cubicBezTo>
                    <a:cubicBezTo>
                      <a:pt x="9376" y="3240"/>
                      <a:pt x="8151" y="892"/>
                      <a:pt x="5945" y="196"/>
                    </a:cubicBezTo>
                    <a:cubicBezTo>
                      <a:pt x="5526" y="64"/>
                      <a:pt x="5102" y="1"/>
                      <a:pt x="46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38"/>
              <p:cNvSpPr/>
              <p:nvPr/>
            </p:nvSpPr>
            <p:spPr>
              <a:xfrm>
                <a:off x="1361725" y="3948850"/>
                <a:ext cx="119325" cy="119300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4772" extrusionOk="0">
                    <a:moveTo>
                      <a:pt x="2387" y="0"/>
                    </a:moveTo>
                    <a:cubicBezTo>
                      <a:pt x="1071" y="0"/>
                      <a:pt x="1" y="1071"/>
                      <a:pt x="1" y="2386"/>
                    </a:cubicBezTo>
                    <a:cubicBezTo>
                      <a:pt x="1" y="3702"/>
                      <a:pt x="1071" y="4772"/>
                      <a:pt x="2387" y="4772"/>
                    </a:cubicBezTo>
                    <a:cubicBezTo>
                      <a:pt x="3702" y="4772"/>
                      <a:pt x="4772" y="3702"/>
                      <a:pt x="4772" y="2386"/>
                    </a:cubicBezTo>
                    <a:cubicBezTo>
                      <a:pt x="4772" y="1071"/>
                      <a:pt x="3702" y="0"/>
                      <a:pt x="23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38"/>
              <p:cNvSpPr/>
              <p:nvPr/>
            </p:nvSpPr>
            <p:spPr>
              <a:xfrm>
                <a:off x="1361725" y="3993025"/>
                <a:ext cx="118675" cy="75125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3005" extrusionOk="0">
                    <a:moveTo>
                      <a:pt x="91" y="0"/>
                    </a:moveTo>
                    <a:cubicBezTo>
                      <a:pt x="39" y="193"/>
                      <a:pt x="1" y="400"/>
                      <a:pt x="1" y="619"/>
                    </a:cubicBezTo>
                    <a:cubicBezTo>
                      <a:pt x="1" y="1935"/>
                      <a:pt x="1071" y="3005"/>
                      <a:pt x="2387" y="3005"/>
                    </a:cubicBezTo>
                    <a:cubicBezTo>
                      <a:pt x="3586" y="3005"/>
                      <a:pt x="4566" y="2128"/>
                      <a:pt x="4747" y="993"/>
                    </a:cubicBezTo>
                    <a:lnTo>
                      <a:pt x="4747" y="993"/>
                    </a:lnTo>
                    <a:cubicBezTo>
                      <a:pt x="4307" y="1060"/>
                      <a:pt x="3896" y="1090"/>
                      <a:pt x="3511" y="1090"/>
                    </a:cubicBezTo>
                    <a:cubicBezTo>
                      <a:pt x="1966" y="1090"/>
                      <a:pt x="855" y="599"/>
                      <a:pt x="91" y="0"/>
                    </a:cubicBezTo>
                    <a:close/>
                  </a:path>
                </a:pathLst>
              </a:custGeom>
              <a:solidFill>
                <a:srgbClr val="092553">
                  <a:alpha val="15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38"/>
              <p:cNvSpPr/>
              <p:nvPr/>
            </p:nvSpPr>
            <p:spPr>
              <a:xfrm>
                <a:off x="1311100" y="3727350"/>
                <a:ext cx="155750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2000" extrusionOk="0">
                    <a:moveTo>
                      <a:pt x="1600" y="0"/>
                    </a:moveTo>
                    <a:cubicBezTo>
                      <a:pt x="1149" y="0"/>
                      <a:pt x="723" y="323"/>
                      <a:pt x="504" y="826"/>
                    </a:cubicBezTo>
                    <a:lnTo>
                      <a:pt x="1" y="1999"/>
                    </a:lnTo>
                    <a:lnTo>
                      <a:pt x="6230" y="1999"/>
                    </a:lnTo>
                    <a:lnTo>
                      <a:pt x="5856" y="929"/>
                    </a:lnTo>
                    <a:cubicBezTo>
                      <a:pt x="5662" y="361"/>
                      <a:pt x="5211" y="0"/>
                      <a:pt x="47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38"/>
              <p:cNvSpPr/>
              <p:nvPr/>
            </p:nvSpPr>
            <p:spPr>
              <a:xfrm>
                <a:off x="1362050" y="3663500"/>
                <a:ext cx="62900" cy="106175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4247" extrusionOk="0">
                    <a:moveTo>
                      <a:pt x="439" y="1"/>
                    </a:moveTo>
                    <a:cubicBezTo>
                      <a:pt x="439" y="1"/>
                      <a:pt x="168" y="2541"/>
                      <a:pt x="1" y="2554"/>
                    </a:cubicBezTo>
                    <a:cubicBezTo>
                      <a:pt x="1201" y="3267"/>
                      <a:pt x="1165" y="4247"/>
                      <a:pt x="1961" y="4247"/>
                    </a:cubicBezTo>
                    <a:cubicBezTo>
                      <a:pt x="1986" y="4247"/>
                      <a:pt x="2012" y="4246"/>
                      <a:pt x="2038" y="4244"/>
                    </a:cubicBezTo>
                    <a:cubicBezTo>
                      <a:pt x="2464" y="4218"/>
                      <a:pt x="2515" y="3805"/>
                      <a:pt x="2464" y="3405"/>
                    </a:cubicBezTo>
                    <a:cubicBezTo>
                      <a:pt x="2438" y="3199"/>
                      <a:pt x="2348" y="2993"/>
                      <a:pt x="2193" y="2851"/>
                    </a:cubicBezTo>
                    <a:cubicBezTo>
                      <a:pt x="2167" y="2825"/>
                      <a:pt x="2141" y="2812"/>
                      <a:pt x="2116" y="2799"/>
                    </a:cubicBezTo>
                    <a:lnTo>
                      <a:pt x="2309" y="1716"/>
                    </a:lnTo>
                    <a:lnTo>
                      <a:pt x="439" y="1"/>
                    </a:ln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38"/>
              <p:cNvSpPr/>
              <p:nvPr/>
            </p:nvSpPr>
            <p:spPr>
              <a:xfrm>
                <a:off x="1341425" y="3566775"/>
                <a:ext cx="125425" cy="159350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6374" extrusionOk="0">
                    <a:moveTo>
                      <a:pt x="1870" y="1"/>
                    </a:moveTo>
                    <a:cubicBezTo>
                      <a:pt x="838" y="1"/>
                      <a:pt x="0" y="800"/>
                      <a:pt x="0" y="1781"/>
                    </a:cubicBezTo>
                    <a:lnTo>
                      <a:pt x="0" y="3883"/>
                    </a:lnTo>
                    <a:cubicBezTo>
                      <a:pt x="0" y="5211"/>
                      <a:pt x="1664" y="6062"/>
                      <a:pt x="2515" y="6281"/>
                    </a:cubicBezTo>
                    <a:cubicBezTo>
                      <a:pt x="2752" y="6345"/>
                      <a:pt x="2970" y="6374"/>
                      <a:pt x="3169" y="6374"/>
                    </a:cubicBezTo>
                    <a:cubicBezTo>
                      <a:pt x="4518" y="6374"/>
                      <a:pt x="5017" y="5040"/>
                      <a:pt x="5017" y="3883"/>
                    </a:cubicBezTo>
                    <a:lnTo>
                      <a:pt x="5017" y="1781"/>
                    </a:lnTo>
                    <a:cubicBezTo>
                      <a:pt x="5017" y="800"/>
                      <a:pt x="4192" y="1"/>
                      <a:pt x="3160" y="1"/>
                    </a:cubicBezTo>
                    <a:close/>
                  </a:path>
                </a:pathLst>
              </a:custGeom>
              <a:solidFill>
                <a:srgbClr val="FDC9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38"/>
              <p:cNvSpPr/>
              <p:nvPr/>
            </p:nvSpPr>
            <p:spPr>
              <a:xfrm>
                <a:off x="1299825" y="3523900"/>
                <a:ext cx="180575" cy="139950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5598" extrusionOk="0">
                    <a:moveTo>
                      <a:pt x="4205" y="1"/>
                    </a:moveTo>
                    <a:cubicBezTo>
                      <a:pt x="4115" y="1"/>
                      <a:pt x="4011" y="13"/>
                      <a:pt x="3921" y="39"/>
                    </a:cubicBezTo>
                    <a:cubicBezTo>
                      <a:pt x="2631" y="323"/>
                      <a:pt x="2322" y="1303"/>
                      <a:pt x="2322" y="1303"/>
                    </a:cubicBezTo>
                    <a:lnTo>
                      <a:pt x="2283" y="1303"/>
                    </a:lnTo>
                    <a:cubicBezTo>
                      <a:pt x="2154" y="1303"/>
                      <a:pt x="2012" y="1329"/>
                      <a:pt x="1896" y="1368"/>
                    </a:cubicBezTo>
                    <a:cubicBezTo>
                      <a:pt x="1213" y="1561"/>
                      <a:pt x="1" y="2283"/>
                      <a:pt x="774" y="4979"/>
                    </a:cubicBezTo>
                    <a:lnTo>
                      <a:pt x="1342" y="5108"/>
                    </a:lnTo>
                    <a:lnTo>
                      <a:pt x="1716" y="5598"/>
                    </a:lnTo>
                    <a:lnTo>
                      <a:pt x="2309" y="5262"/>
                    </a:lnTo>
                    <a:cubicBezTo>
                      <a:pt x="2309" y="5262"/>
                      <a:pt x="2928" y="4940"/>
                      <a:pt x="3083" y="2644"/>
                    </a:cubicBezTo>
                    <a:cubicBezTo>
                      <a:pt x="4527" y="3818"/>
                      <a:pt x="6500" y="4231"/>
                      <a:pt x="6668" y="4282"/>
                    </a:cubicBezTo>
                    <a:lnTo>
                      <a:pt x="6668" y="5030"/>
                    </a:lnTo>
                    <a:cubicBezTo>
                      <a:pt x="6990" y="4940"/>
                      <a:pt x="7223" y="4669"/>
                      <a:pt x="7223" y="4347"/>
                    </a:cubicBezTo>
                    <a:lnTo>
                      <a:pt x="7223" y="3083"/>
                    </a:lnTo>
                    <a:cubicBezTo>
                      <a:pt x="7223" y="2915"/>
                      <a:pt x="7210" y="2760"/>
                      <a:pt x="7184" y="2606"/>
                    </a:cubicBezTo>
                    <a:cubicBezTo>
                      <a:pt x="7171" y="2503"/>
                      <a:pt x="7145" y="2412"/>
                      <a:pt x="7119" y="2309"/>
                    </a:cubicBezTo>
                    <a:cubicBezTo>
                      <a:pt x="7107" y="2206"/>
                      <a:pt x="7068" y="2116"/>
                      <a:pt x="7042" y="2025"/>
                    </a:cubicBezTo>
                    <a:cubicBezTo>
                      <a:pt x="6990" y="1883"/>
                      <a:pt x="6926" y="1742"/>
                      <a:pt x="6849" y="1613"/>
                    </a:cubicBezTo>
                    <a:cubicBezTo>
                      <a:pt x="6810" y="1522"/>
                      <a:pt x="6758" y="1445"/>
                      <a:pt x="6707" y="1355"/>
                    </a:cubicBezTo>
                    <a:cubicBezTo>
                      <a:pt x="6681" y="1316"/>
                      <a:pt x="6655" y="1277"/>
                      <a:pt x="6616" y="1239"/>
                    </a:cubicBezTo>
                    <a:cubicBezTo>
                      <a:pt x="6565" y="1161"/>
                      <a:pt x="6500" y="1084"/>
                      <a:pt x="6436" y="1007"/>
                    </a:cubicBezTo>
                    <a:cubicBezTo>
                      <a:pt x="6384" y="955"/>
                      <a:pt x="6333" y="903"/>
                      <a:pt x="6281" y="852"/>
                    </a:cubicBezTo>
                    <a:cubicBezTo>
                      <a:pt x="6062" y="633"/>
                      <a:pt x="5791" y="452"/>
                      <a:pt x="5507" y="310"/>
                    </a:cubicBezTo>
                    <a:cubicBezTo>
                      <a:pt x="5430" y="259"/>
                      <a:pt x="5340" y="220"/>
                      <a:pt x="5237" y="194"/>
                    </a:cubicBezTo>
                    <a:cubicBezTo>
                      <a:pt x="5108" y="142"/>
                      <a:pt x="4966" y="104"/>
                      <a:pt x="4811" y="65"/>
                    </a:cubicBezTo>
                    <a:cubicBezTo>
                      <a:pt x="4617" y="26"/>
                      <a:pt x="4411" y="1"/>
                      <a:pt x="4205" y="1"/>
                    </a:cubicBezTo>
                    <a:close/>
                  </a:path>
                </a:pathLst>
              </a:custGeom>
              <a:solidFill>
                <a:srgbClr val="ED73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38"/>
              <p:cNvSpPr/>
              <p:nvPr/>
            </p:nvSpPr>
            <p:spPr>
              <a:xfrm>
                <a:off x="1434275" y="3644150"/>
                <a:ext cx="116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227" extrusionOk="0">
                    <a:moveTo>
                      <a:pt x="233" y="1"/>
                    </a:moveTo>
                    <a:cubicBezTo>
                      <a:pt x="104" y="1"/>
                      <a:pt x="0" y="607"/>
                      <a:pt x="0" y="826"/>
                    </a:cubicBezTo>
                    <a:cubicBezTo>
                      <a:pt x="0" y="1046"/>
                      <a:pt x="104" y="1226"/>
                      <a:pt x="233" y="1226"/>
                    </a:cubicBezTo>
                    <a:cubicBezTo>
                      <a:pt x="361" y="1226"/>
                      <a:pt x="465" y="1046"/>
                      <a:pt x="465" y="826"/>
                    </a:cubicBezTo>
                    <a:cubicBezTo>
                      <a:pt x="465" y="607"/>
                      <a:pt x="361" y="1"/>
                      <a:pt x="233" y="1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38"/>
              <p:cNvSpPr/>
              <p:nvPr/>
            </p:nvSpPr>
            <p:spPr>
              <a:xfrm>
                <a:off x="1418150" y="3671475"/>
                <a:ext cx="25175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611" extrusionOk="0">
                    <a:moveTo>
                      <a:pt x="85" y="1"/>
                    </a:moveTo>
                    <a:cubicBezTo>
                      <a:pt x="79" y="1"/>
                      <a:pt x="72" y="2"/>
                      <a:pt x="65" y="4"/>
                    </a:cubicBezTo>
                    <a:cubicBezTo>
                      <a:pt x="26" y="4"/>
                      <a:pt x="1" y="43"/>
                      <a:pt x="13" y="69"/>
                    </a:cubicBezTo>
                    <a:cubicBezTo>
                      <a:pt x="104" y="494"/>
                      <a:pt x="555" y="610"/>
                      <a:pt x="839" y="610"/>
                    </a:cubicBezTo>
                    <a:cubicBezTo>
                      <a:pt x="878" y="610"/>
                      <a:pt x="916" y="610"/>
                      <a:pt x="942" y="597"/>
                    </a:cubicBezTo>
                    <a:cubicBezTo>
                      <a:pt x="981" y="597"/>
                      <a:pt x="1006" y="572"/>
                      <a:pt x="994" y="533"/>
                    </a:cubicBezTo>
                    <a:cubicBezTo>
                      <a:pt x="994" y="494"/>
                      <a:pt x="968" y="481"/>
                      <a:pt x="929" y="481"/>
                    </a:cubicBezTo>
                    <a:cubicBezTo>
                      <a:pt x="925" y="481"/>
                      <a:pt x="901" y="483"/>
                      <a:pt x="865" y="483"/>
                    </a:cubicBezTo>
                    <a:cubicBezTo>
                      <a:pt x="691" y="483"/>
                      <a:pt x="228" y="448"/>
                      <a:pt x="142" y="43"/>
                    </a:cubicBezTo>
                    <a:cubicBezTo>
                      <a:pt x="132" y="22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38"/>
              <p:cNvSpPr/>
              <p:nvPr/>
            </p:nvSpPr>
            <p:spPr>
              <a:xfrm>
                <a:off x="1455550" y="3638675"/>
                <a:ext cx="712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672" extrusionOk="0">
                    <a:moveTo>
                      <a:pt x="142" y="1"/>
                    </a:moveTo>
                    <a:cubicBezTo>
                      <a:pt x="65" y="1"/>
                      <a:pt x="1" y="156"/>
                      <a:pt x="1" y="336"/>
                    </a:cubicBezTo>
                    <a:cubicBezTo>
                      <a:pt x="1" y="517"/>
                      <a:pt x="65" y="671"/>
                      <a:pt x="142" y="671"/>
                    </a:cubicBezTo>
                    <a:cubicBezTo>
                      <a:pt x="220" y="671"/>
                      <a:pt x="284" y="517"/>
                      <a:pt x="284" y="336"/>
                    </a:cubicBezTo>
                    <a:cubicBezTo>
                      <a:pt x="284" y="156"/>
                      <a:pt x="220" y="1"/>
                      <a:pt x="142" y="1"/>
                    </a:cubicBezTo>
                    <a:close/>
                  </a:path>
                </a:pathLst>
              </a:custGeom>
              <a:solidFill>
                <a:srgbClr val="540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38"/>
              <p:cNvSpPr/>
              <p:nvPr/>
            </p:nvSpPr>
            <p:spPr>
              <a:xfrm>
                <a:off x="1446525" y="3617375"/>
                <a:ext cx="3130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827" extrusionOk="0">
                    <a:moveTo>
                      <a:pt x="405" y="0"/>
                    </a:moveTo>
                    <a:cubicBezTo>
                      <a:pt x="76" y="0"/>
                      <a:pt x="0" y="337"/>
                      <a:pt x="0" y="337"/>
                    </a:cubicBezTo>
                    <a:cubicBezTo>
                      <a:pt x="426" y="388"/>
                      <a:pt x="1226" y="827"/>
                      <a:pt x="1226" y="827"/>
                    </a:cubicBezTo>
                    <a:cubicBezTo>
                      <a:pt x="1226" y="827"/>
                      <a:pt x="1251" y="311"/>
                      <a:pt x="684" y="66"/>
                    </a:cubicBezTo>
                    <a:cubicBezTo>
                      <a:pt x="575" y="19"/>
                      <a:pt x="483" y="0"/>
                      <a:pt x="405" y="0"/>
                    </a:cubicBezTo>
                    <a:close/>
                  </a:path>
                </a:pathLst>
              </a:custGeom>
              <a:solidFill>
                <a:srgbClr val="B15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38"/>
              <p:cNvSpPr/>
              <p:nvPr/>
            </p:nvSpPr>
            <p:spPr>
              <a:xfrm>
                <a:off x="1408800" y="3638675"/>
                <a:ext cx="712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672" extrusionOk="0">
                    <a:moveTo>
                      <a:pt x="142" y="1"/>
                    </a:moveTo>
                    <a:cubicBezTo>
                      <a:pt x="65" y="1"/>
                      <a:pt x="1" y="156"/>
                      <a:pt x="1" y="336"/>
                    </a:cubicBezTo>
                    <a:cubicBezTo>
                      <a:pt x="1" y="517"/>
                      <a:pt x="65" y="671"/>
                      <a:pt x="142" y="671"/>
                    </a:cubicBezTo>
                    <a:cubicBezTo>
                      <a:pt x="233" y="671"/>
                      <a:pt x="284" y="517"/>
                      <a:pt x="284" y="336"/>
                    </a:cubicBezTo>
                    <a:cubicBezTo>
                      <a:pt x="284" y="156"/>
                      <a:pt x="233" y="1"/>
                      <a:pt x="142" y="1"/>
                    </a:cubicBezTo>
                    <a:close/>
                  </a:path>
                </a:pathLst>
              </a:custGeom>
              <a:solidFill>
                <a:srgbClr val="540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38"/>
              <p:cNvSpPr/>
              <p:nvPr/>
            </p:nvSpPr>
            <p:spPr>
              <a:xfrm>
                <a:off x="1393325" y="3617075"/>
                <a:ext cx="30975" cy="2097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839" extrusionOk="0">
                    <a:moveTo>
                      <a:pt x="858" y="0"/>
                    </a:moveTo>
                    <a:cubicBezTo>
                      <a:pt x="781" y="0"/>
                      <a:pt x="690" y="19"/>
                      <a:pt x="581" y="65"/>
                    </a:cubicBezTo>
                    <a:cubicBezTo>
                      <a:pt x="13" y="310"/>
                      <a:pt x="13" y="826"/>
                      <a:pt x="13" y="826"/>
                    </a:cubicBezTo>
                    <a:lnTo>
                      <a:pt x="1" y="839"/>
                    </a:lnTo>
                    <a:cubicBezTo>
                      <a:pt x="1" y="839"/>
                      <a:pt x="800" y="400"/>
                      <a:pt x="1239" y="349"/>
                    </a:cubicBezTo>
                    <a:cubicBezTo>
                      <a:pt x="1239" y="349"/>
                      <a:pt x="1188" y="0"/>
                      <a:pt x="858" y="0"/>
                    </a:cubicBezTo>
                    <a:close/>
                  </a:path>
                </a:pathLst>
              </a:custGeom>
              <a:solidFill>
                <a:srgbClr val="B15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38"/>
              <p:cNvSpPr/>
              <p:nvPr/>
            </p:nvSpPr>
            <p:spPr>
              <a:xfrm>
                <a:off x="1402025" y="3662100"/>
                <a:ext cx="872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34" extrusionOk="0">
                    <a:moveTo>
                      <a:pt x="275" y="0"/>
                    </a:moveTo>
                    <a:cubicBezTo>
                      <a:pt x="253" y="0"/>
                      <a:pt x="229" y="12"/>
                      <a:pt x="220" y="31"/>
                    </a:cubicBezTo>
                    <a:lnTo>
                      <a:pt x="14" y="444"/>
                    </a:lnTo>
                    <a:cubicBezTo>
                      <a:pt x="1" y="469"/>
                      <a:pt x="14" y="508"/>
                      <a:pt x="39" y="521"/>
                    </a:cubicBezTo>
                    <a:cubicBezTo>
                      <a:pt x="52" y="521"/>
                      <a:pt x="65" y="534"/>
                      <a:pt x="65" y="534"/>
                    </a:cubicBezTo>
                    <a:cubicBezTo>
                      <a:pt x="91" y="534"/>
                      <a:pt x="117" y="521"/>
                      <a:pt x="130" y="495"/>
                    </a:cubicBezTo>
                    <a:lnTo>
                      <a:pt x="323" y="95"/>
                    </a:lnTo>
                    <a:cubicBezTo>
                      <a:pt x="349" y="57"/>
                      <a:pt x="336" y="18"/>
                      <a:pt x="297" y="5"/>
                    </a:cubicBezTo>
                    <a:cubicBezTo>
                      <a:pt x="290" y="2"/>
                      <a:pt x="283" y="0"/>
                      <a:pt x="275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38"/>
              <p:cNvSpPr/>
              <p:nvPr/>
            </p:nvSpPr>
            <p:spPr>
              <a:xfrm>
                <a:off x="1391725" y="3662100"/>
                <a:ext cx="872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34" extrusionOk="0">
                    <a:moveTo>
                      <a:pt x="274" y="0"/>
                    </a:moveTo>
                    <a:cubicBezTo>
                      <a:pt x="252" y="0"/>
                      <a:pt x="229" y="12"/>
                      <a:pt x="219" y="31"/>
                    </a:cubicBezTo>
                    <a:lnTo>
                      <a:pt x="13" y="444"/>
                    </a:lnTo>
                    <a:cubicBezTo>
                      <a:pt x="0" y="469"/>
                      <a:pt x="13" y="508"/>
                      <a:pt x="52" y="521"/>
                    </a:cubicBezTo>
                    <a:cubicBezTo>
                      <a:pt x="52" y="521"/>
                      <a:pt x="65" y="534"/>
                      <a:pt x="77" y="534"/>
                    </a:cubicBezTo>
                    <a:cubicBezTo>
                      <a:pt x="90" y="534"/>
                      <a:pt x="116" y="521"/>
                      <a:pt x="129" y="495"/>
                    </a:cubicBezTo>
                    <a:lnTo>
                      <a:pt x="335" y="95"/>
                    </a:lnTo>
                    <a:cubicBezTo>
                      <a:pt x="348" y="57"/>
                      <a:pt x="335" y="18"/>
                      <a:pt x="297" y="5"/>
                    </a:cubicBezTo>
                    <a:cubicBezTo>
                      <a:pt x="290" y="2"/>
                      <a:pt x="282" y="0"/>
                      <a:pt x="274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38"/>
              <p:cNvSpPr/>
              <p:nvPr/>
            </p:nvSpPr>
            <p:spPr>
              <a:xfrm>
                <a:off x="1457800" y="3662100"/>
                <a:ext cx="87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534" extrusionOk="0">
                    <a:moveTo>
                      <a:pt x="75" y="0"/>
                    </a:moveTo>
                    <a:cubicBezTo>
                      <a:pt x="67" y="0"/>
                      <a:pt x="59" y="2"/>
                      <a:pt x="52" y="5"/>
                    </a:cubicBezTo>
                    <a:cubicBezTo>
                      <a:pt x="14" y="18"/>
                      <a:pt x="1" y="57"/>
                      <a:pt x="14" y="95"/>
                    </a:cubicBezTo>
                    <a:lnTo>
                      <a:pt x="220" y="495"/>
                    </a:lnTo>
                    <a:cubicBezTo>
                      <a:pt x="233" y="521"/>
                      <a:pt x="259" y="534"/>
                      <a:pt x="285" y="534"/>
                    </a:cubicBezTo>
                    <a:cubicBezTo>
                      <a:pt x="285" y="521"/>
                      <a:pt x="297" y="521"/>
                      <a:pt x="310" y="521"/>
                    </a:cubicBezTo>
                    <a:cubicBezTo>
                      <a:pt x="336" y="508"/>
                      <a:pt x="349" y="469"/>
                      <a:pt x="336" y="444"/>
                    </a:cubicBezTo>
                    <a:lnTo>
                      <a:pt x="130" y="31"/>
                    </a:lnTo>
                    <a:cubicBezTo>
                      <a:pt x="120" y="12"/>
                      <a:pt x="97" y="0"/>
                      <a:pt x="75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38"/>
              <p:cNvSpPr/>
              <p:nvPr/>
            </p:nvSpPr>
            <p:spPr>
              <a:xfrm>
                <a:off x="1311100" y="3630600"/>
                <a:ext cx="54200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2079" extrusionOk="0">
                    <a:moveTo>
                      <a:pt x="895" y="0"/>
                    </a:moveTo>
                    <a:cubicBezTo>
                      <a:pt x="777" y="0"/>
                      <a:pt x="662" y="26"/>
                      <a:pt x="555" y="79"/>
                    </a:cubicBezTo>
                    <a:cubicBezTo>
                      <a:pt x="117" y="298"/>
                      <a:pt x="1" y="904"/>
                      <a:pt x="285" y="1433"/>
                    </a:cubicBezTo>
                    <a:cubicBezTo>
                      <a:pt x="509" y="1833"/>
                      <a:pt x="897" y="2079"/>
                      <a:pt x="1262" y="2079"/>
                    </a:cubicBezTo>
                    <a:cubicBezTo>
                      <a:pt x="1379" y="2079"/>
                      <a:pt x="1494" y="2053"/>
                      <a:pt x="1600" y="2000"/>
                    </a:cubicBezTo>
                    <a:cubicBezTo>
                      <a:pt x="2039" y="1781"/>
                      <a:pt x="2168" y="1175"/>
                      <a:pt x="1871" y="646"/>
                    </a:cubicBezTo>
                    <a:cubicBezTo>
                      <a:pt x="1656" y="246"/>
                      <a:pt x="1263" y="0"/>
                      <a:pt x="895" y="0"/>
                    </a:cubicBezTo>
                    <a:close/>
                  </a:path>
                </a:pathLst>
              </a:custGeom>
              <a:solidFill>
                <a:srgbClr val="FDC9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38"/>
              <p:cNvSpPr/>
              <p:nvPr/>
            </p:nvSpPr>
            <p:spPr>
              <a:xfrm>
                <a:off x="1342700" y="3674800"/>
                <a:ext cx="119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8" extrusionOk="0">
                    <a:moveTo>
                      <a:pt x="233" y="0"/>
                    </a:moveTo>
                    <a:cubicBezTo>
                      <a:pt x="104" y="0"/>
                      <a:pt x="1" y="103"/>
                      <a:pt x="1" y="232"/>
                    </a:cubicBezTo>
                    <a:cubicBezTo>
                      <a:pt x="1" y="361"/>
                      <a:pt x="104" y="477"/>
                      <a:pt x="233" y="477"/>
                    </a:cubicBezTo>
                    <a:cubicBezTo>
                      <a:pt x="362" y="477"/>
                      <a:pt x="478" y="361"/>
                      <a:pt x="478" y="232"/>
                    </a:cubicBezTo>
                    <a:cubicBezTo>
                      <a:pt x="478" y="103"/>
                      <a:pt x="362" y="0"/>
                      <a:pt x="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38"/>
              <p:cNvSpPr/>
              <p:nvPr/>
            </p:nvSpPr>
            <p:spPr>
              <a:xfrm>
                <a:off x="1322725" y="3640300"/>
                <a:ext cx="29025" cy="3162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1265" extrusionOk="0">
                    <a:moveTo>
                      <a:pt x="0" y="0"/>
                    </a:moveTo>
                    <a:cubicBezTo>
                      <a:pt x="452" y="245"/>
                      <a:pt x="722" y="529"/>
                      <a:pt x="890" y="761"/>
                    </a:cubicBezTo>
                    <a:cubicBezTo>
                      <a:pt x="833" y="740"/>
                      <a:pt x="770" y="731"/>
                      <a:pt x="705" y="731"/>
                    </a:cubicBezTo>
                    <a:cubicBezTo>
                      <a:pt x="417" y="731"/>
                      <a:pt x="90" y="903"/>
                      <a:pt x="90" y="903"/>
                    </a:cubicBezTo>
                    <a:cubicBezTo>
                      <a:pt x="277" y="857"/>
                      <a:pt x="430" y="838"/>
                      <a:pt x="557" y="838"/>
                    </a:cubicBezTo>
                    <a:cubicBezTo>
                      <a:pt x="823" y="838"/>
                      <a:pt x="970" y="923"/>
                      <a:pt x="1058" y="1019"/>
                    </a:cubicBezTo>
                    <a:cubicBezTo>
                      <a:pt x="1135" y="1174"/>
                      <a:pt x="1161" y="1264"/>
                      <a:pt x="1161" y="1264"/>
                    </a:cubicBezTo>
                    <a:cubicBezTo>
                      <a:pt x="1161" y="1258"/>
                      <a:pt x="1158" y="1248"/>
                      <a:pt x="1154" y="1237"/>
                    </a:cubicBezTo>
                    <a:lnTo>
                      <a:pt x="1154" y="1237"/>
                    </a:lnTo>
                    <a:cubicBezTo>
                      <a:pt x="1156" y="1238"/>
                      <a:pt x="1158" y="1238"/>
                      <a:pt x="1161" y="1238"/>
                    </a:cubicBezTo>
                    <a:cubicBezTo>
                      <a:pt x="1148" y="1135"/>
                      <a:pt x="1135" y="1045"/>
                      <a:pt x="1109" y="980"/>
                    </a:cubicBezTo>
                    <a:cubicBezTo>
                      <a:pt x="877" y="9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38"/>
              <p:cNvSpPr/>
              <p:nvPr/>
            </p:nvSpPr>
            <p:spPr>
              <a:xfrm>
                <a:off x="930975" y="3551375"/>
                <a:ext cx="64000" cy="57925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2317" extrusionOk="0">
                    <a:moveTo>
                      <a:pt x="1443" y="1"/>
                    </a:moveTo>
                    <a:cubicBezTo>
                      <a:pt x="792" y="1"/>
                      <a:pt x="1" y="862"/>
                      <a:pt x="1" y="862"/>
                    </a:cubicBezTo>
                    <a:lnTo>
                      <a:pt x="181" y="2280"/>
                    </a:lnTo>
                    <a:cubicBezTo>
                      <a:pt x="309" y="2305"/>
                      <a:pt x="437" y="2316"/>
                      <a:pt x="562" y="2316"/>
                    </a:cubicBezTo>
                    <a:cubicBezTo>
                      <a:pt x="1640" y="2316"/>
                      <a:pt x="2560" y="1463"/>
                      <a:pt x="2051" y="423"/>
                    </a:cubicBezTo>
                    <a:cubicBezTo>
                      <a:pt x="1897" y="114"/>
                      <a:pt x="1679" y="1"/>
                      <a:pt x="14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38"/>
              <p:cNvSpPr/>
              <p:nvPr/>
            </p:nvSpPr>
            <p:spPr>
              <a:xfrm>
                <a:off x="881325" y="3522450"/>
                <a:ext cx="50000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000" h="2858" extrusionOk="0">
                    <a:moveTo>
                      <a:pt x="1106" y="1"/>
                    </a:moveTo>
                    <a:cubicBezTo>
                      <a:pt x="1058" y="1"/>
                      <a:pt x="1008" y="7"/>
                      <a:pt x="955" y="20"/>
                    </a:cubicBezTo>
                    <a:cubicBezTo>
                      <a:pt x="1" y="252"/>
                      <a:pt x="942" y="2857"/>
                      <a:pt x="942" y="2857"/>
                    </a:cubicBezTo>
                    <a:lnTo>
                      <a:pt x="2000" y="1735"/>
                    </a:lnTo>
                    <a:cubicBezTo>
                      <a:pt x="2000" y="1735"/>
                      <a:pt x="1908" y="1"/>
                      <a:pt x="11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38"/>
              <p:cNvSpPr/>
              <p:nvPr/>
            </p:nvSpPr>
            <p:spPr>
              <a:xfrm>
                <a:off x="770750" y="3600625"/>
                <a:ext cx="193475" cy="147475"/>
              </a:xfrm>
              <a:custGeom>
                <a:avLst/>
                <a:gdLst/>
                <a:ahLst/>
                <a:cxnLst/>
                <a:rect l="l" t="t" r="r" b="b"/>
                <a:pathLst>
                  <a:path w="7739" h="5899" extrusionOk="0">
                    <a:moveTo>
                      <a:pt x="7493" y="1"/>
                    </a:moveTo>
                    <a:lnTo>
                      <a:pt x="5649" y="182"/>
                    </a:lnTo>
                    <a:cubicBezTo>
                      <a:pt x="5636" y="439"/>
                      <a:pt x="5636" y="865"/>
                      <a:pt x="5675" y="1304"/>
                    </a:cubicBezTo>
                    <a:lnTo>
                      <a:pt x="4952" y="1445"/>
                    </a:lnTo>
                    <a:lnTo>
                      <a:pt x="3985" y="2812"/>
                    </a:lnTo>
                    <a:lnTo>
                      <a:pt x="3482" y="1432"/>
                    </a:lnTo>
                    <a:lnTo>
                      <a:pt x="2257" y="581"/>
                    </a:lnTo>
                    <a:lnTo>
                      <a:pt x="1084" y="697"/>
                    </a:lnTo>
                    <a:cubicBezTo>
                      <a:pt x="1084" y="697"/>
                      <a:pt x="619" y="3870"/>
                      <a:pt x="0" y="4450"/>
                    </a:cubicBezTo>
                    <a:cubicBezTo>
                      <a:pt x="0" y="4450"/>
                      <a:pt x="1311" y="5630"/>
                      <a:pt x="3033" y="5630"/>
                    </a:cubicBezTo>
                    <a:cubicBezTo>
                      <a:pt x="3403" y="5630"/>
                      <a:pt x="3792" y="5576"/>
                      <a:pt x="4192" y="5443"/>
                    </a:cubicBezTo>
                    <a:cubicBezTo>
                      <a:pt x="4876" y="5778"/>
                      <a:pt x="5456" y="5898"/>
                      <a:pt x="5937" y="5898"/>
                    </a:cubicBezTo>
                    <a:cubicBezTo>
                      <a:pt x="7160" y="5898"/>
                      <a:pt x="7738" y="5121"/>
                      <a:pt x="7738" y="5121"/>
                    </a:cubicBezTo>
                    <a:cubicBezTo>
                      <a:pt x="7313" y="4399"/>
                      <a:pt x="7196" y="2967"/>
                      <a:pt x="7390" y="1923"/>
                    </a:cubicBezTo>
                    <a:cubicBezTo>
                      <a:pt x="7545" y="1432"/>
                      <a:pt x="7687" y="723"/>
                      <a:pt x="7493" y="1"/>
                    </a:cubicBezTo>
                    <a:close/>
                  </a:path>
                </a:pathLst>
              </a:custGeom>
              <a:solidFill>
                <a:srgbClr val="ED6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38"/>
              <p:cNvSpPr/>
              <p:nvPr/>
            </p:nvSpPr>
            <p:spPr>
              <a:xfrm>
                <a:off x="787500" y="3720900"/>
                <a:ext cx="167375" cy="53550"/>
              </a:xfrm>
              <a:custGeom>
                <a:avLst/>
                <a:gdLst/>
                <a:ahLst/>
                <a:cxnLst/>
                <a:rect l="l" t="t" r="r" b="b"/>
                <a:pathLst>
                  <a:path w="6695" h="2142" extrusionOk="0">
                    <a:moveTo>
                      <a:pt x="1626" y="0"/>
                    </a:moveTo>
                    <a:cubicBezTo>
                      <a:pt x="1097" y="0"/>
                      <a:pt x="620" y="387"/>
                      <a:pt x="414" y="993"/>
                    </a:cubicBezTo>
                    <a:lnTo>
                      <a:pt x="1" y="2141"/>
                    </a:lnTo>
                    <a:lnTo>
                      <a:pt x="6694" y="2141"/>
                    </a:lnTo>
                    <a:lnTo>
                      <a:pt x="6140" y="877"/>
                    </a:lnTo>
                    <a:cubicBezTo>
                      <a:pt x="5907" y="336"/>
                      <a:pt x="5456" y="0"/>
                      <a:pt x="49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38"/>
              <p:cNvSpPr/>
              <p:nvPr/>
            </p:nvSpPr>
            <p:spPr>
              <a:xfrm>
                <a:off x="832975" y="3652225"/>
                <a:ext cx="67075" cy="114225"/>
              </a:xfrm>
              <a:custGeom>
                <a:avLst/>
                <a:gdLst/>
                <a:ahLst/>
                <a:cxnLst/>
                <a:rect l="l" t="t" r="r" b="b"/>
                <a:pathLst>
                  <a:path w="2683" h="4569" extrusionOk="0">
                    <a:moveTo>
                      <a:pt x="2206" y="0"/>
                    </a:moveTo>
                    <a:cubicBezTo>
                      <a:pt x="2206" y="0"/>
                      <a:pt x="2206" y="4"/>
                      <a:pt x="2207" y="11"/>
                    </a:cubicBezTo>
                    <a:lnTo>
                      <a:pt x="2207" y="11"/>
                    </a:lnTo>
                    <a:lnTo>
                      <a:pt x="2218" y="0"/>
                    </a:lnTo>
                    <a:close/>
                    <a:moveTo>
                      <a:pt x="2207" y="11"/>
                    </a:moveTo>
                    <a:lnTo>
                      <a:pt x="207" y="1845"/>
                    </a:lnTo>
                    <a:lnTo>
                      <a:pt x="413" y="3005"/>
                    </a:lnTo>
                    <a:cubicBezTo>
                      <a:pt x="387" y="3018"/>
                      <a:pt x="361" y="3044"/>
                      <a:pt x="336" y="3070"/>
                    </a:cubicBezTo>
                    <a:cubicBezTo>
                      <a:pt x="168" y="3212"/>
                      <a:pt x="78" y="3431"/>
                      <a:pt x="52" y="3663"/>
                    </a:cubicBezTo>
                    <a:cubicBezTo>
                      <a:pt x="0" y="4089"/>
                      <a:pt x="52" y="4527"/>
                      <a:pt x="503" y="4566"/>
                    </a:cubicBezTo>
                    <a:cubicBezTo>
                      <a:pt x="530" y="4568"/>
                      <a:pt x="556" y="4569"/>
                      <a:pt x="580" y="4569"/>
                    </a:cubicBezTo>
                    <a:cubicBezTo>
                      <a:pt x="1429" y="4569"/>
                      <a:pt x="1405" y="3524"/>
                      <a:pt x="2683" y="2747"/>
                    </a:cubicBezTo>
                    <a:cubicBezTo>
                      <a:pt x="2521" y="2735"/>
                      <a:pt x="2228" y="197"/>
                      <a:pt x="2207" y="1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38"/>
              <p:cNvSpPr/>
              <p:nvPr/>
            </p:nvSpPr>
            <p:spPr>
              <a:xfrm>
                <a:off x="773650" y="3617825"/>
                <a:ext cx="48700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1948" h="1961" extrusionOk="0">
                    <a:moveTo>
                      <a:pt x="846" y="1"/>
                    </a:moveTo>
                    <a:cubicBezTo>
                      <a:pt x="774" y="1"/>
                      <a:pt x="702" y="12"/>
                      <a:pt x="632" y="35"/>
                    </a:cubicBezTo>
                    <a:cubicBezTo>
                      <a:pt x="194" y="164"/>
                      <a:pt x="0" y="706"/>
                      <a:pt x="194" y="1235"/>
                    </a:cubicBezTo>
                    <a:cubicBezTo>
                      <a:pt x="358" y="1671"/>
                      <a:pt x="743" y="1960"/>
                      <a:pt x="1116" y="1960"/>
                    </a:cubicBezTo>
                    <a:cubicBezTo>
                      <a:pt x="1183" y="1960"/>
                      <a:pt x="1250" y="1951"/>
                      <a:pt x="1316" y="1931"/>
                    </a:cubicBezTo>
                    <a:cubicBezTo>
                      <a:pt x="1754" y="1789"/>
                      <a:pt x="1948" y="1247"/>
                      <a:pt x="1754" y="732"/>
                    </a:cubicBezTo>
                    <a:cubicBezTo>
                      <a:pt x="1592" y="290"/>
                      <a:pt x="1214" y="1"/>
                      <a:pt x="846" y="1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38"/>
              <p:cNvSpPr/>
              <p:nvPr/>
            </p:nvSpPr>
            <p:spPr>
              <a:xfrm>
                <a:off x="759450" y="3565825"/>
                <a:ext cx="180575" cy="157625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6305" extrusionOk="0">
                    <a:moveTo>
                      <a:pt x="1961" y="0"/>
                    </a:moveTo>
                    <a:lnTo>
                      <a:pt x="1123" y="3134"/>
                    </a:lnTo>
                    <a:cubicBezTo>
                      <a:pt x="1" y="4320"/>
                      <a:pt x="1110" y="6036"/>
                      <a:pt x="3044" y="6268"/>
                    </a:cubicBezTo>
                    <a:cubicBezTo>
                      <a:pt x="3251" y="6293"/>
                      <a:pt x="3446" y="6305"/>
                      <a:pt x="3628" y="6305"/>
                    </a:cubicBezTo>
                    <a:cubicBezTo>
                      <a:pt x="5149" y="6305"/>
                      <a:pt x="5836" y="5469"/>
                      <a:pt x="6101" y="4295"/>
                    </a:cubicBezTo>
                    <a:lnTo>
                      <a:pt x="6127" y="4230"/>
                    </a:lnTo>
                    <a:lnTo>
                      <a:pt x="6062" y="4282"/>
                    </a:lnTo>
                    <a:lnTo>
                      <a:pt x="6062" y="4282"/>
                    </a:lnTo>
                    <a:lnTo>
                      <a:pt x="7223" y="1677"/>
                    </a:lnTo>
                    <a:lnTo>
                      <a:pt x="1961" y="0"/>
                    </a:lnTo>
                    <a:close/>
                  </a:path>
                </a:pathLst>
              </a:custGeom>
              <a:solidFill>
                <a:srgbClr val="FDC4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38"/>
              <p:cNvSpPr/>
              <p:nvPr/>
            </p:nvSpPr>
            <p:spPr>
              <a:xfrm>
                <a:off x="891325" y="3592575"/>
                <a:ext cx="54200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2529" extrusionOk="0">
                    <a:moveTo>
                      <a:pt x="632" y="1"/>
                    </a:moveTo>
                    <a:lnTo>
                      <a:pt x="323" y="91"/>
                    </a:lnTo>
                    <a:cubicBezTo>
                      <a:pt x="323" y="91"/>
                      <a:pt x="1" y="1110"/>
                      <a:pt x="529" y="2528"/>
                    </a:cubicBezTo>
                    <a:lnTo>
                      <a:pt x="1419" y="2425"/>
                    </a:lnTo>
                    <a:lnTo>
                      <a:pt x="2167" y="336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rgbClr val="ED6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38"/>
              <p:cNvSpPr/>
              <p:nvPr/>
            </p:nvSpPr>
            <p:spPr>
              <a:xfrm>
                <a:off x="803625" y="3635400"/>
                <a:ext cx="1745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850" extrusionOk="0">
                    <a:moveTo>
                      <a:pt x="453" y="0"/>
                    </a:moveTo>
                    <a:cubicBezTo>
                      <a:pt x="287" y="0"/>
                      <a:pt x="64" y="346"/>
                      <a:pt x="39" y="493"/>
                    </a:cubicBezTo>
                    <a:cubicBezTo>
                      <a:pt x="1" y="648"/>
                      <a:pt x="104" y="802"/>
                      <a:pt x="284" y="841"/>
                    </a:cubicBezTo>
                    <a:cubicBezTo>
                      <a:pt x="311" y="847"/>
                      <a:pt x="337" y="850"/>
                      <a:pt x="363" y="850"/>
                    </a:cubicBezTo>
                    <a:cubicBezTo>
                      <a:pt x="505" y="850"/>
                      <a:pt x="637" y="765"/>
                      <a:pt x="658" y="635"/>
                    </a:cubicBezTo>
                    <a:cubicBezTo>
                      <a:pt x="697" y="493"/>
                      <a:pt x="645" y="41"/>
                      <a:pt x="478" y="3"/>
                    </a:cubicBezTo>
                    <a:cubicBezTo>
                      <a:pt x="470" y="1"/>
                      <a:pt x="461" y="0"/>
                      <a:pt x="453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38"/>
              <p:cNvSpPr/>
              <p:nvPr/>
            </p:nvSpPr>
            <p:spPr>
              <a:xfrm>
                <a:off x="794600" y="3620925"/>
                <a:ext cx="9375" cy="1682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673" extrusionOk="0">
                    <a:moveTo>
                      <a:pt x="248" y="1"/>
                    </a:moveTo>
                    <a:cubicBezTo>
                      <a:pt x="172" y="1"/>
                      <a:pt x="76" y="126"/>
                      <a:pt x="39" y="298"/>
                    </a:cubicBezTo>
                    <a:cubicBezTo>
                      <a:pt x="1" y="479"/>
                      <a:pt x="26" y="646"/>
                      <a:pt x="104" y="672"/>
                    </a:cubicBezTo>
                    <a:cubicBezTo>
                      <a:pt x="107" y="673"/>
                      <a:pt x="111" y="673"/>
                      <a:pt x="115" y="673"/>
                    </a:cubicBezTo>
                    <a:cubicBezTo>
                      <a:pt x="190" y="673"/>
                      <a:pt x="286" y="547"/>
                      <a:pt x="323" y="363"/>
                    </a:cubicBezTo>
                    <a:cubicBezTo>
                      <a:pt x="375" y="182"/>
                      <a:pt x="336" y="27"/>
                      <a:pt x="258" y="1"/>
                    </a:cubicBezTo>
                    <a:cubicBezTo>
                      <a:pt x="255" y="1"/>
                      <a:pt x="251" y="1"/>
                      <a:pt x="248" y="1"/>
                    </a:cubicBezTo>
                    <a:close/>
                  </a:path>
                </a:pathLst>
              </a:custGeom>
              <a:solidFill>
                <a:srgbClr val="540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38"/>
              <p:cNvSpPr/>
              <p:nvPr/>
            </p:nvSpPr>
            <p:spPr>
              <a:xfrm>
                <a:off x="792350" y="3599975"/>
                <a:ext cx="24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981" h="621" extrusionOk="0">
                    <a:moveTo>
                      <a:pt x="626" y="1"/>
                    </a:moveTo>
                    <a:cubicBezTo>
                      <a:pt x="593" y="1"/>
                      <a:pt x="556" y="5"/>
                      <a:pt x="516" y="14"/>
                    </a:cubicBezTo>
                    <a:cubicBezTo>
                      <a:pt x="52" y="104"/>
                      <a:pt x="0" y="620"/>
                      <a:pt x="0" y="620"/>
                    </a:cubicBezTo>
                    <a:cubicBezTo>
                      <a:pt x="0" y="620"/>
                      <a:pt x="533" y="432"/>
                      <a:pt x="875" y="432"/>
                    </a:cubicBezTo>
                    <a:cubicBezTo>
                      <a:pt x="913" y="432"/>
                      <a:pt x="948" y="435"/>
                      <a:pt x="980" y="440"/>
                    </a:cubicBezTo>
                    <a:cubicBezTo>
                      <a:pt x="980" y="440"/>
                      <a:pt x="970" y="1"/>
                      <a:pt x="626" y="1"/>
                    </a:cubicBezTo>
                    <a:close/>
                  </a:path>
                </a:pathLst>
              </a:custGeom>
              <a:solidFill>
                <a:srgbClr val="B15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38"/>
              <p:cNvSpPr/>
              <p:nvPr/>
            </p:nvSpPr>
            <p:spPr>
              <a:xfrm>
                <a:off x="841025" y="3631575"/>
                <a:ext cx="9375" cy="1682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673" extrusionOk="0">
                    <a:moveTo>
                      <a:pt x="248" y="0"/>
                    </a:moveTo>
                    <a:cubicBezTo>
                      <a:pt x="172" y="0"/>
                      <a:pt x="76" y="126"/>
                      <a:pt x="39" y="311"/>
                    </a:cubicBezTo>
                    <a:cubicBezTo>
                      <a:pt x="1" y="491"/>
                      <a:pt x="26" y="646"/>
                      <a:pt x="104" y="672"/>
                    </a:cubicBezTo>
                    <a:cubicBezTo>
                      <a:pt x="107" y="672"/>
                      <a:pt x="111" y="673"/>
                      <a:pt x="115" y="673"/>
                    </a:cubicBezTo>
                    <a:cubicBezTo>
                      <a:pt x="191" y="673"/>
                      <a:pt x="286" y="547"/>
                      <a:pt x="323" y="375"/>
                    </a:cubicBezTo>
                    <a:cubicBezTo>
                      <a:pt x="375" y="194"/>
                      <a:pt x="336" y="27"/>
                      <a:pt x="259" y="1"/>
                    </a:cubicBezTo>
                    <a:cubicBezTo>
                      <a:pt x="255" y="0"/>
                      <a:pt x="251" y="0"/>
                      <a:pt x="248" y="0"/>
                    </a:cubicBezTo>
                    <a:close/>
                  </a:path>
                </a:pathLst>
              </a:custGeom>
              <a:solidFill>
                <a:srgbClr val="540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38"/>
              <p:cNvSpPr/>
              <p:nvPr/>
            </p:nvSpPr>
            <p:spPr>
              <a:xfrm>
                <a:off x="838775" y="3609425"/>
                <a:ext cx="3065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1042" extrusionOk="0">
                    <a:moveTo>
                      <a:pt x="359" y="1"/>
                    </a:moveTo>
                    <a:cubicBezTo>
                      <a:pt x="103" y="1"/>
                      <a:pt x="0" y="268"/>
                      <a:pt x="0" y="268"/>
                    </a:cubicBezTo>
                    <a:cubicBezTo>
                      <a:pt x="413" y="423"/>
                      <a:pt x="1109" y="1042"/>
                      <a:pt x="1109" y="1042"/>
                    </a:cubicBezTo>
                    <a:cubicBezTo>
                      <a:pt x="1109" y="1042"/>
                      <a:pt x="1226" y="513"/>
                      <a:pt x="710" y="139"/>
                    </a:cubicBezTo>
                    <a:cubicBezTo>
                      <a:pt x="570" y="38"/>
                      <a:pt x="454" y="1"/>
                      <a:pt x="359" y="1"/>
                    </a:cubicBezTo>
                    <a:close/>
                  </a:path>
                </a:pathLst>
              </a:custGeom>
              <a:solidFill>
                <a:srgbClr val="B15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38"/>
              <p:cNvSpPr/>
              <p:nvPr/>
            </p:nvSpPr>
            <p:spPr>
              <a:xfrm>
                <a:off x="843600" y="3655775"/>
                <a:ext cx="64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578" extrusionOk="0">
                    <a:moveTo>
                      <a:pt x="52" y="0"/>
                    </a:moveTo>
                    <a:cubicBezTo>
                      <a:pt x="27" y="13"/>
                      <a:pt x="1" y="39"/>
                      <a:pt x="14" y="78"/>
                    </a:cubicBezTo>
                    <a:lnTo>
                      <a:pt x="117" y="529"/>
                    </a:lnTo>
                    <a:cubicBezTo>
                      <a:pt x="130" y="555"/>
                      <a:pt x="143" y="568"/>
                      <a:pt x="168" y="568"/>
                    </a:cubicBezTo>
                    <a:cubicBezTo>
                      <a:pt x="175" y="574"/>
                      <a:pt x="178" y="577"/>
                      <a:pt x="181" y="577"/>
                    </a:cubicBezTo>
                    <a:cubicBezTo>
                      <a:pt x="185" y="577"/>
                      <a:pt x="188" y="574"/>
                      <a:pt x="194" y="568"/>
                    </a:cubicBezTo>
                    <a:cubicBezTo>
                      <a:pt x="233" y="568"/>
                      <a:pt x="259" y="529"/>
                      <a:pt x="246" y="503"/>
                    </a:cubicBezTo>
                    <a:lnTo>
                      <a:pt x="130" y="52"/>
                    </a:lnTo>
                    <a:cubicBezTo>
                      <a:pt x="130" y="13"/>
                      <a:pt x="91" y="0"/>
                      <a:pt x="52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38"/>
              <p:cNvSpPr/>
              <p:nvPr/>
            </p:nvSpPr>
            <p:spPr>
              <a:xfrm>
                <a:off x="853600" y="3658275"/>
                <a:ext cx="64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259" h="571" extrusionOk="0">
                    <a:moveTo>
                      <a:pt x="80" y="0"/>
                    </a:moveTo>
                    <a:cubicBezTo>
                      <a:pt x="75" y="0"/>
                      <a:pt x="70" y="1"/>
                      <a:pt x="65" y="3"/>
                    </a:cubicBezTo>
                    <a:cubicBezTo>
                      <a:pt x="26" y="3"/>
                      <a:pt x="1" y="42"/>
                      <a:pt x="14" y="68"/>
                    </a:cubicBezTo>
                    <a:lnTo>
                      <a:pt x="117" y="519"/>
                    </a:lnTo>
                    <a:cubicBezTo>
                      <a:pt x="130" y="545"/>
                      <a:pt x="142" y="558"/>
                      <a:pt x="168" y="571"/>
                    </a:cubicBezTo>
                    <a:lnTo>
                      <a:pt x="194" y="571"/>
                    </a:lnTo>
                    <a:cubicBezTo>
                      <a:pt x="233" y="558"/>
                      <a:pt x="259" y="532"/>
                      <a:pt x="246" y="494"/>
                    </a:cubicBezTo>
                    <a:lnTo>
                      <a:pt x="142" y="42"/>
                    </a:lnTo>
                    <a:cubicBezTo>
                      <a:pt x="132" y="21"/>
                      <a:pt x="104" y="0"/>
                      <a:pt x="80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8"/>
              <p:cNvSpPr/>
              <p:nvPr/>
            </p:nvSpPr>
            <p:spPr>
              <a:xfrm>
                <a:off x="785575" y="3644125"/>
                <a:ext cx="1097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80" extrusionOk="0">
                    <a:moveTo>
                      <a:pt x="370" y="1"/>
                    </a:moveTo>
                    <a:cubicBezTo>
                      <a:pt x="349" y="1"/>
                      <a:pt x="331" y="12"/>
                      <a:pt x="323" y="28"/>
                    </a:cubicBezTo>
                    <a:lnTo>
                      <a:pt x="26" y="376"/>
                    </a:lnTo>
                    <a:cubicBezTo>
                      <a:pt x="0" y="402"/>
                      <a:pt x="13" y="440"/>
                      <a:pt x="39" y="466"/>
                    </a:cubicBezTo>
                    <a:cubicBezTo>
                      <a:pt x="39" y="466"/>
                      <a:pt x="52" y="479"/>
                      <a:pt x="65" y="479"/>
                    </a:cubicBezTo>
                    <a:cubicBezTo>
                      <a:pt x="91" y="479"/>
                      <a:pt x="116" y="479"/>
                      <a:pt x="129" y="453"/>
                    </a:cubicBezTo>
                    <a:lnTo>
                      <a:pt x="426" y="105"/>
                    </a:lnTo>
                    <a:cubicBezTo>
                      <a:pt x="439" y="79"/>
                      <a:pt x="439" y="41"/>
                      <a:pt x="413" y="15"/>
                    </a:cubicBezTo>
                    <a:cubicBezTo>
                      <a:pt x="398" y="5"/>
                      <a:pt x="384" y="1"/>
                      <a:pt x="370" y="1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8"/>
              <p:cNvSpPr/>
              <p:nvPr/>
            </p:nvSpPr>
            <p:spPr>
              <a:xfrm>
                <a:off x="889075" y="3641200"/>
                <a:ext cx="56125" cy="50750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030" extrusionOk="0">
                    <a:moveTo>
                      <a:pt x="1340" y="1"/>
                    </a:moveTo>
                    <a:cubicBezTo>
                      <a:pt x="1024" y="1"/>
                      <a:pt x="681" y="155"/>
                      <a:pt x="426" y="441"/>
                    </a:cubicBezTo>
                    <a:cubicBezTo>
                      <a:pt x="13" y="906"/>
                      <a:pt x="0" y="1538"/>
                      <a:pt x="387" y="1847"/>
                    </a:cubicBezTo>
                    <a:cubicBezTo>
                      <a:pt x="535" y="1971"/>
                      <a:pt x="721" y="2030"/>
                      <a:pt x="917" y="2030"/>
                    </a:cubicBezTo>
                    <a:cubicBezTo>
                      <a:pt x="1232" y="2030"/>
                      <a:pt x="1572" y="1876"/>
                      <a:pt x="1819" y="1589"/>
                    </a:cubicBezTo>
                    <a:cubicBezTo>
                      <a:pt x="2231" y="1138"/>
                      <a:pt x="2244" y="506"/>
                      <a:pt x="1870" y="183"/>
                    </a:cubicBezTo>
                    <a:cubicBezTo>
                      <a:pt x="1722" y="60"/>
                      <a:pt x="1536" y="1"/>
                      <a:pt x="1340" y="1"/>
                    </a:cubicBezTo>
                    <a:close/>
                  </a:path>
                </a:pathLst>
              </a:custGeom>
              <a:solidFill>
                <a:srgbClr val="FDC4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8"/>
              <p:cNvSpPr/>
              <p:nvPr/>
            </p:nvSpPr>
            <p:spPr>
              <a:xfrm>
                <a:off x="894550" y="3682075"/>
                <a:ext cx="13250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530" h="488" extrusionOk="0">
                    <a:moveTo>
                      <a:pt x="273" y="1"/>
                    </a:moveTo>
                    <a:cubicBezTo>
                      <a:pt x="162" y="1"/>
                      <a:pt x="62" y="74"/>
                      <a:pt x="39" y="186"/>
                    </a:cubicBezTo>
                    <a:cubicBezTo>
                      <a:pt x="0" y="315"/>
                      <a:pt x="91" y="444"/>
                      <a:pt x="220" y="483"/>
                    </a:cubicBezTo>
                    <a:cubicBezTo>
                      <a:pt x="236" y="486"/>
                      <a:pt x="253" y="488"/>
                      <a:pt x="269" y="488"/>
                    </a:cubicBezTo>
                    <a:cubicBezTo>
                      <a:pt x="377" y="488"/>
                      <a:pt x="470" y="415"/>
                      <a:pt x="503" y="302"/>
                    </a:cubicBezTo>
                    <a:cubicBezTo>
                      <a:pt x="529" y="173"/>
                      <a:pt x="452" y="44"/>
                      <a:pt x="323" y="6"/>
                    </a:cubicBezTo>
                    <a:cubicBezTo>
                      <a:pt x="306" y="2"/>
                      <a:pt x="290" y="1"/>
                      <a:pt x="2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8"/>
              <p:cNvSpPr/>
              <p:nvPr/>
            </p:nvSpPr>
            <p:spPr>
              <a:xfrm>
                <a:off x="900350" y="3653700"/>
                <a:ext cx="35825" cy="2530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012" extrusionOk="0">
                    <a:moveTo>
                      <a:pt x="1320" y="0"/>
                    </a:moveTo>
                    <a:cubicBezTo>
                      <a:pt x="1068" y="0"/>
                      <a:pt x="450" y="72"/>
                      <a:pt x="117" y="728"/>
                    </a:cubicBezTo>
                    <a:cubicBezTo>
                      <a:pt x="65" y="793"/>
                      <a:pt x="26" y="870"/>
                      <a:pt x="1" y="986"/>
                    </a:cubicBezTo>
                    <a:cubicBezTo>
                      <a:pt x="2" y="985"/>
                      <a:pt x="3" y="983"/>
                      <a:pt x="4" y="982"/>
                    </a:cubicBezTo>
                    <a:lnTo>
                      <a:pt x="4" y="982"/>
                    </a:lnTo>
                    <a:cubicBezTo>
                      <a:pt x="2" y="989"/>
                      <a:pt x="1" y="995"/>
                      <a:pt x="1" y="999"/>
                    </a:cubicBezTo>
                    <a:lnTo>
                      <a:pt x="1" y="1012"/>
                    </a:lnTo>
                    <a:cubicBezTo>
                      <a:pt x="1" y="1012"/>
                      <a:pt x="39" y="909"/>
                      <a:pt x="155" y="780"/>
                    </a:cubicBezTo>
                    <a:cubicBezTo>
                      <a:pt x="229" y="731"/>
                      <a:pt x="331" y="691"/>
                      <a:pt x="476" y="691"/>
                    </a:cubicBezTo>
                    <a:cubicBezTo>
                      <a:pt x="637" y="691"/>
                      <a:pt x="850" y="740"/>
                      <a:pt x="1136" y="883"/>
                    </a:cubicBezTo>
                    <a:cubicBezTo>
                      <a:pt x="1136" y="883"/>
                      <a:pt x="765" y="568"/>
                      <a:pt x="443" y="568"/>
                    </a:cubicBezTo>
                    <a:cubicBezTo>
                      <a:pt x="420" y="568"/>
                      <a:pt x="397" y="570"/>
                      <a:pt x="375" y="573"/>
                    </a:cubicBezTo>
                    <a:cubicBezTo>
                      <a:pt x="594" y="380"/>
                      <a:pt x="929" y="161"/>
                      <a:pt x="1432" y="6"/>
                    </a:cubicBezTo>
                    <a:cubicBezTo>
                      <a:pt x="1432" y="6"/>
                      <a:pt x="1390" y="0"/>
                      <a:pt x="1320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8"/>
              <p:cNvSpPr/>
              <p:nvPr/>
            </p:nvSpPr>
            <p:spPr>
              <a:xfrm>
                <a:off x="792350" y="3661250"/>
                <a:ext cx="432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1372" extrusionOk="0">
                    <a:moveTo>
                      <a:pt x="181" y="1"/>
                    </a:moveTo>
                    <a:cubicBezTo>
                      <a:pt x="103" y="284"/>
                      <a:pt x="0" y="865"/>
                      <a:pt x="452" y="1239"/>
                    </a:cubicBezTo>
                    <a:cubicBezTo>
                      <a:pt x="567" y="1323"/>
                      <a:pt x="701" y="1371"/>
                      <a:pt x="835" y="1371"/>
                    </a:cubicBezTo>
                    <a:cubicBezTo>
                      <a:pt x="924" y="1371"/>
                      <a:pt x="1014" y="1350"/>
                      <a:pt x="1096" y="1303"/>
                    </a:cubicBezTo>
                    <a:cubicBezTo>
                      <a:pt x="1329" y="1187"/>
                      <a:pt x="1599" y="916"/>
                      <a:pt x="1716" y="310"/>
                    </a:cubicBezTo>
                    <a:cubicBezTo>
                      <a:pt x="1728" y="271"/>
                      <a:pt x="1728" y="220"/>
                      <a:pt x="1728" y="181"/>
                    </a:cubicBezTo>
                    <a:lnTo>
                      <a:pt x="1728" y="181"/>
                    </a:lnTo>
                    <a:cubicBezTo>
                      <a:pt x="1504" y="228"/>
                      <a:pt x="1304" y="247"/>
                      <a:pt x="1129" y="247"/>
                    </a:cubicBezTo>
                    <a:cubicBezTo>
                      <a:pt x="491" y="247"/>
                      <a:pt x="181" y="1"/>
                      <a:pt x="181" y="1"/>
                    </a:cubicBezTo>
                    <a:close/>
                  </a:path>
                </a:pathLst>
              </a:custGeom>
              <a:solidFill>
                <a:srgbClr val="171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8"/>
              <p:cNvSpPr/>
              <p:nvPr/>
            </p:nvSpPr>
            <p:spPr>
              <a:xfrm>
                <a:off x="798150" y="3676050"/>
                <a:ext cx="34525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783" extrusionOk="0">
                    <a:moveTo>
                      <a:pt x="900" y="0"/>
                    </a:moveTo>
                    <a:cubicBezTo>
                      <a:pt x="564" y="0"/>
                      <a:pt x="237" y="136"/>
                      <a:pt x="0" y="363"/>
                    </a:cubicBezTo>
                    <a:cubicBezTo>
                      <a:pt x="0" y="376"/>
                      <a:pt x="0" y="376"/>
                      <a:pt x="13" y="389"/>
                    </a:cubicBezTo>
                    <a:cubicBezTo>
                      <a:pt x="13" y="402"/>
                      <a:pt x="26" y="414"/>
                      <a:pt x="39" y="427"/>
                    </a:cubicBezTo>
                    <a:lnTo>
                      <a:pt x="52" y="466"/>
                    </a:lnTo>
                    <a:cubicBezTo>
                      <a:pt x="78" y="479"/>
                      <a:pt x="91" y="505"/>
                      <a:pt x="104" y="518"/>
                    </a:cubicBezTo>
                    <a:cubicBezTo>
                      <a:pt x="116" y="531"/>
                      <a:pt x="129" y="543"/>
                      <a:pt x="142" y="556"/>
                    </a:cubicBezTo>
                    <a:lnTo>
                      <a:pt x="168" y="595"/>
                    </a:lnTo>
                    <a:cubicBezTo>
                      <a:pt x="181" y="608"/>
                      <a:pt x="194" y="621"/>
                      <a:pt x="207" y="634"/>
                    </a:cubicBezTo>
                    <a:lnTo>
                      <a:pt x="233" y="647"/>
                    </a:lnTo>
                    <a:cubicBezTo>
                      <a:pt x="344" y="734"/>
                      <a:pt x="475" y="782"/>
                      <a:pt x="607" y="782"/>
                    </a:cubicBezTo>
                    <a:cubicBezTo>
                      <a:pt x="689" y="782"/>
                      <a:pt x="772" y="764"/>
                      <a:pt x="852" y="724"/>
                    </a:cubicBezTo>
                    <a:cubicBezTo>
                      <a:pt x="1032" y="634"/>
                      <a:pt x="1238" y="453"/>
                      <a:pt x="1380" y="92"/>
                    </a:cubicBezTo>
                    <a:cubicBezTo>
                      <a:pt x="1329" y="66"/>
                      <a:pt x="1277" y="53"/>
                      <a:pt x="1213" y="40"/>
                    </a:cubicBezTo>
                    <a:cubicBezTo>
                      <a:pt x="1109" y="13"/>
                      <a:pt x="1004" y="0"/>
                      <a:pt x="900" y="0"/>
                    </a:cubicBezTo>
                    <a:close/>
                  </a:path>
                </a:pathLst>
              </a:custGeom>
              <a:solidFill>
                <a:srgbClr val="D13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8"/>
              <p:cNvSpPr/>
              <p:nvPr/>
            </p:nvSpPr>
            <p:spPr>
              <a:xfrm>
                <a:off x="784600" y="3538000"/>
                <a:ext cx="177300" cy="80725"/>
              </a:xfrm>
              <a:custGeom>
                <a:avLst/>
                <a:gdLst/>
                <a:ahLst/>
                <a:cxnLst/>
                <a:rect l="l" t="t" r="r" b="b"/>
                <a:pathLst>
                  <a:path w="7092" h="3229" extrusionOk="0">
                    <a:moveTo>
                      <a:pt x="2785" y="0"/>
                    </a:moveTo>
                    <a:cubicBezTo>
                      <a:pt x="2390" y="0"/>
                      <a:pt x="1958" y="22"/>
                      <a:pt x="1484" y="69"/>
                    </a:cubicBezTo>
                    <a:cubicBezTo>
                      <a:pt x="633" y="146"/>
                      <a:pt x="155" y="791"/>
                      <a:pt x="39" y="1448"/>
                    </a:cubicBezTo>
                    <a:cubicBezTo>
                      <a:pt x="1" y="1719"/>
                      <a:pt x="259" y="2003"/>
                      <a:pt x="542" y="2016"/>
                    </a:cubicBezTo>
                    <a:cubicBezTo>
                      <a:pt x="566" y="2018"/>
                      <a:pt x="590" y="2019"/>
                      <a:pt x="613" y="2019"/>
                    </a:cubicBezTo>
                    <a:cubicBezTo>
                      <a:pt x="880" y="2019"/>
                      <a:pt x="1117" y="1888"/>
                      <a:pt x="1342" y="1758"/>
                    </a:cubicBezTo>
                    <a:cubicBezTo>
                      <a:pt x="1600" y="2093"/>
                      <a:pt x="1974" y="2338"/>
                      <a:pt x="2374" y="2429"/>
                    </a:cubicBezTo>
                    <a:cubicBezTo>
                      <a:pt x="2424" y="2440"/>
                      <a:pt x="2475" y="2449"/>
                      <a:pt x="2523" y="2449"/>
                    </a:cubicBezTo>
                    <a:cubicBezTo>
                      <a:pt x="2586" y="2449"/>
                      <a:pt x="2645" y="2434"/>
                      <a:pt x="2696" y="2390"/>
                    </a:cubicBezTo>
                    <a:cubicBezTo>
                      <a:pt x="2735" y="2351"/>
                      <a:pt x="2748" y="2274"/>
                      <a:pt x="2722" y="2222"/>
                    </a:cubicBezTo>
                    <a:lnTo>
                      <a:pt x="2722" y="2222"/>
                    </a:lnTo>
                    <a:cubicBezTo>
                      <a:pt x="3341" y="2699"/>
                      <a:pt x="4179" y="3022"/>
                      <a:pt x="4940" y="3228"/>
                    </a:cubicBezTo>
                    <a:lnTo>
                      <a:pt x="7029" y="3151"/>
                    </a:lnTo>
                    <a:cubicBezTo>
                      <a:pt x="6947" y="2560"/>
                      <a:pt x="7091" y="0"/>
                      <a:pt x="2785" y="0"/>
                    </a:cubicBezTo>
                    <a:close/>
                  </a:path>
                </a:pathLst>
              </a:custGeom>
              <a:solidFill>
                <a:srgbClr val="ED6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8"/>
              <p:cNvSpPr/>
              <p:nvPr/>
            </p:nvSpPr>
            <p:spPr>
              <a:xfrm>
                <a:off x="611325" y="3624800"/>
                <a:ext cx="109475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4379" h="1369" extrusionOk="0">
                    <a:moveTo>
                      <a:pt x="1789" y="1"/>
                    </a:moveTo>
                    <a:cubicBezTo>
                      <a:pt x="1148" y="1"/>
                      <a:pt x="530" y="52"/>
                      <a:pt x="329" y="156"/>
                    </a:cubicBezTo>
                    <a:cubicBezTo>
                      <a:pt x="0" y="326"/>
                      <a:pt x="532" y="1276"/>
                      <a:pt x="788" y="1276"/>
                    </a:cubicBezTo>
                    <a:cubicBezTo>
                      <a:pt x="804" y="1276"/>
                      <a:pt x="818" y="1272"/>
                      <a:pt x="832" y="1265"/>
                    </a:cubicBezTo>
                    <a:cubicBezTo>
                      <a:pt x="939" y="1209"/>
                      <a:pt x="1408" y="1174"/>
                      <a:pt x="1911" y="1174"/>
                    </a:cubicBezTo>
                    <a:cubicBezTo>
                      <a:pt x="2555" y="1174"/>
                      <a:pt x="3255" y="1231"/>
                      <a:pt x="3321" y="1368"/>
                    </a:cubicBezTo>
                    <a:lnTo>
                      <a:pt x="4378" y="1278"/>
                    </a:lnTo>
                    <a:cubicBezTo>
                      <a:pt x="4185" y="839"/>
                      <a:pt x="3888" y="427"/>
                      <a:pt x="3475" y="195"/>
                    </a:cubicBezTo>
                    <a:cubicBezTo>
                      <a:pt x="3251" y="65"/>
                      <a:pt x="2505" y="1"/>
                      <a:pt x="1789" y="1"/>
                    </a:cubicBezTo>
                    <a:close/>
                  </a:path>
                </a:pathLst>
              </a:custGeom>
              <a:solidFill>
                <a:srgbClr val="9C6C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8"/>
              <p:cNvSpPr/>
              <p:nvPr/>
            </p:nvSpPr>
            <p:spPr>
              <a:xfrm>
                <a:off x="679825" y="3721075"/>
                <a:ext cx="106425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2160" extrusionOk="0">
                    <a:moveTo>
                      <a:pt x="2790" y="1"/>
                    </a:moveTo>
                    <a:cubicBezTo>
                      <a:pt x="2759" y="1"/>
                      <a:pt x="2727" y="3"/>
                      <a:pt x="2696" y="6"/>
                    </a:cubicBezTo>
                    <a:lnTo>
                      <a:pt x="1342" y="161"/>
                    </a:lnTo>
                    <a:cubicBezTo>
                      <a:pt x="710" y="226"/>
                      <a:pt x="181" y="1025"/>
                      <a:pt x="0" y="2147"/>
                    </a:cubicBezTo>
                    <a:lnTo>
                      <a:pt x="0" y="2160"/>
                    </a:lnTo>
                    <a:lnTo>
                      <a:pt x="4256" y="2160"/>
                    </a:lnTo>
                    <a:lnTo>
                      <a:pt x="4179" y="1799"/>
                    </a:lnTo>
                    <a:cubicBezTo>
                      <a:pt x="3958" y="719"/>
                      <a:pt x="3410" y="1"/>
                      <a:pt x="2790" y="1"/>
                    </a:cubicBezTo>
                    <a:close/>
                  </a:path>
                </a:pathLst>
              </a:custGeom>
              <a:solidFill>
                <a:srgbClr val="9C6C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8"/>
              <p:cNvSpPr/>
              <p:nvPr/>
            </p:nvSpPr>
            <p:spPr>
              <a:xfrm>
                <a:off x="571800" y="3659575"/>
                <a:ext cx="90900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3636" h="2564" extrusionOk="0">
                    <a:moveTo>
                      <a:pt x="1360" y="0"/>
                    </a:moveTo>
                    <a:cubicBezTo>
                      <a:pt x="1222" y="0"/>
                      <a:pt x="1090" y="17"/>
                      <a:pt x="968" y="55"/>
                    </a:cubicBezTo>
                    <a:cubicBezTo>
                      <a:pt x="439" y="209"/>
                      <a:pt x="1" y="725"/>
                      <a:pt x="27" y="1280"/>
                    </a:cubicBezTo>
                    <a:cubicBezTo>
                      <a:pt x="40" y="1370"/>
                      <a:pt x="53" y="1473"/>
                      <a:pt x="104" y="1538"/>
                    </a:cubicBezTo>
                    <a:cubicBezTo>
                      <a:pt x="169" y="1602"/>
                      <a:pt x="246" y="1641"/>
                      <a:pt x="336" y="1680"/>
                    </a:cubicBezTo>
                    <a:cubicBezTo>
                      <a:pt x="476" y="1721"/>
                      <a:pt x="621" y="1731"/>
                      <a:pt x="769" y="1731"/>
                    </a:cubicBezTo>
                    <a:cubicBezTo>
                      <a:pt x="916" y="1731"/>
                      <a:pt x="1066" y="1721"/>
                      <a:pt x="1213" y="1721"/>
                    </a:cubicBezTo>
                    <a:cubicBezTo>
                      <a:pt x="1287" y="1721"/>
                      <a:pt x="1360" y="1723"/>
                      <a:pt x="1433" y="1731"/>
                    </a:cubicBezTo>
                    <a:cubicBezTo>
                      <a:pt x="2077" y="1783"/>
                      <a:pt x="2232" y="2260"/>
                      <a:pt x="2722" y="2492"/>
                    </a:cubicBezTo>
                    <a:cubicBezTo>
                      <a:pt x="2823" y="2541"/>
                      <a:pt x="2919" y="2564"/>
                      <a:pt x="3008" y="2564"/>
                    </a:cubicBezTo>
                    <a:cubicBezTo>
                      <a:pt x="3386" y="2564"/>
                      <a:pt x="3636" y="2157"/>
                      <a:pt x="3573" y="1667"/>
                    </a:cubicBezTo>
                    <a:cubicBezTo>
                      <a:pt x="3461" y="770"/>
                      <a:pt x="2278" y="0"/>
                      <a:pt x="13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8"/>
              <p:cNvSpPr/>
              <p:nvPr/>
            </p:nvSpPr>
            <p:spPr>
              <a:xfrm>
                <a:off x="590200" y="3676425"/>
                <a:ext cx="60300" cy="30950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1238" extrusionOk="0">
                    <a:moveTo>
                      <a:pt x="550" y="0"/>
                    </a:moveTo>
                    <a:cubicBezTo>
                      <a:pt x="230" y="0"/>
                      <a:pt x="0" y="51"/>
                      <a:pt x="0" y="51"/>
                    </a:cubicBezTo>
                    <a:cubicBezTo>
                      <a:pt x="1896" y="103"/>
                      <a:pt x="2412" y="1238"/>
                      <a:pt x="2412" y="1238"/>
                    </a:cubicBezTo>
                    <a:cubicBezTo>
                      <a:pt x="2091" y="183"/>
                      <a:pt x="1157" y="0"/>
                      <a:pt x="5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8"/>
              <p:cNvSpPr/>
              <p:nvPr/>
            </p:nvSpPr>
            <p:spPr>
              <a:xfrm>
                <a:off x="622425" y="3617500"/>
                <a:ext cx="139950" cy="147050"/>
              </a:xfrm>
              <a:custGeom>
                <a:avLst/>
                <a:gdLst/>
                <a:ahLst/>
                <a:cxnLst/>
                <a:rect l="l" t="t" r="r" b="b"/>
                <a:pathLst>
                  <a:path w="5598" h="5882" extrusionOk="0">
                    <a:moveTo>
                      <a:pt x="3635" y="0"/>
                    </a:moveTo>
                    <a:cubicBezTo>
                      <a:pt x="3546" y="0"/>
                      <a:pt x="3456" y="8"/>
                      <a:pt x="3367" y="22"/>
                    </a:cubicBezTo>
                    <a:cubicBezTo>
                      <a:pt x="2657" y="113"/>
                      <a:pt x="2077" y="616"/>
                      <a:pt x="1884" y="1286"/>
                    </a:cubicBezTo>
                    <a:lnTo>
                      <a:pt x="1394" y="2937"/>
                    </a:lnTo>
                    <a:lnTo>
                      <a:pt x="181" y="3956"/>
                    </a:lnTo>
                    <a:cubicBezTo>
                      <a:pt x="52" y="4059"/>
                      <a:pt x="1" y="4227"/>
                      <a:pt x="39" y="4381"/>
                    </a:cubicBezTo>
                    <a:cubicBezTo>
                      <a:pt x="143" y="4781"/>
                      <a:pt x="542" y="5529"/>
                      <a:pt x="2051" y="5787"/>
                    </a:cubicBezTo>
                    <a:cubicBezTo>
                      <a:pt x="2449" y="5855"/>
                      <a:pt x="2786" y="5882"/>
                      <a:pt x="3071" y="5882"/>
                    </a:cubicBezTo>
                    <a:cubicBezTo>
                      <a:pt x="4315" y="5882"/>
                      <a:pt x="4579" y="5362"/>
                      <a:pt x="4579" y="5362"/>
                    </a:cubicBezTo>
                    <a:cubicBezTo>
                      <a:pt x="5095" y="4730"/>
                      <a:pt x="5598" y="2241"/>
                      <a:pt x="5456" y="1505"/>
                    </a:cubicBezTo>
                    <a:cubicBezTo>
                      <a:pt x="5353" y="1067"/>
                      <a:pt x="5121" y="667"/>
                      <a:pt x="4747" y="396"/>
                    </a:cubicBezTo>
                    <a:lnTo>
                      <a:pt x="4682" y="358"/>
                    </a:lnTo>
                    <a:cubicBezTo>
                      <a:pt x="4380" y="128"/>
                      <a:pt x="4011" y="0"/>
                      <a:pt x="3635" y="0"/>
                    </a:cubicBezTo>
                    <a:close/>
                  </a:path>
                </a:pathLst>
              </a:custGeom>
              <a:solidFill>
                <a:srgbClr val="D190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8"/>
              <p:cNvSpPr/>
              <p:nvPr/>
            </p:nvSpPr>
            <p:spPr>
              <a:xfrm>
                <a:off x="650475" y="3636100"/>
                <a:ext cx="51625" cy="66125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2645" extrusionOk="0">
                    <a:moveTo>
                      <a:pt x="1032" y="1"/>
                    </a:moveTo>
                    <a:cubicBezTo>
                      <a:pt x="916" y="168"/>
                      <a:pt x="826" y="349"/>
                      <a:pt x="762" y="542"/>
                    </a:cubicBezTo>
                    <a:lnTo>
                      <a:pt x="272" y="2193"/>
                    </a:lnTo>
                    <a:lnTo>
                      <a:pt x="1" y="2425"/>
                    </a:lnTo>
                    <a:cubicBezTo>
                      <a:pt x="207" y="2554"/>
                      <a:pt x="465" y="2644"/>
                      <a:pt x="723" y="2644"/>
                    </a:cubicBezTo>
                    <a:cubicBezTo>
                      <a:pt x="1471" y="2644"/>
                      <a:pt x="2064" y="2038"/>
                      <a:pt x="2064" y="1303"/>
                    </a:cubicBezTo>
                    <a:cubicBezTo>
                      <a:pt x="2064" y="671"/>
                      <a:pt x="1626" y="142"/>
                      <a:pt x="1032" y="1"/>
                    </a:cubicBezTo>
                    <a:close/>
                  </a:path>
                </a:pathLst>
              </a:custGeom>
              <a:solidFill>
                <a:srgbClr val="FFF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8"/>
              <p:cNvSpPr/>
              <p:nvPr/>
            </p:nvSpPr>
            <p:spPr>
              <a:xfrm>
                <a:off x="667250" y="3667950"/>
                <a:ext cx="11300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452" h="793" extrusionOk="0">
                    <a:moveTo>
                      <a:pt x="290" y="1"/>
                    </a:moveTo>
                    <a:cubicBezTo>
                      <a:pt x="203" y="1"/>
                      <a:pt x="100" y="148"/>
                      <a:pt x="52" y="352"/>
                    </a:cubicBezTo>
                    <a:cubicBezTo>
                      <a:pt x="0" y="571"/>
                      <a:pt x="39" y="764"/>
                      <a:pt x="129" y="790"/>
                    </a:cubicBezTo>
                    <a:cubicBezTo>
                      <a:pt x="136" y="792"/>
                      <a:pt x="144" y="793"/>
                      <a:pt x="151" y="793"/>
                    </a:cubicBezTo>
                    <a:cubicBezTo>
                      <a:pt x="248" y="793"/>
                      <a:pt x="352" y="633"/>
                      <a:pt x="400" y="429"/>
                    </a:cubicBezTo>
                    <a:cubicBezTo>
                      <a:pt x="452" y="210"/>
                      <a:pt x="413" y="16"/>
                      <a:pt x="310" y="3"/>
                    </a:cubicBezTo>
                    <a:cubicBezTo>
                      <a:pt x="303" y="1"/>
                      <a:pt x="297" y="1"/>
                      <a:pt x="2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8"/>
              <p:cNvSpPr/>
              <p:nvPr/>
            </p:nvSpPr>
            <p:spPr>
              <a:xfrm>
                <a:off x="709150" y="3675425"/>
                <a:ext cx="113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804" extrusionOk="0">
                    <a:moveTo>
                      <a:pt x="311" y="0"/>
                    </a:moveTo>
                    <a:cubicBezTo>
                      <a:pt x="211" y="0"/>
                      <a:pt x="102" y="151"/>
                      <a:pt x="53" y="362"/>
                    </a:cubicBezTo>
                    <a:cubicBezTo>
                      <a:pt x="1" y="581"/>
                      <a:pt x="40" y="775"/>
                      <a:pt x="130" y="801"/>
                    </a:cubicBezTo>
                    <a:cubicBezTo>
                      <a:pt x="137" y="802"/>
                      <a:pt x="144" y="803"/>
                      <a:pt x="151" y="803"/>
                    </a:cubicBezTo>
                    <a:cubicBezTo>
                      <a:pt x="249" y="803"/>
                      <a:pt x="353" y="644"/>
                      <a:pt x="401" y="439"/>
                    </a:cubicBezTo>
                    <a:cubicBezTo>
                      <a:pt x="452" y="220"/>
                      <a:pt x="414" y="27"/>
                      <a:pt x="323" y="1"/>
                    </a:cubicBezTo>
                    <a:cubicBezTo>
                      <a:pt x="319" y="0"/>
                      <a:pt x="315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8"/>
              <p:cNvSpPr/>
              <p:nvPr/>
            </p:nvSpPr>
            <p:spPr>
              <a:xfrm>
                <a:off x="709800" y="3661100"/>
                <a:ext cx="24850" cy="2080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32" extrusionOk="0">
                    <a:moveTo>
                      <a:pt x="298" y="0"/>
                    </a:moveTo>
                    <a:cubicBezTo>
                      <a:pt x="90" y="0"/>
                      <a:pt x="1" y="213"/>
                      <a:pt x="1" y="213"/>
                    </a:cubicBezTo>
                    <a:cubicBezTo>
                      <a:pt x="336" y="342"/>
                      <a:pt x="903" y="832"/>
                      <a:pt x="903" y="832"/>
                    </a:cubicBezTo>
                    <a:cubicBezTo>
                      <a:pt x="903" y="832"/>
                      <a:pt x="994" y="406"/>
                      <a:pt x="581" y="110"/>
                    </a:cubicBezTo>
                    <a:cubicBezTo>
                      <a:pt x="469" y="29"/>
                      <a:pt x="376" y="0"/>
                      <a:pt x="2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8"/>
              <p:cNvSpPr/>
              <p:nvPr/>
            </p:nvSpPr>
            <p:spPr>
              <a:xfrm>
                <a:off x="661450" y="3657800"/>
                <a:ext cx="19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642" extrusionOk="0">
                    <a:moveTo>
                      <a:pt x="542" y="1"/>
                    </a:moveTo>
                    <a:cubicBezTo>
                      <a:pt x="483" y="1"/>
                      <a:pt x="411" y="24"/>
                      <a:pt x="323" y="87"/>
                    </a:cubicBezTo>
                    <a:cubicBezTo>
                      <a:pt x="0" y="319"/>
                      <a:pt x="65" y="641"/>
                      <a:pt x="65" y="641"/>
                    </a:cubicBezTo>
                    <a:cubicBezTo>
                      <a:pt x="65" y="641"/>
                      <a:pt x="503" y="267"/>
                      <a:pt x="761" y="164"/>
                    </a:cubicBezTo>
                    <a:cubicBezTo>
                      <a:pt x="761" y="164"/>
                      <a:pt x="700" y="1"/>
                      <a:pt x="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8"/>
              <p:cNvSpPr/>
              <p:nvPr/>
            </p:nvSpPr>
            <p:spPr>
              <a:xfrm>
                <a:off x="655900" y="3579175"/>
                <a:ext cx="120025" cy="86625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3465" extrusionOk="0">
                    <a:moveTo>
                      <a:pt x="2777" y="1"/>
                    </a:moveTo>
                    <a:cubicBezTo>
                      <a:pt x="1927" y="1"/>
                      <a:pt x="587" y="181"/>
                      <a:pt x="300" y="382"/>
                    </a:cubicBezTo>
                    <a:cubicBezTo>
                      <a:pt x="1" y="585"/>
                      <a:pt x="600" y="1443"/>
                      <a:pt x="874" y="1443"/>
                    </a:cubicBezTo>
                    <a:cubicBezTo>
                      <a:pt x="895" y="1443"/>
                      <a:pt x="915" y="1438"/>
                      <a:pt x="932" y="1426"/>
                    </a:cubicBezTo>
                    <a:cubicBezTo>
                      <a:pt x="1032" y="1361"/>
                      <a:pt x="1601" y="1210"/>
                      <a:pt x="2171" y="1210"/>
                    </a:cubicBezTo>
                    <a:cubicBezTo>
                      <a:pt x="2844" y="1210"/>
                      <a:pt x="3518" y="1422"/>
                      <a:pt x="3421" y="2239"/>
                    </a:cubicBezTo>
                    <a:lnTo>
                      <a:pt x="4117" y="3464"/>
                    </a:lnTo>
                    <a:cubicBezTo>
                      <a:pt x="4801" y="717"/>
                      <a:pt x="3872" y="266"/>
                      <a:pt x="3421" y="72"/>
                    </a:cubicBezTo>
                    <a:cubicBezTo>
                      <a:pt x="3308" y="22"/>
                      <a:pt x="3072" y="1"/>
                      <a:pt x="2777" y="1"/>
                    </a:cubicBezTo>
                    <a:close/>
                  </a:path>
                </a:pathLst>
              </a:custGeom>
              <a:solidFill>
                <a:srgbClr val="D190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8"/>
              <p:cNvSpPr/>
              <p:nvPr/>
            </p:nvSpPr>
            <p:spPr>
              <a:xfrm>
                <a:off x="686600" y="3742500"/>
                <a:ext cx="2600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17" extrusionOk="0">
                    <a:moveTo>
                      <a:pt x="52" y="0"/>
                    </a:moveTo>
                    <a:cubicBezTo>
                      <a:pt x="26" y="0"/>
                      <a:pt x="0" y="26"/>
                      <a:pt x="0" y="52"/>
                    </a:cubicBezTo>
                    <a:cubicBezTo>
                      <a:pt x="0" y="91"/>
                      <a:pt x="26" y="117"/>
                      <a:pt x="52" y="117"/>
                    </a:cubicBezTo>
                    <a:cubicBezTo>
                      <a:pt x="78" y="117"/>
                      <a:pt x="103" y="91"/>
                      <a:pt x="103" y="52"/>
                    </a:cubicBezTo>
                    <a:cubicBezTo>
                      <a:pt x="103" y="26"/>
                      <a:pt x="78" y="0"/>
                      <a:pt x="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8"/>
              <p:cNvSpPr/>
              <p:nvPr/>
            </p:nvSpPr>
            <p:spPr>
              <a:xfrm>
                <a:off x="700775" y="3742500"/>
                <a:ext cx="2600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17" extrusionOk="0">
                    <a:moveTo>
                      <a:pt x="52" y="0"/>
                    </a:moveTo>
                    <a:cubicBezTo>
                      <a:pt x="26" y="0"/>
                      <a:pt x="1" y="26"/>
                      <a:pt x="1" y="52"/>
                    </a:cubicBezTo>
                    <a:cubicBezTo>
                      <a:pt x="1" y="91"/>
                      <a:pt x="26" y="117"/>
                      <a:pt x="52" y="117"/>
                    </a:cubicBezTo>
                    <a:cubicBezTo>
                      <a:pt x="91" y="117"/>
                      <a:pt x="104" y="91"/>
                      <a:pt x="104" y="52"/>
                    </a:cubicBezTo>
                    <a:cubicBezTo>
                      <a:pt x="104" y="26"/>
                      <a:pt x="91" y="0"/>
                      <a:pt x="52" y="0"/>
                    </a:cubicBezTo>
                    <a:close/>
                  </a:path>
                </a:pathLst>
              </a:custGeom>
              <a:solidFill>
                <a:srgbClr val="163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8"/>
              <p:cNvSpPr/>
              <p:nvPr/>
            </p:nvSpPr>
            <p:spPr>
              <a:xfrm>
                <a:off x="694000" y="3749600"/>
                <a:ext cx="2925" cy="26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04" extrusionOk="0">
                    <a:moveTo>
                      <a:pt x="52" y="0"/>
                    </a:moveTo>
                    <a:cubicBezTo>
                      <a:pt x="27" y="0"/>
                      <a:pt x="1" y="26"/>
                      <a:pt x="1" y="52"/>
                    </a:cubicBezTo>
                    <a:cubicBezTo>
                      <a:pt x="1" y="78"/>
                      <a:pt x="27" y="103"/>
                      <a:pt x="52" y="103"/>
                    </a:cubicBezTo>
                    <a:cubicBezTo>
                      <a:pt x="91" y="103"/>
                      <a:pt x="117" y="78"/>
                      <a:pt x="117" y="52"/>
                    </a:cubicBezTo>
                    <a:cubicBezTo>
                      <a:pt x="117" y="26"/>
                      <a:pt x="91" y="0"/>
                      <a:pt x="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8"/>
              <p:cNvSpPr/>
              <p:nvPr/>
            </p:nvSpPr>
            <p:spPr>
              <a:xfrm>
                <a:off x="625650" y="3723150"/>
                <a:ext cx="2600" cy="260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04" extrusionOk="0">
                    <a:moveTo>
                      <a:pt x="52" y="1"/>
                    </a:moveTo>
                    <a:cubicBezTo>
                      <a:pt x="27" y="1"/>
                      <a:pt x="1" y="26"/>
                      <a:pt x="1" y="52"/>
                    </a:cubicBezTo>
                    <a:cubicBezTo>
                      <a:pt x="1" y="78"/>
                      <a:pt x="27" y="104"/>
                      <a:pt x="52" y="104"/>
                    </a:cubicBezTo>
                    <a:cubicBezTo>
                      <a:pt x="78" y="104"/>
                      <a:pt x="104" y="78"/>
                      <a:pt x="104" y="52"/>
                    </a:cubicBezTo>
                    <a:cubicBezTo>
                      <a:pt x="104" y="26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38"/>
              <p:cNvSpPr/>
              <p:nvPr/>
            </p:nvSpPr>
            <p:spPr>
              <a:xfrm>
                <a:off x="637250" y="3727225"/>
                <a:ext cx="26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01" extrusionOk="0">
                    <a:moveTo>
                      <a:pt x="45" y="0"/>
                    </a:moveTo>
                    <a:cubicBezTo>
                      <a:pt x="27" y="0"/>
                      <a:pt x="10" y="12"/>
                      <a:pt x="1" y="31"/>
                    </a:cubicBezTo>
                    <a:cubicBezTo>
                      <a:pt x="1" y="57"/>
                      <a:pt x="14" y="83"/>
                      <a:pt x="40" y="96"/>
                    </a:cubicBezTo>
                    <a:cubicBezTo>
                      <a:pt x="47" y="99"/>
                      <a:pt x="54" y="101"/>
                      <a:pt x="60" y="101"/>
                    </a:cubicBezTo>
                    <a:cubicBezTo>
                      <a:pt x="77" y="101"/>
                      <a:pt x="91" y="89"/>
                      <a:pt x="91" y="70"/>
                    </a:cubicBezTo>
                    <a:cubicBezTo>
                      <a:pt x="104" y="44"/>
                      <a:pt x="91" y="18"/>
                      <a:pt x="65" y="5"/>
                    </a:cubicBezTo>
                    <a:cubicBezTo>
                      <a:pt x="59" y="2"/>
                      <a:pt x="52" y="0"/>
                      <a:pt x="45" y="0"/>
                    </a:cubicBezTo>
                    <a:close/>
                  </a:path>
                </a:pathLst>
              </a:custGeom>
              <a:solidFill>
                <a:srgbClr val="163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38"/>
              <p:cNvSpPr/>
              <p:nvPr/>
            </p:nvSpPr>
            <p:spPr>
              <a:xfrm>
                <a:off x="629850" y="3731225"/>
                <a:ext cx="2600" cy="227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91" extrusionOk="0">
                    <a:moveTo>
                      <a:pt x="52" y="0"/>
                    </a:moveTo>
                    <a:cubicBezTo>
                      <a:pt x="26" y="0"/>
                      <a:pt x="0" y="13"/>
                      <a:pt x="0" y="39"/>
                    </a:cubicBezTo>
                    <a:cubicBezTo>
                      <a:pt x="0" y="65"/>
                      <a:pt x="26" y="90"/>
                      <a:pt x="52" y="90"/>
                    </a:cubicBezTo>
                    <a:cubicBezTo>
                      <a:pt x="78" y="90"/>
                      <a:pt x="104" y="65"/>
                      <a:pt x="104" y="39"/>
                    </a:cubicBezTo>
                    <a:cubicBezTo>
                      <a:pt x="104" y="13"/>
                      <a:pt x="78" y="0"/>
                      <a:pt x="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38"/>
              <p:cNvSpPr/>
              <p:nvPr/>
            </p:nvSpPr>
            <p:spPr>
              <a:xfrm>
                <a:off x="639200" y="3720300"/>
                <a:ext cx="51925" cy="37700"/>
              </a:xfrm>
              <a:custGeom>
                <a:avLst/>
                <a:gdLst/>
                <a:ahLst/>
                <a:cxnLst/>
                <a:rect l="l" t="t" r="r" b="b"/>
                <a:pathLst>
                  <a:path w="2077" h="1508" extrusionOk="0">
                    <a:moveTo>
                      <a:pt x="292" y="0"/>
                    </a:moveTo>
                    <a:cubicBezTo>
                      <a:pt x="0" y="0"/>
                      <a:pt x="65" y="153"/>
                      <a:pt x="65" y="153"/>
                    </a:cubicBezTo>
                    <a:cubicBezTo>
                      <a:pt x="65" y="540"/>
                      <a:pt x="323" y="837"/>
                      <a:pt x="619" y="979"/>
                    </a:cubicBezTo>
                    <a:cubicBezTo>
                      <a:pt x="594" y="1108"/>
                      <a:pt x="568" y="1275"/>
                      <a:pt x="581" y="1456"/>
                    </a:cubicBezTo>
                    <a:cubicBezTo>
                      <a:pt x="619" y="1482"/>
                      <a:pt x="658" y="1495"/>
                      <a:pt x="697" y="1507"/>
                    </a:cubicBezTo>
                    <a:cubicBezTo>
                      <a:pt x="697" y="1327"/>
                      <a:pt x="710" y="1159"/>
                      <a:pt x="735" y="1030"/>
                    </a:cubicBezTo>
                    <a:cubicBezTo>
                      <a:pt x="850" y="1076"/>
                      <a:pt x="967" y="1099"/>
                      <a:pt x="1076" y="1099"/>
                    </a:cubicBezTo>
                    <a:cubicBezTo>
                      <a:pt x="1211" y="1099"/>
                      <a:pt x="1333" y="1063"/>
                      <a:pt x="1419" y="992"/>
                    </a:cubicBezTo>
                    <a:cubicBezTo>
                      <a:pt x="1780" y="682"/>
                      <a:pt x="2077" y="450"/>
                      <a:pt x="1006" y="140"/>
                    </a:cubicBezTo>
                    <a:cubicBezTo>
                      <a:pt x="655" y="36"/>
                      <a:pt x="432" y="0"/>
                      <a:pt x="2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38"/>
              <p:cNvSpPr/>
              <p:nvPr/>
            </p:nvSpPr>
            <p:spPr>
              <a:xfrm>
                <a:off x="1056725" y="3721225"/>
                <a:ext cx="215400" cy="53550"/>
              </a:xfrm>
              <a:custGeom>
                <a:avLst/>
                <a:gdLst/>
                <a:ahLst/>
                <a:cxnLst/>
                <a:rect l="l" t="t" r="r" b="b"/>
                <a:pathLst>
                  <a:path w="8616" h="2142" extrusionOk="0">
                    <a:moveTo>
                      <a:pt x="2038" y="0"/>
                    </a:moveTo>
                    <a:cubicBezTo>
                      <a:pt x="1380" y="0"/>
                      <a:pt x="774" y="387"/>
                      <a:pt x="503" y="993"/>
                    </a:cubicBezTo>
                    <a:lnTo>
                      <a:pt x="0" y="2141"/>
                    </a:lnTo>
                    <a:lnTo>
                      <a:pt x="8615" y="2141"/>
                    </a:lnTo>
                    <a:lnTo>
                      <a:pt x="7700" y="877"/>
                    </a:lnTo>
                    <a:cubicBezTo>
                      <a:pt x="7403" y="336"/>
                      <a:pt x="6836" y="0"/>
                      <a:pt x="62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38"/>
              <p:cNvSpPr/>
              <p:nvPr/>
            </p:nvSpPr>
            <p:spPr>
              <a:xfrm>
                <a:off x="1135725" y="3651575"/>
                <a:ext cx="69650" cy="113925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4557" extrusionOk="0">
                    <a:moveTo>
                      <a:pt x="477" y="1"/>
                    </a:moveTo>
                    <a:cubicBezTo>
                      <a:pt x="477" y="1"/>
                      <a:pt x="181" y="2670"/>
                      <a:pt x="0" y="2683"/>
                    </a:cubicBezTo>
                    <a:cubicBezTo>
                      <a:pt x="1286" y="3457"/>
                      <a:pt x="1267" y="4557"/>
                      <a:pt x="2106" y="4557"/>
                    </a:cubicBezTo>
                    <a:cubicBezTo>
                      <a:pt x="2134" y="4557"/>
                      <a:pt x="2163" y="4556"/>
                      <a:pt x="2193" y="4553"/>
                    </a:cubicBezTo>
                    <a:cubicBezTo>
                      <a:pt x="2786" y="4514"/>
                      <a:pt x="2696" y="3766"/>
                      <a:pt x="2579" y="3289"/>
                    </a:cubicBezTo>
                    <a:cubicBezTo>
                      <a:pt x="2450" y="3186"/>
                      <a:pt x="2347" y="3109"/>
                      <a:pt x="2231" y="3044"/>
                    </a:cubicBezTo>
                    <a:lnTo>
                      <a:pt x="2489" y="1845"/>
                    </a:lnTo>
                    <a:lnTo>
                      <a:pt x="477" y="1"/>
                    </a:ln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38"/>
              <p:cNvSpPr/>
              <p:nvPr/>
            </p:nvSpPr>
            <p:spPr>
              <a:xfrm>
                <a:off x="1223100" y="3581625"/>
                <a:ext cx="38700" cy="8867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3547" extrusionOk="0">
                    <a:moveTo>
                      <a:pt x="748" y="0"/>
                    </a:moveTo>
                    <a:lnTo>
                      <a:pt x="0" y="387"/>
                    </a:lnTo>
                    <a:lnTo>
                      <a:pt x="0" y="3547"/>
                    </a:lnTo>
                    <a:cubicBezTo>
                      <a:pt x="0" y="3547"/>
                      <a:pt x="1548" y="2915"/>
                      <a:pt x="7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38"/>
              <p:cNvSpPr/>
              <p:nvPr/>
            </p:nvSpPr>
            <p:spPr>
              <a:xfrm>
                <a:off x="1088325" y="3548775"/>
                <a:ext cx="147650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7540" extrusionOk="0">
                    <a:moveTo>
                      <a:pt x="3947" y="1"/>
                    </a:moveTo>
                    <a:cubicBezTo>
                      <a:pt x="3883" y="1"/>
                      <a:pt x="3818" y="4"/>
                      <a:pt x="3753" y="12"/>
                    </a:cubicBezTo>
                    <a:cubicBezTo>
                      <a:pt x="3250" y="50"/>
                      <a:pt x="2747" y="115"/>
                      <a:pt x="2244" y="179"/>
                    </a:cubicBezTo>
                    <a:cubicBezTo>
                      <a:pt x="1032" y="386"/>
                      <a:pt x="39" y="1417"/>
                      <a:pt x="13" y="2333"/>
                    </a:cubicBezTo>
                    <a:cubicBezTo>
                      <a:pt x="0" y="3016"/>
                      <a:pt x="258" y="3739"/>
                      <a:pt x="400" y="4396"/>
                    </a:cubicBezTo>
                    <a:cubicBezTo>
                      <a:pt x="890" y="6589"/>
                      <a:pt x="1303" y="6834"/>
                      <a:pt x="2954" y="7324"/>
                    </a:cubicBezTo>
                    <a:cubicBezTo>
                      <a:pt x="3452" y="7471"/>
                      <a:pt x="3866" y="7540"/>
                      <a:pt x="4210" y="7540"/>
                    </a:cubicBezTo>
                    <a:cubicBezTo>
                      <a:pt x="5549" y="7540"/>
                      <a:pt x="5825" y="6503"/>
                      <a:pt x="5855" y="5067"/>
                    </a:cubicBezTo>
                    <a:cubicBezTo>
                      <a:pt x="5868" y="4138"/>
                      <a:pt x="5868" y="3210"/>
                      <a:pt x="5881" y="2281"/>
                    </a:cubicBezTo>
                    <a:cubicBezTo>
                      <a:pt x="5906" y="1026"/>
                      <a:pt x="5043" y="1"/>
                      <a:pt x="3947" y="1"/>
                    </a:cubicBezTo>
                    <a:close/>
                  </a:path>
                </a:pathLst>
              </a:custGeom>
              <a:solidFill>
                <a:srgbClr val="FBA7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38"/>
              <p:cNvSpPr/>
              <p:nvPr/>
            </p:nvSpPr>
            <p:spPr>
              <a:xfrm>
                <a:off x="1066075" y="3514150"/>
                <a:ext cx="187675" cy="144225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5769" extrusionOk="0">
                    <a:moveTo>
                      <a:pt x="4192" y="0"/>
                    </a:moveTo>
                    <a:cubicBezTo>
                      <a:pt x="3924" y="0"/>
                      <a:pt x="3636" y="22"/>
                      <a:pt x="3328" y="68"/>
                    </a:cubicBezTo>
                    <a:cubicBezTo>
                      <a:pt x="3005" y="107"/>
                      <a:pt x="2722" y="171"/>
                      <a:pt x="2477" y="249"/>
                    </a:cubicBezTo>
                    <a:cubicBezTo>
                      <a:pt x="1677" y="700"/>
                      <a:pt x="1703" y="1487"/>
                      <a:pt x="1703" y="1487"/>
                    </a:cubicBezTo>
                    <a:cubicBezTo>
                      <a:pt x="1693" y="1486"/>
                      <a:pt x="1683" y="1486"/>
                      <a:pt x="1673" y="1486"/>
                    </a:cubicBezTo>
                    <a:cubicBezTo>
                      <a:pt x="1081" y="1486"/>
                      <a:pt x="607" y="2235"/>
                      <a:pt x="607" y="2235"/>
                    </a:cubicBezTo>
                    <a:cubicBezTo>
                      <a:pt x="349" y="2583"/>
                      <a:pt x="0" y="3344"/>
                      <a:pt x="349" y="4827"/>
                    </a:cubicBezTo>
                    <a:lnTo>
                      <a:pt x="2090" y="5768"/>
                    </a:lnTo>
                    <a:cubicBezTo>
                      <a:pt x="2090" y="5768"/>
                      <a:pt x="2593" y="4775"/>
                      <a:pt x="2335" y="3176"/>
                    </a:cubicBezTo>
                    <a:lnTo>
                      <a:pt x="2335" y="3176"/>
                    </a:lnTo>
                    <a:cubicBezTo>
                      <a:pt x="3115" y="3478"/>
                      <a:pt x="4129" y="3779"/>
                      <a:pt x="5094" y="3779"/>
                    </a:cubicBezTo>
                    <a:cubicBezTo>
                      <a:pt x="5821" y="3779"/>
                      <a:pt x="6519" y="3608"/>
                      <a:pt x="7068" y="3138"/>
                    </a:cubicBezTo>
                    <a:cubicBezTo>
                      <a:pt x="7377" y="2880"/>
                      <a:pt x="7506" y="2454"/>
                      <a:pt x="7403" y="2041"/>
                    </a:cubicBezTo>
                    <a:cubicBezTo>
                      <a:pt x="7220" y="1320"/>
                      <a:pt x="6306" y="0"/>
                      <a:pt x="41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38"/>
              <p:cNvSpPr/>
              <p:nvPr/>
            </p:nvSpPr>
            <p:spPr>
              <a:xfrm>
                <a:off x="1192150" y="3653500"/>
                <a:ext cx="1517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1098" extrusionOk="0">
                    <a:moveTo>
                      <a:pt x="297" y="1"/>
                    </a:moveTo>
                    <a:cubicBezTo>
                      <a:pt x="129" y="1"/>
                      <a:pt x="0" y="530"/>
                      <a:pt x="0" y="723"/>
                    </a:cubicBezTo>
                    <a:cubicBezTo>
                      <a:pt x="0" y="1007"/>
                      <a:pt x="129" y="1097"/>
                      <a:pt x="297" y="1097"/>
                    </a:cubicBezTo>
                    <a:cubicBezTo>
                      <a:pt x="464" y="1097"/>
                      <a:pt x="606" y="1020"/>
                      <a:pt x="606" y="749"/>
                    </a:cubicBezTo>
                    <a:cubicBezTo>
                      <a:pt x="606" y="543"/>
                      <a:pt x="464" y="14"/>
                      <a:pt x="297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38"/>
              <p:cNvSpPr/>
              <p:nvPr/>
            </p:nvSpPr>
            <p:spPr>
              <a:xfrm>
                <a:off x="1177300" y="3676075"/>
                <a:ext cx="25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736" extrusionOk="0">
                    <a:moveTo>
                      <a:pt x="52" y="1"/>
                    </a:moveTo>
                    <a:cubicBezTo>
                      <a:pt x="27" y="14"/>
                      <a:pt x="1" y="52"/>
                      <a:pt x="1" y="91"/>
                    </a:cubicBezTo>
                    <a:cubicBezTo>
                      <a:pt x="104" y="581"/>
                      <a:pt x="568" y="723"/>
                      <a:pt x="865" y="736"/>
                    </a:cubicBezTo>
                    <a:lnTo>
                      <a:pt x="955" y="736"/>
                    </a:lnTo>
                    <a:cubicBezTo>
                      <a:pt x="994" y="723"/>
                      <a:pt x="1020" y="697"/>
                      <a:pt x="1020" y="658"/>
                    </a:cubicBezTo>
                    <a:cubicBezTo>
                      <a:pt x="1020" y="620"/>
                      <a:pt x="981" y="594"/>
                      <a:pt x="942" y="594"/>
                    </a:cubicBezTo>
                    <a:cubicBezTo>
                      <a:pt x="939" y="594"/>
                      <a:pt x="927" y="595"/>
                      <a:pt x="907" y="595"/>
                    </a:cubicBezTo>
                    <a:cubicBezTo>
                      <a:pt x="763" y="595"/>
                      <a:pt x="232" y="565"/>
                      <a:pt x="130" y="65"/>
                    </a:cubicBezTo>
                    <a:cubicBezTo>
                      <a:pt x="130" y="27"/>
                      <a:pt x="91" y="1"/>
                      <a:pt x="52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38"/>
              <p:cNvSpPr/>
              <p:nvPr/>
            </p:nvSpPr>
            <p:spPr>
              <a:xfrm>
                <a:off x="1215350" y="3640275"/>
                <a:ext cx="74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763" extrusionOk="0">
                    <a:moveTo>
                      <a:pt x="146" y="1"/>
                    </a:moveTo>
                    <a:cubicBezTo>
                      <a:pt x="61" y="1"/>
                      <a:pt x="1" y="164"/>
                      <a:pt x="1" y="375"/>
                    </a:cubicBezTo>
                    <a:cubicBezTo>
                      <a:pt x="1" y="582"/>
                      <a:pt x="65" y="762"/>
                      <a:pt x="155" y="762"/>
                    </a:cubicBezTo>
                    <a:cubicBezTo>
                      <a:pt x="233" y="762"/>
                      <a:pt x="297" y="594"/>
                      <a:pt x="297" y="388"/>
                    </a:cubicBezTo>
                    <a:cubicBezTo>
                      <a:pt x="297" y="169"/>
                      <a:pt x="233" y="1"/>
                      <a:pt x="155" y="1"/>
                    </a:cubicBezTo>
                    <a:cubicBezTo>
                      <a:pt x="152" y="1"/>
                      <a:pt x="149" y="1"/>
                      <a:pt x="146" y="1"/>
                    </a:cubicBezTo>
                    <a:close/>
                  </a:path>
                </a:pathLst>
              </a:custGeom>
              <a:solidFill>
                <a:srgbClr val="540A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38"/>
              <p:cNvSpPr/>
              <p:nvPr/>
            </p:nvSpPr>
            <p:spPr>
              <a:xfrm>
                <a:off x="1204400" y="3614125"/>
                <a:ext cx="34825" cy="278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112" extrusionOk="0">
                    <a:moveTo>
                      <a:pt x="530" y="1"/>
                    </a:moveTo>
                    <a:cubicBezTo>
                      <a:pt x="156" y="1"/>
                      <a:pt x="0" y="467"/>
                      <a:pt x="0" y="467"/>
                    </a:cubicBezTo>
                    <a:cubicBezTo>
                      <a:pt x="439" y="544"/>
                      <a:pt x="1316" y="1112"/>
                      <a:pt x="1316" y="1112"/>
                    </a:cubicBezTo>
                    <a:cubicBezTo>
                      <a:pt x="1316" y="1112"/>
                      <a:pt x="1393" y="390"/>
                      <a:pt x="813" y="80"/>
                    </a:cubicBezTo>
                    <a:cubicBezTo>
                      <a:pt x="707" y="24"/>
                      <a:pt x="613" y="1"/>
                      <a:pt x="5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38"/>
              <p:cNvSpPr/>
              <p:nvPr/>
            </p:nvSpPr>
            <p:spPr>
              <a:xfrm>
                <a:off x="1167325" y="3638025"/>
                <a:ext cx="77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310" h="763" extrusionOk="0">
                    <a:moveTo>
                      <a:pt x="146" y="0"/>
                    </a:moveTo>
                    <a:cubicBezTo>
                      <a:pt x="60" y="0"/>
                      <a:pt x="0" y="176"/>
                      <a:pt x="0" y="375"/>
                    </a:cubicBezTo>
                    <a:cubicBezTo>
                      <a:pt x="0" y="594"/>
                      <a:pt x="64" y="762"/>
                      <a:pt x="155" y="762"/>
                    </a:cubicBezTo>
                    <a:cubicBezTo>
                      <a:pt x="158" y="762"/>
                      <a:pt x="160" y="763"/>
                      <a:pt x="163" y="763"/>
                    </a:cubicBezTo>
                    <a:cubicBezTo>
                      <a:pt x="238" y="763"/>
                      <a:pt x="310" y="599"/>
                      <a:pt x="310" y="388"/>
                    </a:cubicBezTo>
                    <a:cubicBezTo>
                      <a:pt x="310" y="169"/>
                      <a:pt x="232" y="1"/>
                      <a:pt x="155" y="1"/>
                    </a:cubicBezTo>
                    <a:cubicBezTo>
                      <a:pt x="152" y="1"/>
                      <a:pt x="149" y="0"/>
                      <a:pt x="146" y="0"/>
                    </a:cubicBezTo>
                    <a:close/>
                  </a:path>
                </a:pathLst>
              </a:custGeom>
              <a:solidFill>
                <a:srgbClr val="540A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38"/>
              <p:cNvSpPr/>
              <p:nvPr/>
            </p:nvSpPr>
            <p:spPr>
              <a:xfrm>
                <a:off x="1149575" y="3612525"/>
                <a:ext cx="37750" cy="27475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1099" extrusionOk="0">
                    <a:moveTo>
                      <a:pt x="858" y="1"/>
                    </a:moveTo>
                    <a:cubicBezTo>
                      <a:pt x="781" y="1"/>
                      <a:pt x="697" y="16"/>
                      <a:pt x="607" y="54"/>
                    </a:cubicBezTo>
                    <a:cubicBezTo>
                      <a:pt x="1" y="299"/>
                      <a:pt x="65" y="1098"/>
                      <a:pt x="65" y="1098"/>
                    </a:cubicBezTo>
                    <a:cubicBezTo>
                      <a:pt x="65" y="1098"/>
                      <a:pt x="1071" y="531"/>
                      <a:pt x="1510" y="492"/>
                    </a:cubicBezTo>
                    <a:cubicBezTo>
                      <a:pt x="1510" y="492"/>
                      <a:pt x="1287" y="1"/>
                      <a:pt x="8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38"/>
              <p:cNvSpPr/>
              <p:nvPr/>
            </p:nvSpPr>
            <p:spPr>
              <a:xfrm>
                <a:off x="1160225" y="3665000"/>
                <a:ext cx="9050" cy="14975"/>
              </a:xfrm>
              <a:custGeom>
                <a:avLst/>
                <a:gdLst/>
                <a:ahLst/>
                <a:cxnLst/>
                <a:rect l="l" t="t" r="r" b="b"/>
                <a:pathLst>
                  <a:path w="362" h="599" extrusionOk="0">
                    <a:moveTo>
                      <a:pt x="287" y="0"/>
                    </a:moveTo>
                    <a:cubicBezTo>
                      <a:pt x="264" y="0"/>
                      <a:pt x="238" y="12"/>
                      <a:pt x="220" y="31"/>
                    </a:cubicBezTo>
                    <a:lnTo>
                      <a:pt x="13" y="495"/>
                    </a:lnTo>
                    <a:cubicBezTo>
                      <a:pt x="0" y="534"/>
                      <a:pt x="13" y="573"/>
                      <a:pt x="39" y="586"/>
                    </a:cubicBezTo>
                    <a:cubicBezTo>
                      <a:pt x="52" y="599"/>
                      <a:pt x="65" y="599"/>
                      <a:pt x="78" y="599"/>
                    </a:cubicBezTo>
                    <a:cubicBezTo>
                      <a:pt x="103" y="599"/>
                      <a:pt x="116" y="586"/>
                      <a:pt x="129" y="560"/>
                    </a:cubicBezTo>
                    <a:lnTo>
                      <a:pt x="348" y="108"/>
                    </a:lnTo>
                    <a:cubicBezTo>
                      <a:pt x="361" y="70"/>
                      <a:pt x="348" y="31"/>
                      <a:pt x="310" y="5"/>
                    </a:cubicBezTo>
                    <a:cubicBezTo>
                      <a:pt x="303" y="2"/>
                      <a:pt x="295" y="0"/>
                      <a:pt x="287" y="0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38"/>
              <p:cNvSpPr/>
              <p:nvPr/>
            </p:nvSpPr>
            <p:spPr>
              <a:xfrm>
                <a:off x="1149575" y="3664450"/>
                <a:ext cx="90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608" extrusionOk="0">
                    <a:moveTo>
                      <a:pt x="279" y="1"/>
                    </a:moveTo>
                    <a:cubicBezTo>
                      <a:pt x="259" y="1"/>
                      <a:pt x="237" y="15"/>
                      <a:pt x="220" y="40"/>
                    </a:cubicBezTo>
                    <a:lnTo>
                      <a:pt x="14" y="504"/>
                    </a:lnTo>
                    <a:cubicBezTo>
                      <a:pt x="1" y="530"/>
                      <a:pt x="14" y="582"/>
                      <a:pt x="39" y="595"/>
                    </a:cubicBezTo>
                    <a:cubicBezTo>
                      <a:pt x="52" y="608"/>
                      <a:pt x="65" y="608"/>
                      <a:pt x="78" y="608"/>
                    </a:cubicBezTo>
                    <a:cubicBezTo>
                      <a:pt x="104" y="608"/>
                      <a:pt x="117" y="595"/>
                      <a:pt x="130" y="569"/>
                    </a:cubicBezTo>
                    <a:lnTo>
                      <a:pt x="349" y="105"/>
                    </a:lnTo>
                    <a:cubicBezTo>
                      <a:pt x="362" y="79"/>
                      <a:pt x="349" y="27"/>
                      <a:pt x="310" y="14"/>
                    </a:cubicBezTo>
                    <a:cubicBezTo>
                      <a:pt x="301" y="5"/>
                      <a:pt x="290" y="1"/>
                      <a:pt x="279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38"/>
              <p:cNvSpPr/>
              <p:nvPr/>
            </p:nvSpPr>
            <p:spPr>
              <a:xfrm>
                <a:off x="1217925" y="3666925"/>
                <a:ext cx="8725" cy="153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612" extrusionOk="0">
                    <a:moveTo>
                      <a:pt x="68" y="1"/>
                    </a:moveTo>
                    <a:cubicBezTo>
                      <a:pt x="59" y="1"/>
                      <a:pt x="49" y="2"/>
                      <a:pt x="39" y="6"/>
                    </a:cubicBezTo>
                    <a:cubicBezTo>
                      <a:pt x="14" y="31"/>
                      <a:pt x="1" y="70"/>
                      <a:pt x="14" y="109"/>
                    </a:cubicBezTo>
                    <a:lnTo>
                      <a:pt x="220" y="573"/>
                    </a:lnTo>
                    <a:cubicBezTo>
                      <a:pt x="233" y="599"/>
                      <a:pt x="259" y="612"/>
                      <a:pt x="272" y="612"/>
                    </a:cubicBezTo>
                    <a:lnTo>
                      <a:pt x="310" y="612"/>
                    </a:lnTo>
                    <a:cubicBezTo>
                      <a:pt x="336" y="599"/>
                      <a:pt x="349" y="547"/>
                      <a:pt x="336" y="522"/>
                    </a:cubicBezTo>
                    <a:lnTo>
                      <a:pt x="130" y="44"/>
                    </a:lnTo>
                    <a:cubicBezTo>
                      <a:pt x="120" y="15"/>
                      <a:pt x="96" y="1"/>
                      <a:pt x="68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38"/>
              <p:cNvSpPr/>
              <p:nvPr/>
            </p:nvSpPr>
            <p:spPr>
              <a:xfrm>
                <a:off x="1228250" y="3667575"/>
                <a:ext cx="6475" cy="14975"/>
              </a:xfrm>
              <a:custGeom>
                <a:avLst/>
                <a:gdLst/>
                <a:ahLst/>
                <a:cxnLst/>
                <a:rect l="l" t="t" r="r" b="b"/>
                <a:pathLst>
                  <a:path w="259" h="599" extrusionOk="0">
                    <a:moveTo>
                      <a:pt x="68" y="1"/>
                    </a:moveTo>
                    <a:cubicBezTo>
                      <a:pt x="58" y="1"/>
                      <a:pt x="49" y="2"/>
                      <a:pt x="39" y="5"/>
                    </a:cubicBezTo>
                    <a:cubicBezTo>
                      <a:pt x="13" y="18"/>
                      <a:pt x="0" y="57"/>
                      <a:pt x="13" y="96"/>
                    </a:cubicBezTo>
                    <a:lnTo>
                      <a:pt x="220" y="560"/>
                    </a:lnTo>
                    <a:cubicBezTo>
                      <a:pt x="220" y="586"/>
                      <a:pt x="233" y="586"/>
                      <a:pt x="246" y="599"/>
                    </a:cubicBezTo>
                    <a:cubicBezTo>
                      <a:pt x="246" y="508"/>
                      <a:pt x="258" y="418"/>
                      <a:pt x="258" y="328"/>
                    </a:cubicBezTo>
                    <a:lnTo>
                      <a:pt x="129" y="44"/>
                    </a:lnTo>
                    <a:cubicBezTo>
                      <a:pt x="120" y="15"/>
                      <a:pt x="96" y="1"/>
                      <a:pt x="68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38"/>
              <p:cNvSpPr/>
              <p:nvPr/>
            </p:nvSpPr>
            <p:spPr>
              <a:xfrm>
                <a:off x="1059950" y="3624675"/>
                <a:ext cx="64825" cy="68225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2729" extrusionOk="0">
                    <a:moveTo>
                      <a:pt x="1039" y="0"/>
                    </a:moveTo>
                    <a:cubicBezTo>
                      <a:pt x="912" y="0"/>
                      <a:pt x="787" y="27"/>
                      <a:pt x="671" y="84"/>
                    </a:cubicBezTo>
                    <a:cubicBezTo>
                      <a:pt x="142" y="342"/>
                      <a:pt x="0" y="1141"/>
                      <a:pt x="349" y="1850"/>
                    </a:cubicBezTo>
                    <a:cubicBezTo>
                      <a:pt x="617" y="2397"/>
                      <a:pt x="1099" y="2729"/>
                      <a:pt x="1548" y="2729"/>
                    </a:cubicBezTo>
                    <a:cubicBezTo>
                      <a:pt x="1682" y="2729"/>
                      <a:pt x="1813" y="2699"/>
                      <a:pt x="1935" y="2637"/>
                    </a:cubicBezTo>
                    <a:cubicBezTo>
                      <a:pt x="2451" y="2379"/>
                      <a:pt x="2593" y="1592"/>
                      <a:pt x="2244" y="883"/>
                    </a:cubicBezTo>
                    <a:lnTo>
                      <a:pt x="2257" y="883"/>
                    </a:lnTo>
                    <a:cubicBezTo>
                      <a:pt x="1986" y="340"/>
                      <a:pt x="1494" y="0"/>
                      <a:pt x="1039" y="0"/>
                    </a:cubicBezTo>
                    <a:close/>
                  </a:path>
                </a:pathLst>
              </a:custGeom>
              <a:solidFill>
                <a:srgbClr val="FBA7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38"/>
              <p:cNvSpPr/>
              <p:nvPr/>
            </p:nvSpPr>
            <p:spPr>
              <a:xfrm>
                <a:off x="1074125" y="3636425"/>
                <a:ext cx="34525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1729" extrusionOk="0">
                    <a:moveTo>
                      <a:pt x="1381" y="1688"/>
                    </a:moveTo>
                    <a:cubicBezTo>
                      <a:pt x="1381" y="1689"/>
                      <a:pt x="1381" y="1689"/>
                      <a:pt x="1381" y="1690"/>
                    </a:cubicBezTo>
                    <a:cubicBezTo>
                      <a:pt x="1381" y="1689"/>
                      <a:pt x="1381" y="1689"/>
                      <a:pt x="1381" y="1688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530" y="362"/>
                      <a:pt x="865" y="736"/>
                      <a:pt x="1071" y="1058"/>
                    </a:cubicBezTo>
                    <a:cubicBezTo>
                      <a:pt x="989" y="1019"/>
                      <a:pt x="898" y="1003"/>
                      <a:pt x="804" y="1003"/>
                    </a:cubicBezTo>
                    <a:cubicBezTo>
                      <a:pt x="471" y="1003"/>
                      <a:pt x="117" y="1200"/>
                      <a:pt x="117" y="1200"/>
                    </a:cubicBezTo>
                    <a:cubicBezTo>
                      <a:pt x="314" y="1152"/>
                      <a:pt x="481" y="1131"/>
                      <a:pt x="623" y="1131"/>
                    </a:cubicBezTo>
                    <a:cubicBezTo>
                      <a:pt x="971" y="1131"/>
                      <a:pt x="1164" y="1256"/>
                      <a:pt x="1265" y="1393"/>
                    </a:cubicBezTo>
                    <a:cubicBezTo>
                      <a:pt x="1355" y="1600"/>
                      <a:pt x="1381" y="1729"/>
                      <a:pt x="1381" y="1729"/>
                    </a:cubicBezTo>
                    <a:cubicBezTo>
                      <a:pt x="1381" y="1703"/>
                      <a:pt x="1381" y="1664"/>
                      <a:pt x="1368" y="1638"/>
                    </a:cubicBezTo>
                    <a:lnTo>
                      <a:pt x="1368" y="1638"/>
                    </a:lnTo>
                    <a:cubicBezTo>
                      <a:pt x="1380" y="1663"/>
                      <a:pt x="1381" y="1676"/>
                      <a:pt x="1381" y="1688"/>
                    </a:cubicBezTo>
                    <a:lnTo>
                      <a:pt x="1381" y="1688"/>
                    </a:lnTo>
                    <a:cubicBezTo>
                      <a:pt x="1381" y="1547"/>
                      <a:pt x="1355" y="1432"/>
                      <a:pt x="1329" y="1342"/>
                    </a:cubicBezTo>
                    <a:cubicBezTo>
                      <a:pt x="1046" y="16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38"/>
              <p:cNvSpPr/>
              <p:nvPr/>
            </p:nvSpPr>
            <p:spPr>
              <a:xfrm>
                <a:off x="1001550" y="3723425"/>
                <a:ext cx="236725" cy="124375"/>
              </a:xfrm>
              <a:custGeom>
                <a:avLst/>
                <a:gdLst/>
                <a:ahLst/>
                <a:cxnLst/>
                <a:rect l="l" t="t" r="r" b="b"/>
                <a:pathLst>
                  <a:path w="9469" h="4975" extrusionOk="0">
                    <a:moveTo>
                      <a:pt x="3855" y="1"/>
                    </a:moveTo>
                    <a:cubicBezTo>
                      <a:pt x="2707" y="1"/>
                      <a:pt x="0" y="4046"/>
                      <a:pt x="892" y="4568"/>
                    </a:cubicBezTo>
                    <a:cubicBezTo>
                      <a:pt x="1376" y="4855"/>
                      <a:pt x="1909" y="4975"/>
                      <a:pt x="2463" y="4975"/>
                    </a:cubicBezTo>
                    <a:cubicBezTo>
                      <a:pt x="4126" y="4975"/>
                      <a:pt x="5973" y="3894"/>
                      <a:pt x="7211" y="2995"/>
                    </a:cubicBezTo>
                    <a:cubicBezTo>
                      <a:pt x="7405" y="2866"/>
                      <a:pt x="7560" y="2788"/>
                      <a:pt x="7753" y="2749"/>
                    </a:cubicBezTo>
                    <a:cubicBezTo>
                      <a:pt x="7921" y="2711"/>
                      <a:pt x="8088" y="2646"/>
                      <a:pt x="8204" y="2530"/>
                    </a:cubicBezTo>
                    <a:cubicBezTo>
                      <a:pt x="8514" y="2247"/>
                      <a:pt x="8901" y="2053"/>
                      <a:pt x="9326" y="2053"/>
                    </a:cubicBezTo>
                    <a:lnTo>
                      <a:pt x="9468" y="2053"/>
                    </a:lnTo>
                    <a:lnTo>
                      <a:pt x="9262" y="1718"/>
                    </a:lnTo>
                    <a:cubicBezTo>
                      <a:pt x="9120" y="1473"/>
                      <a:pt x="8862" y="1331"/>
                      <a:pt x="8591" y="1331"/>
                    </a:cubicBezTo>
                    <a:lnTo>
                      <a:pt x="7792" y="1318"/>
                    </a:lnTo>
                    <a:cubicBezTo>
                      <a:pt x="7379" y="1318"/>
                      <a:pt x="6979" y="1447"/>
                      <a:pt x="6657" y="1679"/>
                    </a:cubicBezTo>
                    <a:lnTo>
                      <a:pt x="6141" y="2066"/>
                    </a:lnTo>
                    <a:lnTo>
                      <a:pt x="3691" y="2943"/>
                    </a:lnTo>
                    <a:cubicBezTo>
                      <a:pt x="3691" y="2943"/>
                      <a:pt x="4838" y="1589"/>
                      <a:pt x="4864" y="1021"/>
                    </a:cubicBezTo>
                    <a:cubicBezTo>
                      <a:pt x="4890" y="377"/>
                      <a:pt x="4245" y="28"/>
                      <a:pt x="3897" y="3"/>
                    </a:cubicBezTo>
                    <a:cubicBezTo>
                      <a:pt x="3883" y="1"/>
                      <a:pt x="3869" y="1"/>
                      <a:pt x="3855" y="1"/>
                    </a:cubicBezTo>
                    <a:close/>
                  </a:path>
                </a:pathLst>
              </a:custGeom>
              <a:solidFill>
                <a:srgbClr val="FBA7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38"/>
              <p:cNvSpPr/>
              <p:nvPr/>
            </p:nvSpPr>
            <p:spPr>
              <a:xfrm>
                <a:off x="1040925" y="3723425"/>
                <a:ext cx="82875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315" h="2312" extrusionOk="0">
                    <a:moveTo>
                      <a:pt x="2282" y="1"/>
                    </a:moveTo>
                    <a:cubicBezTo>
                      <a:pt x="1707" y="1"/>
                      <a:pt x="719" y="1047"/>
                      <a:pt x="1" y="2143"/>
                    </a:cubicBezTo>
                    <a:cubicBezTo>
                      <a:pt x="243" y="2089"/>
                      <a:pt x="530" y="2054"/>
                      <a:pt x="869" y="2054"/>
                    </a:cubicBezTo>
                    <a:cubicBezTo>
                      <a:pt x="1342" y="2054"/>
                      <a:pt x="1915" y="2123"/>
                      <a:pt x="2606" y="2311"/>
                    </a:cubicBezTo>
                    <a:cubicBezTo>
                      <a:pt x="2928" y="1885"/>
                      <a:pt x="3276" y="1331"/>
                      <a:pt x="3289" y="1034"/>
                    </a:cubicBezTo>
                    <a:cubicBezTo>
                      <a:pt x="3315" y="377"/>
                      <a:pt x="2670" y="28"/>
                      <a:pt x="2322" y="3"/>
                    </a:cubicBezTo>
                    <a:cubicBezTo>
                      <a:pt x="2309" y="1"/>
                      <a:pt x="2295" y="1"/>
                      <a:pt x="22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38"/>
              <p:cNvSpPr/>
              <p:nvPr/>
            </p:nvSpPr>
            <p:spPr>
              <a:xfrm>
                <a:off x="1324975" y="3698650"/>
                <a:ext cx="40000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781" extrusionOk="0">
                    <a:moveTo>
                      <a:pt x="1432" y="1"/>
                    </a:moveTo>
                    <a:cubicBezTo>
                      <a:pt x="1380" y="26"/>
                      <a:pt x="1316" y="52"/>
                      <a:pt x="1251" y="65"/>
                    </a:cubicBezTo>
                    <a:cubicBezTo>
                      <a:pt x="736" y="194"/>
                      <a:pt x="0" y="375"/>
                      <a:pt x="0" y="375"/>
                    </a:cubicBezTo>
                    <a:cubicBezTo>
                      <a:pt x="0" y="375"/>
                      <a:pt x="0" y="632"/>
                      <a:pt x="245" y="710"/>
                    </a:cubicBezTo>
                    <a:cubicBezTo>
                      <a:pt x="429" y="765"/>
                      <a:pt x="729" y="781"/>
                      <a:pt x="980" y="781"/>
                    </a:cubicBezTo>
                    <a:cubicBezTo>
                      <a:pt x="1082" y="781"/>
                      <a:pt x="1177" y="778"/>
                      <a:pt x="1251" y="774"/>
                    </a:cubicBezTo>
                    <a:cubicBezTo>
                      <a:pt x="1380" y="671"/>
                      <a:pt x="1496" y="568"/>
                      <a:pt x="1600" y="452"/>
                    </a:cubicBezTo>
                    <a:cubicBezTo>
                      <a:pt x="1509" y="323"/>
                      <a:pt x="1445" y="168"/>
                      <a:pt x="1432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38"/>
              <p:cNvSpPr/>
              <p:nvPr/>
            </p:nvSpPr>
            <p:spPr>
              <a:xfrm>
                <a:off x="1264675" y="3746050"/>
                <a:ext cx="16475" cy="28400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136" extrusionOk="0">
                    <a:moveTo>
                      <a:pt x="504" y="0"/>
                    </a:moveTo>
                    <a:cubicBezTo>
                      <a:pt x="272" y="336"/>
                      <a:pt x="91" y="723"/>
                      <a:pt x="1" y="1135"/>
                    </a:cubicBezTo>
                    <a:lnTo>
                      <a:pt x="491" y="1135"/>
                    </a:lnTo>
                    <a:cubicBezTo>
                      <a:pt x="530" y="980"/>
                      <a:pt x="594" y="839"/>
                      <a:pt x="659" y="697"/>
                    </a:cubicBezTo>
                    <a:lnTo>
                      <a:pt x="50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38"/>
              <p:cNvSpPr/>
              <p:nvPr/>
            </p:nvSpPr>
            <p:spPr>
              <a:xfrm>
                <a:off x="1315950" y="3713150"/>
                <a:ext cx="101900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4076" h="2490" extrusionOk="0">
                    <a:moveTo>
                      <a:pt x="1006" y="1"/>
                    </a:moveTo>
                    <a:cubicBezTo>
                      <a:pt x="658" y="1"/>
                      <a:pt x="323" y="65"/>
                      <a:pt x="0" y="169"/>
                    </a:cubicBezTo>
                    <a:lnTo>
                      <a:pt x="129" y="633"/>
                    </a:lnTo>
                    <a:cubicBezTo>
                      <a:pt x="400" y="530"/>
                      <a:pt x="697" y="478"/>
                      <a:pt x="1006" y="478"/>
                    </a:cubicBezTo>
                    <a:cubicBezTo>
                      <a:pt x="1290" y="478"/>
                      <a:pt x="1548" y="530"/>
                      <a:pt x="1806" y="607"/>
                    </a:cubicBezTo>
                    <a:lnTo>
                      <a:pt x="1161" y="2490"/>
                    </a:lnTo>
                    <a:lnTo>
                      <a:pt x="1161" y="2490"/>
                    </a:lnTo>
                    <a:lnTo>
                      <a:pt x="1961" y="2451"/>
                    </a:lnTo>
                    <a:lnTo>
                      <a:pt x="2928" y="1303"/>
                    </a:lnTo>
                    <a:cubicBezTo>
                      <a:pt x="3237" y="1613"/>
                      <a:pt x="3457" y="2013"/>
                      <a:pt x="3586" y="2451"/>
                    </a:cubicBezTo>
                    <a:lnTo>
                      <a:pt x="4076" y="2451"/>
                    </a:lnTo>
                    <a:cubicBezTo>
                      <a:pt x="3766" y="1045"/>
                      <a:pt x="2502" y="1"/>
                      <a:pt x="10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38"/>
              <p:cNvSpPr/>
              <p:nvPr/>
            </p:nvSpPr>
            <p:spPr>
              <a:xfrm>
                <a:off x="1341750" y="3698350"/>
                <a:ext cx="66425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203" extrusionOk="0">
                    <a:moveTo>
                      <a:pt x="952" y="1"/>
                    </a:moveTo>
                    <a:cubicBezTo>
                      <a:pt x="691" y="1"/>
                      <a:pt x="431" y="84"/>
                      <a:pt x="258" y="296"/>
                    </a:cubicBezTo>
                    <a:cubicBezTo>
                      <a:pt x="129" y="464"/>
                      <a:pt x="77" y="683"/>
                      <a:pt x="39" y="889"/>
                    </a:cubicBezTo>
                    <a:cubicBezTo>
                      <a:pt x="13" y="1018"/>
                      <a:pt x="0" y="1160"/>
                      <a:pt x="77" y="1263"/>
                    </a:cubicBezTo>
                    <a:cubicBezTo>
                      <a:pt x="232" y="1470"/>
                      <a:pt x="580" y="1328"/>
                      <a:pt x="800" y="1457"/>
                    </a:cubicBezTo>
                    <a:cubicBezTo>
                      <a:pt x="929" y="1547"/>
                      <a:pt x="980" y="1715"/>
                      <a:pt x="1070" y="1857"/>
                    </a:cubicBezTo>
                    <a:cubicBezTo>
                      <a:pt x="1206" y="2082"/>
                      <a:pt x="1472" y="2202"/>
                      <a:pt x="1750" y="2202"/>
                    </a:cubicBezTo>
                    <a:cubicBezTo>
                      <a:pt x="1873" y="2202"/>
                      <a:pt x="1998" y="2179"/>
                      <a:pt x="2115" y="2131"/>
                    </a:cubicBezTo>
                    <a:lnTo>
                      <a:pt x="2115" y="2131"/>
                    </a:lnTo>
                    <a:cubicBezTo>
                      <a:pt x="2334" y="2068"/>
                      <a:pt x="2544" y="1895"/>
                      <a:pt x="2605" y="1676"/>
                    </a:cubicBezTo>
                    <a:cubicBezTo>
                      <a:pt x="2657" y="1496"/>
                      <a:pt x="2605" y="1328"/>
                      <a:pt x="2541" y="1173"/>
                    </a:cubicBezTo>
                    <a:cubicBezTo>
                      <a:pt x="2321" y="683"/>
                      <a:pt x="1922" y="296"/>
                      <a:pt x="1432" y="90"/>
                    </a:cubicBezTo>
                    <a:cubicBezTo>
                      <a:pt x="1286" y="35"/>
                      <a:pt x="1119" y="1"/>
                      <a:pt x="952" y="1"/>
                    </a:cubicBezTo>
                    <a:close/>
                  </a:path>
                </a:pathLst>
              </a:custGeom>
              <a:solidFill>
                <a:srgbClr val="FBA7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13" name="Google Shape;2013;p38"/>
            <p:cNvGrpSpPr/>
            <p:nvPr/>
          </p:nvGrpSpPr>
          <p:grpSpPr>
            <a:xfrm>
              <a:off x="189826" y="3966096"/>
              <a:ext cx="523386" cy="556558"/>
              <a:chOff x="189826" y="3966096"/>
              <a:chExt cx="523386" cy="556558"/>
            </a:xfrm>
          </p:grpSpPr>
          <p:sp>
            <p:nvSpPr>
              <p:cNvPr id="2014" name="Google Shape;2014;p38"/>
              <p:cNvSpPr/>
              <p:nvPr/>
            </p:nvSpPr>
            <p:spPr>
              <a:xfrm>
                <a:off x="226389" y="3966096"/>
                <a:ext cx="411900" cy="4119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38"/>
              <p:cNvSpPr/>
              <p:nvPr/>
            </p:nvSpPr>
            <p:spPr>
              <a:xfrm>
                <a:off x="189826" y="4370254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38"/>
              <p:cNvSpPr/>
              <p:nvPr/>
            </p:nvSpPr>
            <p:spPr>
              <a:xfrm>
                <a:off x="483713" y="4180688"/>
                <a:ext cx="229500" cy="229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A55C1F0-388F-D499-63C4-BEBFEF7C17FD}"/>
              </a:ext>
            </a:extLst>
          </p:cNvPr>
          <p:cNvSpPr txBox="1"/>
          <p:nvPr/>
        </p:nvSpPr>
        <p:spPr>
          <a:xfrm>
            <a:off x="3065416" y="965580"/>
            <a:ext cx="57737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Chào</a:t>
            </a:r>
            <a:r>
              <a:rPr lang="en-US" sz="5400" dirty="0">
                <a:solidFill>
                  <a:srgbClr val="002060"/>
                </a:solidFill>
                <a:latin typeface="iCiel Cadena" panose="02000503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mừng</a:t>
            </a:r>
            <a:r>
              <a:rPr lang="en-US" sz="5400" dirty="0">
                <a:solidFill>
                  <a:srgbClr val="002060"/>
                </a:solidFill>
                <a:latin typeface="iCiel Cadena" panose="02000503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các</a:t>
            </a:r>
            <a:r>
              <a:rPr lang="en-US" sz="5400" dirty="0">
                <a:solidFill>
                  <a:srgbClr val="002060"/>
                </a:solidFill>
                <a:latin typeface="iCiel Cadena" panose="02000503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em</a:t>
            </a:r>
            <a:r>
              <a:rPr lang="en-US" sz="5400" dirty="0">
                <a:solidFill>
                  <a:srgbClr val="002060"/>
                </a:solidFill>
                <a:latin typeface="iCiel Cadena" panose="02000503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đến</a:t>
            </a:r>
            <a:r>
              <a:rPr lang="en-US" sz="5400" dirty="0">
                <a:solidFill>
                  <a:srgbClr val="002060"/>
                </a:solidFill>
                <a:latin typeface="iCiel Cadena" panose="02000503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với</a:t>
            </a:r>
            <a:r>
              <a:rPr lang="en-US" sz="5400" dirty="0">
                <a:solidFill>
                  <a:srgbClr val="002060"/>
                </a:solidFill>
                <a:latin typeface="iCiel Cadena" panose="02000503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tiết</a:t>
            </a:r>
            <a:r>
              <a:rPr lang="en-US" sz="5400" dirty="0">
                <a:solidFill>
                  <a:srgbClr val="002060"/>
                </a:solidFill>
                <a:latin typeface="iCiel Cadena" panose="02000503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học</a:t>
            </a:r>
            <a:r>
              <a:rPr lang="en-US" sz="5400" dirty="0">
                <a:solidFill>
                  <a:srgbClr val="002060"/>
                </a:solidFill>
                <a:latin typeface="iCiel Cadena" panose="02000503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Toán</a:t>
            </a:r>
            <a:endParaRPr lang="en-US" sz="5400" dirty="0">
              <a:solidFill>
                <a:srgbClr val="002060"/>
              </a:solidFill>
              <a:latin typeface="iCiel Cadena" panose="02000503000000020004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p42"/>
          <p:cNvSpPr/>
          <p:nvPr/>
        </p:nvSpPr>
        <p:spPr>
          <a:xfrm rot="-62621">
            <a:off x="7556530" y="609974"/>
            <a:ext cx="1581979" cy="617207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6C12A3-5E03-C488-2557-60C4F190A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515" y="58723"/>
            <a:ext cx="1184366" cy="11843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0FAEC45-AA92-BC0A-FA7E-43B91019C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849" y="-788566"/>
            <a:ext cx="5360566" cy="53605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91AEE2-96E1-767C-BC58-526927906E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843" y="1954635"/>
            <a:ext cx="2706740" cy="30630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CEE1C6-3BC6-40E5-A2A9-85557884C2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3201" y="2920606"/>
            <a:ext cx="821371" cy="4599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4C6E71E-F95B-C094-9BA2-080139EA7FBF}"/>
              </a:ext>
            </a:extLst>
          </p:cNvPr>
          <p:cNvSpPr txBox="1"/>
          <p:nvPr/>
        </p:nvSpPr>
        <p:spPr>
          <a:xfrm>
            <a:off x="2273416" y="620785"/>
            <a:ext cx="2952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iCiel Cadena" panose="02000503000000020004" pitchFamily="50" charset="0"/>
              </a:rPr>
              <a:t>Muốn</a:t>
            </a:r>
            <a:r>
              <a:rPr lang="en-US" sz="2800" dirty="0">
                <a:latin typeface="iCiel Cadena" panose="02000503000000020004" pitchFamily="50" charset="0"/>
              </a:rPr>
              <a:t> </a:t>
            </a:r>
            <a:r>
              <a:rPr lang="en-US" sz="2800" dirty="0" err="1">
                <a:latin typeface="iCiel Cadena" panose="02000503000000020004" pitchFamily="50" charset="0"/>
              </a:rPr>
              <a:t>tính</a:t>
            </a:r>
            <a:r>
              <a:rPr lang="en-US" sz="2800" dirty="0">
                <a:latin typeface="iCiel Cadena" panose="02000503000000020004" pitchFamily="50" charset="0"/>
              </a:rPr>
              <a:t> </a:t>
            </a:r>
          </a:p>
          <a:p>
            <a:r>
              <a:rPr lang="en-US" sz="2800" dirty="0" err="1">
                <a:latin typeface="iCiel Cadena" panose="02000503000000020004" pitchFamily="50" charset="0"/>
              </a:rPr>
              <a:t>quãng</a:t>
            </a:r>
            <a:r>
              <a:rPr lang="en-US" sz="2800" dirty="0">
                <a:latin typeface="iCiel Cadena" panose="02000503000000020004" pitchFamily="50" charset="0"/>
              </a:rPr>
              <a:t> </a:t>
            </a:r>
            <a:r>
              <a:rPr lang="en-US" sz="2800" dirty="0" err="1">
                <a:latin typeface="iCiel Cadena" panose="02000503000000020004" pitchFamily="50" charset="0"/>
              </a:rPr>
              <a:t>đường</a:t>
            </a:r>
            <a:r>
              <a:rPr lang="en-US" sz="2800" dirty="0">
                <a:latin typeface="iCiel Cadena" panose="02000503000000020004" pitchFamily="50" charset="0"/>
              </a:rPr>
              <a:t> ta </a:t>
            </a:r>
            <a:r>
              <a:rPr lang="en-US" sz="2800" dirty="0" err="1">
                <a:latin typeface="iCiel Cadena" panose="02000503000000020004" pitchFamily="50" charset="0"/>
              </a:rPr>
              <a:t>làm</a:t>
            </a:r>
            <a:r>
              <a:rPr lang="en-US" sz="2800" dirty="0">
                <a:latin typeface="iCiel Cadena" panose="02000503000000020004" pitchFamily="50" charset="0"/>
              </a:rPr>
              <a:t> </a:t>
            </a:r>
            <a:r>
              <a:rPr lang="en-US" sz="2800" dirty="0" err="1">
                <a:latin typeface="iCiel Cadena" panose="02000503000000020004" pitchFamily="50" charset="0"/>
              </a:rPr>
              <a:t>như</a:t>
            </a:r>
            <a:r>
              <a:rPr lang="en-US" sz="2800" dirty="0">
                <a:latin typeface="iCiel Cadena" panose="02000503000000020004" pitchFamily="50" charset="0"/>
              </a:rPr>
              <a:t> </a:t>
            </a:r>
            <a:r>
              <a:rPr lang="en-US" sz="2800" dirty="0" err="1">
                <a:latin typeface="iCiel Cadena" panose="02000503000000020004" pitchFamily="50" charset="0"/>
              </a:rPr>
              <a:t>thế</a:t>
            </a:r>
            <a:r>
              <a:rPr lang="en-US" sz="2800" dirty="0">
                <a:latin typeface="iCiel Cadena" panose="02000503000000020004" pitchFamily="50" charset="0"/>
              </a:rPr>
              <a:t> </a:t>
            </a:r>
            <a:r>
              <a:rPr lang="en-US" sz="2800" dirty="0" err="1">
                <a:latin typeface="iCiel Cadena" panose="02000503000000020004" pitchFamily="50" charset="0"/>
              </a:rPr>
              <a:t>nào</a:t>
            </a:r>
            <a:r>
              <a:rPr lang="en-US" sz="2800" dirty="0">
                <a:latin typeface="iCiel Cadena" panose="02000503000000020004" pitchFamily="50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E0B7C81-404E-01BB-DEF0-BE952218298A}"/>
              </a:ext>
            </a:extLst>
          </p:cNvPr>
          <p:cNvSpPr/>
          <p:nvPr/>
        </p:nvSpPr>
        <p:spPr>
          <a:xfrm>
            <a:off x="4899171" y="2316997"/>
            <a:ext cx="4058194" cy="251677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913F145-EC55-3BFE-3ACF-B50BC0BC2B12}"/>
              </a:ext>
            </a:extLst>
          </p:cNvPr>
          <p:cNvSpPr/>
          <p:nvPr/>
        </p:nvSpPr>
        <p:spPr>
          <a:xfrm>
            <a:off x="5001237" y="2478108"/>
            <a:ext cx="3832370" cy="2225040"/>
          </a:xfrm>
          <a:prstGeom prst="roundRect">
            <a:avLst>
              <a:gd name="adj" fmla="val 9880"/>
            </a:avLst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C801A3-79D2-2ADF-0F89-4AF61124EEA7}"/>
              </a:ext>
            </a:extLst>
          </p:cNvPr>
          <p:cNvSpPr txBox="1"/>
          <p:nvPr/>
        </p:nvSpPr>
        <p:spPr>
          <a:xfrm>
            <a:off x="5318618" y="2856976"/>
            <a:ext cx="34562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iCiel Cadena" panose="02000503000000020004" pitchFamily="50" charset="0"/>
              </a:rPr>
              <a:t>Muốn</a:t>
            </a:r>
            <a:r>
              <a:rPr lang="en-US" sz="2800" dirty="0">
                <a:latin typeface="iCiel Cadena" panose="02000503000000020004" pitchFamily="50" charset="0"/>
              </a:rPr>
              <a:t> </a:t>
            </a:r>
            <a:r>
              <a:rPr lang="en-US" sz="2800" dirty="0" err="1">
                <a:latin typeface="iCiel Cadena" panose="02000503000000020004" pitchFamily="50" charset="0"/>
              </a:rPr>
              <a:t>tính</a:t>
            </a:r>
            <a:r>
              <a:rPr lang="en-US" sz="2800" dirty="0">
                <a:latin typeface="iCiel Cadena" panose="02000503000000020004" pitchFamily="50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iCiel Cadena" panose="02000503000000020004" pitchFamily="50" charset="0"/>
              </a:rPr>
              <a:t>quãng</a:t>
            </a:r>
            <a:r>
              <a:rPr lang="en-US" sz="2800" dirty="0">
                <a:solidFill>
                  <a:schemeClr val="accent5"/>
                </a:solidFill>
                <a:latin typeface="iCiel Cadena" panose="02000503000000020004" pitchFamily="50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iCiel Cadena" panose="02000503000000020004" pitchFamily="50" charset="0"/>
              </a:rPr>
              <a:t>đường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2800" dirty="0">
                <a:latin typeface="iCiel Cadena" panose="02000503000000020004" pitchFamily="50" charset="0"/>
              </a:rPr>
              <a:t>ta </a:t>
            </a:r>
            <a:r>
              <a:rPr lang="en-US" sz="2800" dirty="0" err="1">
                <a:latin typeface="iCiel Cadena" panose="02000503000000020004" pitchFamily="50" charset="0"/>
              </a:rPr>
              <a:t>lấy</a:t>
            </a:r>
            <a:r>
              <a:rPr lang="en-US" sz="2800" dirty="0">
                <a:latin typeface="iCiel Cadena" panose="02000503000000020004" pitchFamily="50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vận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tốc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2800" dirty="0" err="1">
                <a:latin typeface="iCiel Cadena" panose="02000503000000020004" pitchFamily="50" charset="0"/>
              </a:rPr>
              <a:t>nhân</a:t>
            </a:r>
            <a:r>
              <a:rPr lang="en-US" sz="2800" dirty="0">
                <a:latin typeface="iCiel Cadena" panose="02000503000000020004" pitchFamily="50" charset="0"/>
              </a:rPr>
              <a:t> </a:t>
            </a:r>
            <a:r>
              <a:rPr lang="en-US" sz="2800" dirty="0" err="1">
                <a:latin typeface="iCiel Cadena" panose="02000503000000020004" pitchFamily="50" charset="0"/>
              </a:rPr>
              <a:t>với</a:t>
            </a:r>
            <a:r>
              <a:rPr lang="en-US" sz="2800" dirty="0">
                <a:latin typeface="iCiel Cadena" panose="02000503000000020004" pitchFamily="50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thời</a:t>
            </a:r>
            <a:r>
              <a:rPr lang="en-US" sz="28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gian</a:t>
            </a:r>
            <a:endParaRPr lang="en-US" sz="2800" dirty="0">
              <a:solidFill>
                <a:srgbClr val="0070C0"/>
              </a:solidFill>
              <a:latin typeface="iCiel Cadena" panose="02000503000000020004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p42"/>
          <p:cNvSpPr/>
          <p:nvPr/>
        </p:nvSpPr>
        <p:spPr>
          <a:xfrm rot="-62621">
            <a:off x="7556530" y="609974"/>
            <a:ext cx="1581979" cy="617207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6C12A3-5E03-C488-2557-60C4F190A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515" y="58723"/>
            <a:ext cx="1184366" cy="11843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0FAEC45-AA92-BC0A-FA7E-43B91019C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849" y="-788566"/>
            <a:ext cx="5360566" cy="53605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91AEE2-96E1-767C-BC58-526927906E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843" y="1954635"/>
            <a:ext cx="2706740" cy="30630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CEE1C6-3BC6-40E5-A2A9-85557884C2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3201" y="2920606"/>
            <a:ext cx="821371" cy="4599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4C6E71E-F95B-C094-9BA2-080139EA7FBF}"/>
              </a:ext>
            </a:extLst>
          </p:cNvPr>
          <p:cNvSpPr txBox="1"/>
          <p:nvPr/>
        </p:nvSpPr>
        <p:spPr>
          <a:xfrm>
            <a:off x="2273416" y="620785"/>
            <a:ext cx="2952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iCiel Cadena" panose="02000503000000020004" pitchFamily="50" charset="0"/>
              </a:rPr>
              <a:t>Muốn</a:t>
            </a:r>
            <a:r>
              <a:rPr lang="en-US" sz="2800" dirty="0">
                <a:latin typeface="iCiel Cadena" panose="02000503000000020004" pitchFamily="50" charset="0"/>
              </a:rPr>
              <a:t> </a:t>
            </a:r>
            <a:r>
              <a:rPr lang="en-US" sz="2800" dirty="0" err="1">
                <a:latin typeface="iCiel Cadena" panose="02000503000000020004" pitchFamily="50" charset="0"/>
              </a:rPr>
              <a:t>tính</a:t>
            </a:r>
            <a:r>
              <a:rPr lang="en-US" sz="2800" dirty="0">
                <a:latin typeface="iCiel Cadena" panose="02000503000000020004" pitchFamily="50" charset="0"/>
              </a:rPr>
              <a:t> </a:t>
            </a:r>
          </a:p>
          <a:p>
            <a:r>
              <a:rPr lang="en-US" sz="2800" dirty="0" err="1">
                <a:latin typeface="iCiel Cadena" panose="02000503000000020004" pitchFamily="50" charset="0"/>
              </a:rPr>
              <a:t>quãng</a:t>
            </a:r>
            <a:r>
              <a:rPr lang="en-US" sz="2800" dirty="0">
                <a:latin typeface="iCiel Cadena" panose="02000503000000020004" pitchFamily="50" charset="0"/>
              </a:rPr>
              <a:t> </a:t>
            </a:r>
            <a:r>
              <a:rPr lang="en-US" sz="2800" dirty="0" err="1">
                <a:latin typeface="iCiel Cadena" panose="02000503000000020004" pitchFamily="50" charset="0"/>
              </a:rPr>
              <a:t>đường</a:t>
            </a:r>
            <a:r>
              <a:rPr lang="en-US" sz="2800" dirty="0">
                <a:latin typeface="iCiel Cadena" panose="02000503000000020004" pitchFamily="50" charset="0"/>
              </a:rPr>
              <a:t> ta </a:t>
            </a:r>
            <a:r>
              <a:rPr lang="en-US" sz="2800" dirty="0" err="1">
                <a:latin typeface="iCiel Cadena" panose="02000503000000020004" pitchFamily="50" charset="0"/>
              </a:rPr>
              <a:t>làm</a:t>
            </a:r>
            <a:r>
              <a:rPr lang="en-US" sz="2800" dirty="0">
                <a:latin typeface="iCiel Cadena" panose="02000503000000020004" pitchFamily="50" charset="0"/>
              </a:rPr>
              <a:t> </a:t>
            </a:r>
            <a:r>
              <a:rPr lang="en-US" sz="2800" dirty="0" err="1">
                <a:latin typeface="iCiel Cadena" panose="02000503000000020004" pitchFamily="50" charset="0"/>
              </a:rPr>
              <a:t>như</a:t>
            </a:r>
            <a:r>
              <a:rPr lang="en-US" sz="2800" dirty="0">
                <a:latin typeface="iCiel Cadena" panose="02000503000000020004" pitchFamily="50" charset="0"/>
              </a:rPr>
              <a:t> </a:t>
            </a:r>
            <a:r>
              <a:rPr lang="en-US" sz="2800" dirty="0" err="1">
                <a:latin typeface="iCiel Cadena" panose="02000503000000020004" pitchFamily="50" charset="0"/>
              </a:rPr>
              <a:t>thế</a:t>
            </a:r>
            <a:r>
              <a:rPr lang="en-US" sz="2800" dirty="0">
                <a:latin typeface="iCiel Cadena" panose="02000503000000020004" pitchFamily="50" charset="0"/>
              </a:rPr>
              <a:t> </a:t>
            </a:r>
            <a:r>
              <a:rPr lang="en-US" sz="2800" dirty="0" err="1">
                <a:latin typeface="iCiel Cadena" panose="02000503000000020004" pitchFamily="50" charset="0"/>
              </a:rPr>
              <a:t>nào</a:t>
            </a:r>
            <a:r>
              <a:rPr lang="en-US" sz="2800" dirty="0">
                <a:latin typeface="iCiel Cadena" panose="02000503000000020004" pitchFamily="50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E0B7C81-404E-01BB-DEF0-BE952218298A}"/>
              </a:ext>
            </a:extLst>
          </p:cNvPr>
          <p:cNvSpPr/>
          <p:nvPr/>
        </p:nvSpPr>
        <p:spPr>
          <a:xfrm>
            <a:off x="4899171" y="2316997"/>
            <a:ext cx="4058194" cy="251677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913F145-EC55-3BFE-3ACF-B50BC0BC2B12}"/>
              </a:ext>
            </a:extLst>
          </p:cNvPr>
          <p:cNvSpPr/>
          <p:nvPr/>
        </p:nvSpPr>
        <p:spPr>
          <a:xfrm>
            <a:off x="5001237" y="2478108"/>
            <a:ext cx="3832370" cy="2225040"/>
          </a:xfrm>
          <a:prstGeom prst="roundRect">
            <a:avLst>
              <a:gd name="adj" fmla="val 9880"/>
            </a:avLst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C801A3-79D2-2ADF-0F89-4AF61124EEA7}"/>
              </a:ext>
            </a:extLst>
          </p:cNvPr>
          <p:cNvSpPr txBox="1"/>
          <p:nvPr/>
        </p:nvSpPr>
        <p:spPr>
          <a:xfrm>
            <a:off x="5981349" y="2638862"/>
            <a:ext cx="1963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/>
                </a:solidFill>
                <a:latin typeface="iCiel Cadena" panose="02000503000000020004" pitchFamily="50" charset="0"/>
              </a:rPr>
              <a:t>s</a:t>
            </a:r>
            <a:r>
              <a:rPr lang="en-US" sz="4000" dirty="0">
                <a:solidFill>
                  <a:srgbClr val="0070C0"/>
                </a:solidFill>
                <a:latin typeface="iCiel Cadena" panose="02000503000000020004" pitchFamily="50" charset="0"/>
              </a:rPr>
              <a:t> = </a:t>
            </a:r>
            <a:r>
              <a:rPr lang="en-US" sz="4000" dirty="0">
                <a:solidFill>
                  <a:schemeClr val="accent5"/>
                </a:solidFill>
                <a:latin typeface="iCiel Cadena" panose="02000503000000020004" pitchFamily="50" charset="0"/>
              </a:rPr>
              <a:t>v</a:t>
            </a:r>
            <a:r>
              <a:rPr lang="en-US" sz="4000" dirty="0">
                <a:solidFill>
                  <a:srgbClr val="0070C0"/>
                </a:solidFill>
                <a:latin typeface="iCiel Cadena" panose="02000503000000020004" pitchFamily="50" charset="0"/>
              </a:rPr>
              <a:t> x </a:t>
            </a:r>
            <a:r>
              <a:rPr lang="en-US" sz="4000" dirty="0">
                <a:solidFill>
                  <a:schemeClr val="accent5"/>
                </a:solidFill>
                <a:latin typeface="iCiel Cadena" panose="02000503000000020004" pitchFamily="50" charset="0"/>
              </a:rPr>
              <a:t>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7BC661-ED2C-801A-6827-1A2BF3B8201F}"/>
              </a:ext>
            </a:extLst>
          </p:cNvPr>
          <p:cNvSpPr txBox="1"/>
          <p:nvPr/>
        </p:nvSpPr>
        <p:spPr>
          <a:xfrm>
            <a:off x="5922628" y="3338818"/>
            <a:ext cx="2189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709513-3856-5655-7E27-C4FF67A4A696}"/>
              </a:ext>
            </a:extLst>
          </p:cNvPr>
          <p:cNvSpPr txBox="1"/>
          <p:nvPr/>
        </p:nvSpPr>
        <p:spPr>
          <a:xfrm>
            <a:off x="5924026" y="3734499"/>
            <a:ext cx="2189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791119-0C16-62A1-7344-3538BE7A78BC}"/>
              </a:ext>
            </a:extLst>
          </p:cNvPr>
          <p:cNvSpPr txBox="1"/>
          <p:nvPr/>
        </p:nvSpPr>
        <p:spPr>
          <a:xfrm>
            <a:off x="5925424" y="4130180"/>
            <a:ext cx="2189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0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ADA"/>
        </a:solid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D4B4025-4963-888B-27B4-3B05EA478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713" y="0"/>
            <a:ext cx="1184366" cy="11843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B2586C-4E49-01FF-EB3E-81332AE2D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2" y="55299"/>
            <a:ext cx="7637419" cy="18925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0A2CBE-6266-4B47-69CA-06DAF6E0F221}"/>
              </a:ext>
            </a:extLst>
          </p:cNvPr>
          <p:cNvSpPr txBox="1"/>
          <p:nvPr/>
        </p:nvSpPr>
        <p:spPr>
          <a:xfrm>
            <a:off x="1636963" y="367518"/>
            <a:ext cx="1929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D13347"/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D13347"/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13347"/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D13347"/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C3EFCC-44EE-7BA1-374D-2C48D301C318}"/>
              </a:ext>
            </a:extLst>
          </p:cNvPr>
          <p:cNvSpPr txBox="1"/>
          <p:nvPr/>
        </p:nvSpPr>
        <p:spPr>
          <a:xfrm>
            <a:off x="1472103" y="830510"/>
            <a:ext cx="6199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12km/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5CB5837-3E2C-A3E5-8621-B08D06F7F1CE}"/>
              </a:ext>
            </a:extLst>
          </p:cNvPr>
          <p:cNvSpPr/>
          <p:nvPr/>
        </p:nvSpPr>
        <p:spPr>
          <a:xfrm>
            <a:off x="261257" y="2194560"/>
            <a:ext cx="4058194" cy="251677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0402395-C514-3E05-A549-4427FF648973}"/>
              </a:ext>
            </a:extLst>
          </p:cNvPr>
          <p:cNvSpPr/>
          <p:nvPr/>
        </p:nvSpPr>
        <p:spPr>
          <a:xfrm>
            <a:off x="413657" y="2346961"/>
            <a:ext cx="3775166" cy="2225040"/>
          </a:xfrm>
          <a:prstGeom prst="round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2BA7E2-8FD6-2968-E763-DE752D7BFF7B}"/>
              </a:ext>
            </a:extLst>
          </p:cNvPr>
          <p:cNvSpPr txBox="1"/>
          <p:nvPr/>
        </p:nvSpPr>
        <p:spPr>
          <a:xfrm>
            <a:off x="1567543" y="2423704"/>
            <a:ext cx="1288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Tóm</a:t>
            </a:r>
            <a:r>
              <a:rPr lang="en-US" sz="2400" dirty="0">
                <a:solidFill>
                  <a:srgbClr val="002060"/>
                </a:solidFill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tắt</a:t>
            </a:r>
            <a:endParaRPr lang="en-US" sz="2400" dirty="0">
              <a:solidFill>
                <a:srgbClr val="002060"/>
              </a:solidFill>
              <a:latin typeface="iCiel Cadena" panose="02000503000000020004" pitchFamily="50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E0B78F-1C6D-9825-4753-2328D3B14EE3}"/>
              </a:ext>
            </a:extLst>
          </p:cNvPr>
          <p:cNvSpPr txBox="1"/>
          <p:nvPr/>
        </p:nvSpPr>
        <p:spPr>
          <a:xfrm>
            <a:off x="862149" y="2978331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: 12 km/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76FB6A-1193-3851-552C-948D283B99E3}"/>
              </a:ext>
            </a:extLst>
          </p:cNvPr>
          <p:cNvSpPr txBox="1"/>
          <p:nvPr/>
        </p:nvSpPr>
        <p:spPr>
          <a:xfrm>
            <a:off x="857795" y="340940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: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DE8935-BFC8-1CAB-F47C-31E728D008ED}"/>
              </a:ext>
            </a:extLst>
          </p:cNvPr>
          <p:cNvSpPr txBox="1"/>
          <p:nvPr/>
        </p:nvSpPr>
        <p:spPr>
          <a:xfrm>
            <a:off x="853441" y="384047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: … km?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4F7CC4-FCB4-DB3D-DD1B-82A27FDF6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6070" y="1502673"/>
            <a:ext cx="3701787" cy="37017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248235-46B3-F713-421E-D03207AD1D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9025" y="1391115"/>
            <a:ext cx="3695373" cy="375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3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7" grpId="0" animBg="1"/>
      <p:bldP spid="28" grpId="0" animBg="1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ADA"/>
        </a:solid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6D6DF6-203D-A480-737F-968058ABA291}"/>
              </a:ext>
            </a:extLst>
          </p:cNvPr>
          <p:cNvSpPr/>
          <p:nvPr/>
        </p:nvSpPr>
        <p:spPr>
          <a:xfrm>
            <a:off x="714108" y="1925633"/>
            <a:ext cx="7933509" cy="304696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0808B5-D4C7-282D-2390-A48450FD2443}"/>
              </a:ext>
            </a:extLst>
          </p:cNvPr>
          <p:cNvSpPr/>
          <p:nvPr/>
        </p:nvSpPr>
        <p:spPr>
          <a:xfrm>
            <a:off x="844735" y="2067607"/>
            <a:ext cx="7654835" cy="279177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4B4025-4963-888B-27B4-3B05EA478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713" y="0"/>
            <a:ext cx="1184366" cy="11843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B2586C-4E49-01FF-EB3E-81332AE2D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2" y="55299"/>
            <a:ext cx="7637419" cy="18925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0A2CBE-6266-4B47-69CA-06DAF6E0F221}"/>
              </a:ext>
            </a:extLst>
          </p:cNvPr>
          <p:cNvSpPr txBox="1"/>
          <p:nvPr/>
        </p:nvSpPr>
        <p:spPr>
          <a:xfrm>
            <a:off x="1636963" y="367518"/>
            <a:ext cx="1929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D13347"/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D13347"/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13347"/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D13347"/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C3EFCC-44EE-7BA1-374D-2C48D301C318}"/>
              </a:ext>
            </a:extLst>
          </p:cNvPr>
          <p:cNvSpPr txBox="1"/>
          <p:nvPr/>
        </p:nvSpPr>
        <p:spPr>
          <a:xfrm>
            <a:off x="1472103" y="864066"/>
            <a:ext cx="6199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12km/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2BA7E2-8FD6-2968-E763-DE752D7BFF7B}"/>
              </a:ext>
            </a:extLst>
          </p:cNvPr>
          <p:cNvSpPr txBox="1"/>
          <p:nvPr/>
        </p:nvSpPr>
        <p:spPr>
          <a:xfrm>
            <a:off x="3927565" y="2171149"/>
            <a:ext cx="1288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iCiel Cadena" panose="02000503000000020004" pitchFamily="50" charset="0"/>
              </a:rPr>
              <a:t>Bài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iCiel Cadena" panose="02000503000000020004" pitchFamily="50" charset="0"/>
              </a:rPr>
              <a:t>giải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iCiel Cadena" panose="02000503000000020004" pitchFamily="50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E0B78F-1C6D-9825-4753-2328D3B14EE3}"/>
              </a:ext>
            </a:extLst>
          </p:cNvPr>
          <p:cNvSpPr txBox="1"/>
          <p:nvPr/>
        </p:nvSpPr>
        <p:spPr>
          <a:xfrm>
            <a:off x="2264228" y="3204749"/>
            <a:ext cx="6043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76FB6A-1193-3851-552C-948D283B99E3}"/>
              </a:ext>
            </a:extLst>
          </p:cNvPr>
          <p:cNvSpPr txBox="1"/>
          <p:nvPr/>
        </p:nvSpPr>
        <p:spPr>
          <a:xfrm>
            <a:off x="2834639" y="3766447"/>
            <a:ext cx="4167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x 2,5 = 30 (km)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DE8935-BFC8-1CAB-F47C-31E728D008ED}"/>
              </a:ext>
            </a:extLst>
          </p:cNvPr>
          <p:cNvSpPr txBox="1"/>
          <p:nvPr/>
        </p:nvSpPr>
        <p:spPr>
          <a:xfrm>
            <a:off x="4397830" y="4275897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30km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AF5CBD-6C56-C6F5-A63B-C87ED23B5B38}"/>
              </a:ext>
            </a:extLst>
          </p:cNvPr>
          <p:cNvSpPr txBox="1"/>
          <p:nvPr/>
        </p:nvSpPr>
        <p:spPr>
          <a:xfrm>
            <a:off x="2738844" y="2669172"/>
            <a:ext cx="3914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2,5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1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9" grpId="0"/>
      <p:bldP spid="30" grpId="0"/>
      <p:bldP spid="31" grpId="0"/>
      <p:bldP spid="32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41"/>
          <p:cNvSpPr/>
          <p:nvPr/>
        </p:nvSpPr>
        <p:spPr>
          <a:xfrm rot="23488">
            <a:off x="7379697" y="159855"/>
            <a:ext cx="2509024" cy="759290"/>
          </a:xfrm>
          <a:custGeom>
            <a:avLst/>
            <a:gdLst/>
            <a:ahLst/>
            <a:cxnLst/>
            <a:rect l="l" t="t" r="r" b="b"/>
            <a:pathLst>
              <a:path w="8882" h="2688" extrusionOk="0">
                <a:moveTo>
                  <a:pt x="6667" y="0"/>
                </a:moveTo>
                <a:cubicBezTo>
                  <a:pt x="5911" y="0"/>
                  <a:pt x="5188" y="357"/>
                  <a:pt x="4667" y="928"/>
                </a:cubicBezTo>
                <a:cubicBezTo>
                  <a:pt x="4579" y="1015"/>
                  <a:pt x="4505" y="1110"/>
                  <a:pt x="4431" y="1211"/>
                </a:cubicBezTo>
                <a:cubicBezTo>
                  <a:pt x="4431" y="1211"/>
                  <a:pt x="4084" y="803"/>
                  <a:pt x="3653" y="803"/>
                </a:cubicBezTo>
                <a:cubicBezTo>
                  <a:pt x="3411" y="803"/>
                  <a:pt x="3142" y="933"/>
                  <a:pt x="2894" y="1339"/>
                </a:cubicBezTo>
                <a:cubicBezTo>
                  <a:pt x="2894" y="1339"/>
                  <a:pt x="2556" y="894"/>
                  <a:pt x="2043" y="894"/>
                </a:cubicBezTo>
                <a:cubicBezTo>
                  <a:pt x="1755" y="894"/>
                  <a:pt x="1410" y="1035"/>
                  <a:pt x="1039" y="1474"/>
                </a:cubicBezTo>
                <a:cubicBezTo>
                  <a:pt x="1" y="2687"/>
                  <a:pt x="439" y="2687"/>
                  <a:pt x="439" y="2687"/>
                </a:cubicBezTo>
                <a:lnTo>
                  <a:pt x="8861" y="2559"/>
                </a:lnTo>
                <a:cubicBezTo>
                  <a:pt x="8881" y="2357"/>
                  <a:pt x="8874" y="2087"/>
                  <a:pt x="8814" y="1784"/>
                </a:cubicBezTo>
                <a:cubicBezTo>
                  <a:pt x="8733" y="1393"/>
                  <a:pt x="8551" y="1022"/>
                  <a:pt x="8295" y="725"/>
                </a:cubicBezTo>
                <a:cubicBezTo>
                  <a:pt x="8011" y="395"/>
                  <a:pt x="7634" y="152"/>
                  <a:pt x="7189" y="58"/>
                </a:cubicBezTo>
                <a:cubicBezTo>
                  <a:pt x="7014" y="19"/>
                  <a:pt x="6840" y="0"/>
                  <a:pt x="66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9" name="Google Shape;2149;p41"/>
          <p:cNvSpPr/>
          <p:nvPr/>
        </p:nvSpPr>
        <p:spPr>
          <a:xfrm flipH="1">
            <a:off x="-1396436" y="842506"/>
            <a:ext cx="2629861" cy="796696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50" name="Picture 2349">
            <a:extLst>
              <a:ext uri="{FF2B5EF4-FFF2-40B4-BE49-F238E27FC236}">
                <a16:creationId xmlns:a16="http://schemas.microsoft.com/office/drawing/2014/main" id="{4922A9F8-4CE1-C761-7186-AEF49FEEE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278" y="1891917"/>
            <a:ext cx="2091109" cy="2944623"/>
          </a:xfrm>
          <a:prstGeom prst="rect">
            <a:avLst/>
          </a:prstGeom>
        </p:spPr>
      </p:pic>
      <p:pic>
        <p:nvPicPr>
          <p:cNvPr id="2351" name="Picture 2350">
            <a:extLst>
              <a:ext uri="{FF2B5EF4-FFF2-40B4-BE49-F238E27FC236}">
                <a16:creationId xmlns:a16="http://schemas.microsoft.com/office/drawing/2014/main" id="{E3E20601-2440-5FEE-01AA-7DA84BE2E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16869"/>
            <a:ext cx="2199112" cy="3103133"/>
          </a:xfrm>
          <a:prstGeom prst="rect">
            <a:avLst/>
          </a:prstGeom>
        </p:spPr>
      </p:pic>
      <p:pic>
        <p:nvPicPr>
          <p:cNvPr id="2352" name="Picture 2351">
            <a:extLst>
              <a:ext uri="{FF2B5EF4-FFF2-40B4-BE49-F238E27FC236}">
                <a16:creationId xmlns:a16="http://schemas.microsoft.com/office/drawing/2014/main" id="{4F5BF0EB-A632-B37F-71B6-A59963925E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404" y="1546172"/>
            <a:ext cx="2395936" cy="3322608"/>
          </a:xfrm>
          <a:prstGeom prst="rect">
            <a:avLst/>
          </a:prstGeom>
        </p:spPr>
      </p:pic>
      <p:pic>
        <p:nvPicPr>
          <p:cNvPr id="2353" name="Picture 2352">
            <a:extLst>
              <a:ext uri="{FF2B5EF4-FFF2-40B4-BE49-F238E27FC236}">
                <a16:creationId xmlns:a16="http://schemas.microsoft.com/office/drawing/2014/main" id="{EA1C80E3-5686-799A-557E-5D6BC33CD7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1588" y="1645920"/>
            <a:ext cx="2451860" cy="3291235"/>
          </a:xfrm>
          <a:prstGeom prst="rect">
            <a:avLst/>
          </a:prstGeom>
        </p:spPr>
      </p:pic>
      <p:sp>
        <p:nvSpPr>
          <p:cNvPr id="2355" name="TextBox 2354">
            <a:extLst>
              <a:ext uri="{FF2B5EF4-FFF2-40B4-BE49-F238E27FC236}">
                <a16:creationId xmlns:a16="http://schemas.microsoft.com/office/drawing/2014/main" id="{86A7AB6F-3BF2-79D0-B2A2-631B0080932E}"/>
              </a:ext>
            </a:extLst>
          </p:cNvPr>
          <p:cNvSpPr txBox="1"/>
          <p:nvPr/>
        </p:nvSpPr>
        <p:spPr>
          <a:xfrm>
            <a:off x="1746067" y="134981"/>
            <a:ext cx="6052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n w="57150">
                  <a:solidFill>
                    <a:schemeClr val="accent5"/>
                  </a:solidFill>
                </a:ln>
                <a:solidFill>
                  <a:schemeClr val="accent5"/>
                </a:solidFill>
                <a:latin typeface="iCiel Soup of Justice" pitchFamily="50" charset="0"/>
              </a:rPr>
              <a:t>Thực</a:t>
            </a:r>
            <a:r>
              <a:rPr lang="en-US" sz="9600" dirty="0">
                <a:ln w="57150">
                  <a:solidFill>
                    <a:schemeClr val="accent5"/>
                  </a:solidFill>
                </a:ln>
                <a:solidFill>
                  <a:schemeClr val="accent5"/>
                </a:solidFill>
                <a:latin typeface="iCiel Soup of Justice" pitchFamily="50" charset="0"/>
              </a:rPr>
              <a:t> </a:t>
            </a:r>
            <a:r>
              <a:rPr lang="en-US" sz="9600" dirty="0" err="1">
                <a:ln w="57150">
                  <a:solidFill>
                    <a:schemeClr val="accent5"/>
                  </a:solidFill>
                </a:ln>
                <a:solidFill>
                  <a:schemeClr val="accent5"/>
                </a:solidFill>
                <a:latin typeface="iCiel Soup of Justice" pitchFamily="50" charset="0"/>
              </a:rPr>
              <a:t>hành</a:t>
            </a:r>
            <a:endParaRPr lang="en-US" sz="9600" dirty="0">
              <a:ln w="57150">
                <a:solidFill>
                  <a:schemeClr val="accent5"/>
                </a:solidFill>
              </a:ln>
              <a:solidFill>
                <a:schemeClr val="accent5"/>
              </a:solidFill>
              <a:latin typeface="iCiel Soup of Justice" pitchFamily="50" charset="0"/>
            </a:endParaRPr>
          </a:p>
        </p:txBody>
      </p:sp>
      <p:sp>
        <p:nvSpPr>
          <p:cNvPr id="2354" name="TextBox 2353">
            <a:extLst>
              <a:ext uri="{FF2B5EF4-FFF2-40B4-BE49-F238E27FC236}">
                <a16:creationId xmlns:a16="http://schemas.microsoft.com/office/drawing/2014/main" id="{72886BF2-BBB8-0023-46F9-FC361F4A5FDF}"/>
              </a:ext>
            </a:extLst>
          </p:cNvPr>
          <p:cNvSpPr txBox="1"/>
          <p:nvPr/>
        </p:nvSpPr>
        <p:spPr>
          <a:xfrm>
            <a:off x="1632857" y="165462"/>
            <a:ext cx="6052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n w="57150">
                  <a:solidFill>
                    <a:schemeClr val="accent5"/>
                  </a:solidFill>
                </a:ln>
                <a:solidFill>
                  <a:schemeClr val="bg1"/>
                </a:solidFill>
                <a:latin typeface="iCiel Soup of Justice" pitchFamily="50" charset="0"/>
              </a:rPr>
              <a:t>Thực</a:t>
            </a:r>
            <a:r>
              <a:rPr lang="en-US" sz="9600" dirty="0">
                <a:ln w="57150">
                  <a:solidFill>
                    <a:schemeClr val="accent5"/>
                  </a:solidFill>
                </a:ln>
                <a:solidFill>
                  <a:schemeClr val="bg1"/>
                </a:solidFill>
                <a:latin typeface="iCiel Soup of Justice" pitchFamily="50" charset="0"/>
              </a:rPr>
              <a:t> </a:t>
            </a:r>
            <a:r>
              <a:rPr lang="en-US" sz="9600" dirty="0" err="1">
                <a:ln w="57150">
                  <a:solidFill>
                    <a:schemeClr val="accent5"/>
                  </a:solidFill>
                </a:ln>
                <a:solidFill>
                  <a:schemeClr val="bg1"/>
                </a:solidFill>
                <a:latin typeface="iCiel Soup of Justice" pitchFamily="50" charset="0"/>
              </a:rPr>
              <a:t>hành</a:t>
            </a:r>
            <a:endParaRPr lang="en-US" sz="9600" dirty="0">
              <a:ln w="57150">
                <a:solidFill>
                  <a:schemeClr val="accent5"/>
                </a:solidFill>
              </a:ln>
              <a:solidFill>
                <a:schemeClr val="bg1"/>
              </a:solidFill>
              <a:latin typeface="iCiel Soup of Justic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69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" grpId="0"/>
      <p:bldP spid="23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p45"/>
          <p:cNvSpPr/>
          <p:nvPr/>
        </p:nvSpPr>
        <p:spPr>
          <a:xfrm rot="91237" flipH="1">
            <a:off x="7559042" y="811302"/>
            <a:ext cx="2629874" cy="796700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790;p54">
            <a:extLst>
              <a:ext uri="{FF2B5EF4-FFF2-40B4-BE49-F238E27FC236}">
                <a16:creationId xmlns:a16="http://schemas.microsoft.com/office/drawing/2014/main" id="{DC823CF3-EDEC-3C97-537F-00705BA16CE6}"/>
              </a:ext>
            </a:extLst>
          </p:cNvPr>
          <p:cNvSpPr/>
          <p:nvPr/>
        </p:nvSpPr>
        <p:spPr>
          <a:xfrm rot="21599774">
            <a:off x="1005848" y="441237"/>
            <a:ext cx="7027535" cy="926008"/>
          </a:xfrm>
          <a:prstGeom prst="rect">
            <a:avLst/>
          </a:prstGeom>
          <a:solidFill>
            <a:srgbClr val="FFD8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Google Shape;791;p54">
            <a:extLst>
              <a:ext uri="{FF2B5EF4-FFF2-40B4-BE49-F238E27FC236}">
                <a16:creationId xmlns:a16="http://schemas.microsoft.com/office/drawing/2014/main" id="{F537F6C6-7473-2ED5-349B-65EABBA6670C}"/>
              </a:ext>
            </a:extLst>
          </p:cNvPr>
          <p:cNvSpPr txBox="1">
            <a:spLocks/>
          </p:cNvSpPr>
          <p:nvPr/>
        </p:nvSpPr>
        <p:spPr>
          <a:xfrm>
            <a:off x="1158522" y="286340"/>
            <a:ext cx="7027535" cy="967693"/>
          </a:xfrm>
          <a:prstGeom prst="rect">
            <a:avLst/>
          </a:prstGeom>
          <a:solidFill>
            <a:srgbClr val="FB9FC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4630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elsea Market"/>
              <a:buNone/>
              <a:defRPr sz="32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Chelsea Market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D860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10" name="Google Shape;800;p54">
            <a:extLst>
              <a:ext uri="{FF2B5EF4-FFF2-40B4-BE49-F238E27FC236}">
                <a16:creationId xmlns:a16="http://schemas.microsoft.com/office/drawing/2014/main" id="{9697886B-A0B6-03B7-65CF-53CC5DAD35A2}"/>
              </a:ext>
            </a:extLst>
          </p:cNvPr>
          <p:cNvSpPr/>
          <p:nvPr/>
        </p:nvSpPr>
        <p:spPr>
          <a:xfrm>
            <a:off x="1889478" y="103679"/>
            <a:ext cx="381350" cy="544220"/>
          </a:xfrm>
          <a:custGeom>
            <a:avLst/>
            <a:gdLst/>
            <a:ahLst/>
            <a:cxnLst/>
            <a:rect l="l" t="t" r="r" b="b"/>
            <a:pathLst>
              <a:path w="3050" h="4635" extrusionOk="0">
                <a:moveTo>
                  <a:pt x="1518" y="1"/>
                </a:moveTo>
                <a:cubicBezTo>
                  <a:pt x="1450" y="1"/>
                  <a:pt x="1381" y="5"/>
                  <a:pt x="1311" y="14"/>
                </a:cubicBezTo>
                <a:cubicBezTo>
                  <a:pt x="549" y="133"/>
                  <a:pt x="1" y="800"/>
                  <a:pt x="1" y="1538"/>
                </a:cubicBezTo>
                <a:lnTo>
                  <a:pt x="1" y="1681"/>
                </a:lnTo>
                <a:lnTo>
                  <a:pt x="310" y="1681"/>
                </a:lnTo>
                <a:lnTo>
                  <a:pt x="310" y="1490"/>
                </a:lnTo>
                <a:cubicBezTo>
                  <a:pt x="310" y="847"/>
                  <a:pt x="858" y="299"/>
                  <a:pt x="1501" y="299"/>
                </a:cubicBezTo>
                <a:cubicBezTo>
                  <a:pt x="2168" y="299"/>
                  <a:pt x="2692" y="847"/>
                  <a:pt x="2692" y="1490"/>
                </a:cubicBezTo>
                <a:lnTo>
                  <a:pt x="2740" y="1681"/>
                </a:lnTo>
                <a:lnTo>
                  <a:pt x="2740" y="3443"/>
                </a:lnTo>
                <a:cubicBezTo>
                  <a:pt x="2740" y="3633"/>
                  <a:pt x="2644" y="3848"/>
                  <a:pt x="2501" y="3991"/>
                </a:cubicBezTo>
                <a:cubicBezTo>
                  <a:pt x="2341" y="4151"/>
                  <a:pt x="2126" y="4232"/>
                  <a:pt x="1919" y="4232"/>
                </a:cubicBezTo>
                <a:cubicBezTo>
                  <a:pt x="1849" y="4232"/>
                  <a:pt x="1781" y="4223"/>
                  <a:pt x="1716" y="4205"/>
                </a:cubicBezTo>
                <a:cubicBezTo>
                  <a:pt x="1382" y="4110"/>
                  <a:pt x="1144" y="3800"/>
                  <a:pt x="1144" y="3467"/>
                </a:cubicBezTo>
                <a:lnTo>
                  <a:pt x="1144" y="1538"/>
                </a:lnTo>
                <a:cubicBezTo>
                  <a:pt x="1144" y="1371"/>
                  <a:pt x="1263" y="1228"/>
                  <a:pt x="1430" y="1204"/>
                </a:cubicBezTo>
                <a:cubicBezTo>
                  <a:pt x="1458" y="1199"/>
                  <a:pt x="1486" y="1196"/>
                  <a:pt x="1513" y="1196"/>
                </a:cubicBezTo>
                <a:cubicBezTo>
                  <a:pt x="1602" y="1196"/>
                  <a:pt x="1685" y="1227"/>
                  <a:pt x="1739" y="1300"/>
                </a:cubicBezTo>
                <a:cubicBezTo>
                  <a:pt x="1811" y="1347"/>
                  <a:pt x="1835" y="1443"/>
                  <a:pt x="1835" y="1538"/>
                </a:cubicBezTo>
                <a:lnTo>
                  <a:pt x="1858" y="1705"/>
                </a:lnTo>
                <a:lnTo>
                  <a:pt x="1858" y="3586"/>
                </a:lnTo>
                <a:cubicBezTo>
                  <a:pt x="1835" y="3681"/>
                  <a:pt x="2025" y="3776"/>
                  <a:pt x="2025" y="3776"/>
                </a:cubicBezTo>
                <a:cubicBezTo>
                  <a:pt x="2025" y="3776"/>
                  <a:pt x="2192" y="3705"/>
                  <a:pt x="2192" y="3586"/>
                </a:cubicBezTo>
                <a:lnTo>
                  <a:pt x="2216" y="1705"/>
                </a:lnTo>
                <a:lnTo>
                  <a:pt x="2216" y="1562"/>
                </a:lnTo>
                <a:cubicBezTo>
                  <a:pt x="2216" y="1323"/>
                  <a:pt x="2097" y="1109"/>
                  <a:pt x="1906" y="966"/>
                </a:cubicBezTo>
                <a:cubicBezTo>
                  <a:pt x="1835" y="942"/>
                  <a:pt x="1787" y="895"/>
                  <a:pt x="1692" y="871"/>
                </a:cubicBezTo>
                <a:cubicBezTo>
                  <a:pt x="1639" y="860"/>
                  <a:pt x="1587" y="855"/>
                  <a:pt x="1537" y="855"/>
                </a:cubicBezTo>
                <a:cubicBezTo>
                  <a:pt x="1151" y="855"/>
                  <a:pt x="834" y="1162"/>
                  <a:pt x="834" y="1562"/>
                </a:cubicBezTo>
                <a:lnTo>
                  <a:pt x="834" y="3491"/>
                </a:lnTo>
                <a:cubicBezTo>
                  <a:pt x="834" y="4119"/>
                  <a:pt x="1313" y="4634"/>
                  <a:pt x="1935" y="4634"/>
                </a:cubicBezTo>
                <a:cubicBezTo>
                  <a:pt x="1949" y="4634"/>
                  <a:pt x="1963" y="4634"/>
                  <a:pt x="1977" y="4634"/>
                </a:cubicBezTo>
                <a:cubicBezTo>
                  <a:pt x="2263" y="4634"/>
                  <a:pt x="2525" y="4515"/>
                  <a:pt x="2740" y="4300"/>
                </a:cubicBezTo>
                <a:cubicBezTo>
                  <a:pt x="2930" y="4086"/>
                  <a:pt x="3049" y="3824"/>
                  <a:pt x="3049" y="3514"/>
                </a:cubicBezTo>
                <a:lnTo>
                  <a:pt x="3049" y="1705"/>
                </a:lnTo>
                <a:lnTo>
                  <a:pt x="3049" y="1538"/>
                </a:lnTo>
                <a:cubicBezTo>
                  <a:pt x="3049" y="677"/>
                  <a:pt x="2374" y="1"/>
                  <a:pt x="1518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72748F-3142-FFB7-1B0B-63B04E8215B1}"/>
              </a:ext>
            </a:extLst>
          </p:cNvPr>
          <p:cNvSpPr txBox="1"/>
          <p:nvPr/>
        </p:nvSpPr>
        <p:spPr>
          <a:xfrm>
            <a:off x="1175656" y="574511"/>
            <a:ext cx="1166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iCiel Cadena" panose="02000503000000020004" pitchFamily="50" charset="0"/>
              </a:rPr>
              <a:t>Bài</a:t>
            </a:r>
            <a:r>
              <a:rPr lang="en-US" sz="3200" dirty="0">
                <a:latin typeface="iCiel Cadena" panose="02000503000000020004" pitchFamily="50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4D0F18-B638-206F-F819-DDBA4F1D02B5}"/>
              </a:ext>
            </a:extLst>
          </p:cNvPr>
          <p:cNvSpPr txBox="1"/>
          <p:nvPr/>
        </p:nvSpPr>
        <p:spPr>
          <a:xfrm>
            <a:off x="2273294" y="472181"/>
            <a:ext cx="616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15,2km/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E74F8E9-7F35-4E04-31D7-FD533BB9F445}"/>
              </a:ext>
            </a:extLst>
          </p:cNvPr>
          <p:cNvSpPr/>
          <p:nvPr/>
        </p:nvSpPr>
        <p:spPr>
          <a:xfrm>
            <a:off x="261257" y="1915890"/>
            <a:ext cx="4058194" cy="2978331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F924810-A350-5722-5EBF-110EDC80DD3D}"/>
              </a:ext>
            </a:extLst>
          </p:cNvPr>
          <p:cNvSpPr/>
          <p:nvPr/>
        </p:nvSpPr>
        <p:spPr>
          <a:xfrm>
            <a:off x="413657" y="2055227"/>
            <a:ext cx="3775166" cy="2699658"/>
          </a:xfrm>
          <a:prstGeom prst="roundRect">
            <a:avLst/>
          </a:prstGeom>
          <a:solidFill>
            <a:schemeClr val="bg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1BF945-923E-AB15-E7ED-2718E44D8D24}"/>
              </a:ext>
            </a:extLst>
          </p:cNvPr>
          <p:cNvSpPr txBox="1"/>
          <p:nvPr/>
        </p:nvSpPr>
        <p:spPr>
          <a:xfrm>
            <a:off x="1567543" y="2423704"/>
            <a:ext cx="1288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7030A0"/>
                </a:solidFill>
                <a:latin typeface="iCiel Cadena" panose="02000503000000020004" pitchFamily="50" charset="0"/>
              </a:rPr>
              <a:t>Tóm</a:t>
            </a:r>
            <a:r>
              <a:rPr lang="en-US" sz="2400" dirty="0">
                <a:solidFill>
                  <a:srgbClr val="7030A0"/>
                </a:solidFill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iCiel Cadena" panose="02000503000000020004" pitchFamily="50" charset="0"/>
              </a:rPr>
              <a:t>tắt</a:t>
            </a:r>
            <a:endParaRPr lang="en-US" sz="2400" dirty="0">
              <a:solidFill>
                <a:srgbClr val="7030A0"/>
              </a:solidFill>
              <a:latin typeface="iCiel Cadena" panose="02000503000000020004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6731C8-E6FF-C4A5-5871-DF6F3912442D}"/>
              </a:ext>
            </a:extLst>
          </p:cNvPr>
          <p:cNvSpPr txBox="1"/>
          <p:nvPr/>
        </p:nvSpPr>
        <p:spPr>
          <a:xfrm>
            <a:off x="862149" y="2978331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: 15,2 km/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C30AB2-2CF5-1856-0682-CC755A144627}"/>
              </a:ext>
            </a:extLst>
          </p:cNvPr>
          <p:cNvSpPr txBox="1"/>
          <p:nvPr/>
        </p:nvSpPr>
        <p:spPr>
          <a:xfrm>
            <a:off x="857795" y="340940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: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A32E05-A84B-3FD0-5B55-CF6A873981F2}"/>
              </a:ext>
            </a:extLst>
          </p:cNvPr>
          <p:cNvSpPr txBox="1"/>
          <p:nvPr/>
        </p:nvSpPr>
        <p:spPr>
          <a:xfrm>
            <a:off x="853441" y="384047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: … km?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D29BC14-ACF9-96A6-B740-F941912C3B84}"/>
              </a:ext>
            </a:extLst>
          </p:cNvPr>
          <p:cNvSpPr/>
          <p:nvPr/>
        </p:nvSpPr>
        <p:spPr>
          <a:xfrm>
            <a:off x="4408176" y="1902822"/>
            <a:ext cx="4526818" cy="300010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B180B62-CC10-F544-E5E5-1640298036EA}"/>
              </a:ext>
            </a:extLst>
          </p:cNvPr>
          <p:cNvSpPr/>
          <p:nvPr/>
        </p:nvSpPr>
        <p:spPr>
          <a:xfrm>
            <a:off x="4572001" y="2055223"/>
            <a:ext cx="4211108" cy="2708365"/>
          </a:xfrm>
          <a:prstGeom prst="roundRect">
            <a:avLst/>
          </a:prstGeom>
          <a:solidFill>
            <a:schemeClr val="bg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761D88-F7EE-FD7D-9C34-0AB75FF127AF}"/>
              </a:ext>
            </a:extLst>
          </p:cNvPr>
          <p:cNvSpPr txBox="1"/>
          <p:nvPr/>
        </p:nvSpPr>
        <p:spPr>
          <a:xfrm>
            <a:off x="5969726" y="2110085"/>
            <a:ext cx="1288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A27B00"/>
                </a:solidFill>
                <a:latin typeface="iCiel Cadena" panose="02000503000000020004" pitchFamily="50" charset="0"/>
              </a:rPr>
              <a:t>Bài</a:t>
            </a:r>
            <a:r>
              <a:rPr lang="en-US" sz="2400" dirty="0">
                <a:solidFill>
                  <a:srgbClr val="A27B00"/>
                </a:solidFill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solidFill>
                  <a:srgbClr val="A27B00"/>
                </a:solidFill>
                <a:latin typeface="iCiel Cadena" panose="02000503000000020004" pitchFamily="50" charset="0"/>
              </a:rPr>
              <a:t>giải</a:t>
            </a:r>
            <a:endParaRPr lang="en-US" sz="2400" dirty="0">
              <a:solidFill>
                <a:srgbClr val="A27B00"/>
              </a:solidFill>
              <a:latin typeface="iCiel Cadena" panose="02000503000000020004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1FC928-5C37-6E4E-513E-DD6C9C6A192D}"/>
              </a:ext>
            </a:extLst>
          </p:cNvPr>
          <p:cNvSpPr txBox="1"/>
          <p:nvPr/>
        </p:nvSpPr>
        <p:spPr>
          <a:xfrm>
            <a:off x="4572000" y="2571750"/>
            <a:ext cx="604374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6C62BB-CAA3-86F7-20D5-7FD17BFAD477}"/>
              </a:ext>
            </a:extLst>
          </p:cNvPr>
          <p:cNvSpPr txBox="1"/>
          <p:nvPr/>
        </p:nvSpPr>
        <p:spPr>
          <a:xfrm>
            <a:off x="5142411" y="3133448"/>
            <a:ext cx="4167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15,2 x 3 = 45,6 (km)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FF9A1A-6B04-C977-DBF1-E2A89372A580}"/>
              </a:ext>
            </a:extLst>
          </p:cNvPr>
          <p:cNvSpPr txBox="1"/>
          <p:nvPr/>
        </p:nvSpPr>
        <p:spPr>
          <a:xfrm>
            <a:off x="6418219" y="3660316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45,6km</a:t>
            </a:r>
          </a:p>
        </p:txBody>
      </p:sp>
    </p:spTree>
    <p:extLst>
      <p:ext uri="{BB962C8B-B14F-4D97-AF65-F5344CB8AC3E}">
        <p14:creationId xmlns:p14="http://schemas.microsoft.com/office/powerpoint/2010/main" val="389867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7" grpId="0"/>
      <p:bldP spid="12" grpId="0"/>
      <p:bldP spid="13" grpId="0" animBg="1"/>
      <p:bldP spid="14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ADA"/>
        </a:solid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D4B4025-4963-888B-27B4-3B05EA478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713" y="0"/>
            <a:ext cx="1184366" cy="11843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B2586C-4E49-01FF-EB3E-81332AE2D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2" y="55299"/>
            <a:ext cx="7637419" cy="18925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0A2CBE-6266-4B47-69CA-06DAF6E0F221}"/>
              </a:ext>
            </a:extLst>
          </p:cNvPr>
          <p:cNvSpPr txBox="1"/>
          <p:nvPr/>
        </p:nvSpPr>
        <p:spPr>
          <a:xfrm>
            <a:off x="1636963" y="367518"/>
            <a:ext cx="1929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D13347"/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D13347"/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C3EFCC-44EE-7BA1-374D-2C48D301C318}"/>
              </a:ext>
            </a:extLst>
          </p:cNvPr>
          <p:cNvSpPr txBox="1"/>
          <p:nvPr/>
        </p:nvSpPr>
        <p:spPr>
          <a:xfrm>
            <a:off x="1472103" y="830510"/>
            <a:ext cx="6199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12,6km/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5CB5837-3E2C-A3E5-8621-B08D06F7F1CE}"/>
              </a:ext>
            </a:extLst>
          </p:cNvPr>
          <p:cNvSpPr/>
          <p:nvPr/>
        </p:nvSpPr>
        <p:spPr>
          <a:xfrm>
            <a:off x="261257" y="2194560"/>
            <a:ext cx="4058194" cy="251677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0402395-C514-3E05-A549-4427FF648973}"/>
              </a:ext>
            </a:extLst>
          </p:cNvPr>
          <p:cNvSpPr/>
          <p:nvPr/>
        </p:nvSpPr>
        <p:spPr>
          <a:xfrm>
            <a:off x="413657" y="2346961"/>
            <a:ext cx="3775166" cy="2225040"/>
          </a:xfrm>
          <a:prstGeom prst="round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2BA7E2-8FD6-2968-E763-DE752D7BFF7B}"/>
              </a:ext>
            </a:extLst>
          </p:cNvPr>
          <p:cNvSpPr txBox="1"/>
          <p:nvPr/>
        </p:nvSpPr>
        <p:spPr>
          <a:xfrm>
            <a:off x="1567543" y="2423704"/>
            <a:ext cx="1288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Tóm</a:t>
            </a:r>
            <a:r>
              <a:rPr lang="en-US" sz="2400" dirty="0">
                <a:solidFill>
                  <a:srgbClr val="002060"/>
                </a:solidFill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tắt</a:t>
            </a:r>
            <a:endParaRPr lang="en-US" sz="2400" dirty="0">
              <a:solidFill>
                <a:srgbClr val="002060"/>
              </a:solidFill>
              <a:latin typeface="iCiel Cadena" panose="02000503000000020004" pitchFamily="50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E0B78F-1C6D-9825-4753-2328D3B14EE3}"/>
              </a:ext>
            </a:extLst>
          </p:cNvPr>
          <p:cNvSpPr txBox="1"/>
          <p:nvPr/>
        </p:nvSpPr>
        <p:spPr>
          <a:xfrm>
            <a:off x="862149" y="2978331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: 12,6 km/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76FB6A-1193-3851-552C-948D283B99E3}"/>
              </a:ext>
            </a:extLst>
          </p:cNvPr>
          <p:cNvSpPr txBox="1"/>
          <p:nvPr/>
        </p:nvSpPr>
        <p:spPr>
          <a:xfrm>
            <a:off x="857795" y="340940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: 15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DE8935-BFC8-1CAB-F47C-31E728D008ED}"/>
              </a:ext>
            </a:extLst>
          </p:cNvPr>
          <p:cNvSpPr txBox="1"/>
          <p:nvPr/>
        </p:nvSpPr>
        <p:spPr>
          <a:xfrm>
            <a:off x="853441" y="384047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: … km?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4F7CC4-FCB4-DB3D-DD1B-82A27FDF6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670" y="1441713"/>
            <a:ext cx="3701787" cy="37017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248235-46B3-F713-421E-D03207AD1D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2831" y="1391115"/>
            <a:ext cx="3695373" cy="375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9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7" grpId="0" animBg="1"/>
      <p:bldP spid="28" grpId="0" animBg="1"/>
      <p:bldP spid="29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ADA"/>
        </a:solid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D4B4025-4963-888B-27B4-3B05EA478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713" y="0"/>
            <a:ext cx="1184366" cy="11843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B2586C-4E49-01FF-EB3E-81332AE2D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2" y="55299"/>
            <a:ext cx="7637419" cy="18925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0A2CBE-6266-4B47-69CA-06DAF6E0F221}"/>
              </a:ext>
            </a:extLst>
          </p:cNvPr>
          <p:cNvSpPr txBox="1"/>
          <p:nvPr/>
        </p:nvSpPr>
        <p:spPr>
          <a:xfrm>
            <a:off x="1636963" y="367518"/>
            <a:ext cx="1929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D13347"/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D13347"/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C3EFCC-44EE-7BA1-374D-2C48D301C318}"/>
              </a:ext>
            </a:extLst>
          </p:cNvPr>
          <p:cNvSpPr txBox="1"/>
          <p:nvPr/>
        </p:nvSpPr>
        <p:spPr>
          <a:xfrm>
            <a:off x="1472103" y="830510"/>
            <a:ext cx="6199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12,6km/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079BC99-6A11-80A9-1D48-6953BC44510B}"/>
              </a:ext>
            </a:extLst>
          </p:cNvPr>
          <p:cNvSpPr/>
          <p:nvPr/>
        </p:nvSpPr>
        <p:spPr>
          <a:xfrm>
            <a:off x="4572000" y="1898469"/>
            <a:ext cx="4362994" cy="314379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095F611-5D74-3B36-17D0-C1AF0E43C36E}"/>
              </a:ext>
            </a:extLst>
          </p:cNvPr>
          <p:cNvSpPr/>
          <p:nvPr/>
        </p:nvSpPr>
        <p:spPr>
          <a:xfrm>
            <a:off x="4724399" y="2002972"/>
            <a:ext cx="4071257" cy="2917371"/>
          </a:xfrm>
          <a:prstGeom prst="round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217FB-5FA5-1447-CB6B-1574796B0647}"/>
              </a:ext>
            </a:extLst>
          </p:cNvPr>
          <p:cNvSpPr txBox="1"/>
          <p:nvPr/>
        </p:nvSpPr>
        <p:spPr>
          <a:xfrm>
            <a:off x="6087292" y="2044880"/>
            <a:ext cx="1288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giải</a:t>
            </a:r>
            <a:endParaRPr lang="en-US" sz="2400" dirty="0">
              <a:solidFill>
                <a:srgbClr val="002060"/>
              </a:solidFill>
              <a:latin typeface="iCiel Cadena" panose="02000503000000020004" pitchFamily="50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01FEC90-2C41-E127-E2B8-BF7B351E54DA}"/>
              </a:ext>
            </a:extLst>
          </p:cNvPr>
          <p:cNvSpPr/>
          <p:nvPr/>
        </p:nvSpPr>
        <p:spPr>
          <a:xfrm>
            <a:off x="117566" y="1920240"/>
            <a:ext cx="4362994" cy="314379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77F52B6-87AF-3876-4ADF-DD03D4079EA9}"/>
              </a:ext>
            </a:extLst>
          </p:cNvPr>
          <p:cNvSpPr/>
          <p:nvPr/>
        </p:nvSpPr>
        <p:spPr>
          <a:xfrm>
            <a:off x="269965" y="2024743"/>
            <a:ext cx="4071257" cy="2917371"/>
          </a:xfrm>
          <a:prstGeom prst="round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A0928B-E64D-2E60-DD7C-2EBD4D34F985}"/>
              </a:ext>
            </a:extLst>
          </p:cNvPr>
          <p:cNvSpPr txBox="1"/>
          <p:nvPr/>
        </p:nvSpPr>
        <p:spPr>
          <a:xfrm>
            <a:off x="1650275" y="2110085"/>
            <a:ext cx="1288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giải</a:t>
            </a:r>
            <a:endParaRPr lang="en-US" sz="2400" dirty="0">
              <a:solidFill>
                <a:srgbClr val="002060"/>
              </a:solidFill>
              <a:latin typeface="iCiel Cadena" panose="02000503000000020004" pitchFamily="50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8BD1524-88BA-67E0-D31C-A51E86EC92D3}"/>
              </a:ext>
            </a:extLst>
          </p:cNvPr>
          <p:cNvSpPr/>
          <p:nvPr/>
        </p:nvSpPr>
        <p:spPr>
          <a:xfrm>
            <a:off x="513806" y="2114550"/>
            <a:ext cx="457200" cy="457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iCiel Cadena" panose="02000503000000020004" pitchFamily="50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A39EBE4-1898-758D-2A36-2D527730C8FC}"/>
              </a:ext>
            </a:extLst>
          </p:cNvPr>
          <p:cNvSpPr/>
          <p:nvPr/>
        </p:nvSpPr>
        <p:spPr>
          <a:xfrm>
            <a:off x="4942114" y="2114550"/>
            <a:ext cx="457200" cy="457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iCiel Cadena" panose="02000503000000020004" pitchFamily="50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4C7BA5-C89A-E55B-C789-F54D48BCF67F}"/>
              </a:ext>
            </a:extLst>
          </p:cNvPr>
          <p:cNvSpPr txBox="1"/>
          <p:nvPr/>
        </p:nvSpPr>
        <p:spPr>
          <a:xfrm>
            <a:off x="348341" y="3055076"/>
            <a:ext cx="4058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F2CCD4-F9DA-F3AB-E472-52C161052048}"/>
              </a:ext>
            </a:extLst>
          </p:cNvPr>
          <p:cNvSpPr txBox="1"/>
          <p:nvPr/>
        </p:nvSpPr>
        <p:spPr>
          <a:xfrm>
            <a:off x="683622" y="3669025"/>
            <a:ext cx="3686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12,6 x 0,25 = 3,15 (km)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1B1297-81B3-D492-59A9-0A3872511B93}"/>
              </a:ext>
            </a:extLst>
          </p:cNvPr>
          <p:cNvSpPr txBox="1"/>
          <p:nvPr/>
        </p:nvSpPr>
        <p:spPr>
          <a:xfrm>
            <a:off x="2246813" y="4178475"/>
            <a:ext cx="215731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3,15km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9A48B8-570A-2709-1008-B0BE6B2D6550}"/>
              </a:ext>
            </a:extLst>
          </p:cNvPr>
          <p:cNvSpPr txBox="1"/>
          <p:nvPr/>
        </p:nvSpPr>
        <p:spPr>
          <a:xfrm>
            <a:off x="857792" y="2571750"/>
            <a:ext cx="346326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0,25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CE554D-14DA-339E-168E-B8B3091637BE}"/>
              </a:ext>
            </a:extLst>
          </p:cNvPr>
          <p:cNvSpPr txBox="1"/>
          <p:nvPr/>
        </p:nvSpPr>
        <p:spPr>
          <a:xfrm>
            <a:off x="4794066" y="2841719"/>
            <a:ext cx="4058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DE4150-690C-2E80-9D7B-4729EDDDC29B}"/>
              </a:ext>
            </a:extLst>
          </p:cNvPr>
          <p:cNvSpPr txBox="1"/>
          <p:nvPr/>
        </p:nvSpPr>
        <p:spPr>
          <a:xfrm>
            <a:off x="5425438" y="3525333"/>
            <a:ext cx="3030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12,6 : 60 = 0,21 (km/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C5A07B-EFF7-8A51-A869-D35341F5D561}"/>
              </a:ext>
            </a:extLst>
          </p:cNvPr>
          <p:cNvSpPr txBox="1"/>
          <p:nvPr/>
        </p:nvSpPr>
        <p:spPr>
          <a:xfrm>
            <a:off x="6718664" y="4522463"/>
            <a:ext cx="2157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3,15km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C317A7-2885-F9F4-BF97-7B5BC041675B}"/>
              </a:ext>
            </a:extLst>
          </p:cNvPr>
          <p:cNvSpPr txBox="1"/>
          <p:nvPr/>
        </p:nvSpPr>
        <p:spPr>
          <a:xfrm>
            <a:off x="5425437" y="2484664"/>
            <a:ext cx="3463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A1F1E0-BA83-0882-177E-03AEE4D1F809}"/>
              </a:ext>
            </a:extLst>
          </p:cNvPr>
          <p:cNvSpPr txBox="1"/>
          <p:nvPr/>
        </p:nvSpPr>
        <p:spPr>
          <a:xfrm>
            <a:off x="5085804" y="3860617"/>
            <a:ext cx="4058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565327-4D0D-BFCB-ECC3-771F3A644295}"/>
              </a:ext>
            </a:extLst>
          </p:cNvPr>
          <p:cNvSpPr txBox="1"/>
          <p:nvPr/>
        </p:nvSpPr>
        <p:spPr>
          <a:xfrm>
            <a:off x="5529942" y="4204603"/>
            <a:ext cx="3686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0,21 x 15 = 3,15 (km)</a:t>
            </a:r>
          </a:p>
        </p:txBody>
      </p:sp>
    </p:spTree>
    <p:extLst>
      <p:ext uri="{BB962C8B-B14F-4D97-AF65-F5344CB8AC3E}">
        <p14:creationId xmlns:p14="http://schemas.microsoft.com/office/powerpoint/2010/main" val="364019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3" grpId="0" animBg="1"/>
      <p:bldP spid="15" grpId="0" animBg="1"/>
      <p:bldP spid="16" grpId="0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ADA"/>
        </a:solid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D4B4025-4963-888B-27B4-3B05EA478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713" y="0"/>
            <a:ext cx="1184366" cy="11843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B2586C-4E49-01FF-EB3E-81332AE2D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2" y="55299"/>
            <a:ext cx="7637419" cy="18925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0A2CBE-6266-4B47-69CA-06DAF6E0F221}"/>
              </a:ext>
            </a:extLst>
          </p:cNvPr>
          <p:cNvSpPr txBox="1"/>
          <p:nvPr/>
        </p:nvSpPr>
        <p:spPr>
          <a:xfrm>
            <a:off x="1636963" y="367518"/>
            <a:ext cx="1929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D13347"/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D13347"/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C3EFCC-44EE-7BA1-374D-2C48D301C318}"/>
              </a:ext>
            </a:extLst>
          </p:cNvPr>
          <p:cNvSpPr txBox="1"/>
          <p:nvPr/>
        </p:nvSpPr>
        <p:spPr>
          <a:xfrm>
            <a:off x="1472103" y="830510"/>
            <a:ext cx="6199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42km/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9FE5B9-F7D7-255B-8C80-90CA60E0549E}"/>
              </a:ext>
            </a:extLst>
          </p:cNvPr>
          <p:cNvSpPr txBox="1"/>
          <p:nvPr/>
        </p:nvSpPr>
        <p:spPr>
          <a:xfrm>
            <a:off x="0" y="3281452"/>
            <a:ext cx="15501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n w="28575">
                  <a:solidFill>
                    <a:schemeClr val="accent6"/>
                  </a:solidFill>
                </a:ln>
                <a:solidFill>
                  <a:srgbClr val="FFC000"/>
                </a:solidFill>
                <a:latin typeface="SVN-Gretoon" panose="02040603050506020204" pitchFamily="18" charset="0"/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2C0A1-E0C8-E275-AB58-B3FE74C989BE}"/>
              </a:ext>
            </a:extLst>
          </p:cNvPr>
          <p:cNvSpPr txBox="1"/>
          <p:nvPr/>
        </p:nvSpPr>
        <p:spPr>
          <a:xfrm>
            <a:off x="7807235" y="3281452"/>
            <a:ext cx="15501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n w="28575">
                  <a:solidFill>
                    <a:schemeClr val="accent6"/>
                  </a:solidFill>
                </a:ln>
                <a:solidFill>
                  <a:srgbClr val="FFC000"/>
                </a:solidFill>
                <a:latin typeface="SVN-Gretoon" panose="02040603050506020204" pitchFamily="18" charset="0"/>
              </a:rPr>
              <a:t>B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A22113-B982-8C9D-097F-BAF6DA71EF6D}"/>
              </a:ext>
            </a:extLst>
          </p:cNvPr>
          <p:cNvCxnSpPr>
            <a:cxnSpLocks/>
          </p:cNvCxnSpPr>
          <p:nvPr/>
        </p:nvCxnSpPr>
        <p:spPr>
          <a:xfrm>
            <a:off x="1515291" y="4482442"/>
            <a:ext cx="6357258" cy="0"/>
          </a:xfrm>
          <a:prstGeom prst="line">
            <a:avLst/>
          </a:prstGeom>
          <a:ln w="762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F5B4CE-8939-77DA-6077-51B22BFFE5F1}"/>
              </a:ext>
            </a:extLst>
          </p:cNvPr>
          <p:cNvSpPr txBox="1"/>
          <p:nvPr/>
        </p:nvSpPr>
        <p:spPr>
          <a:xfrm>
            <a:off x="-95795" y="2780756"/>
            <a:ext cx="2246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iCiel Cadena" panose="02000503000000020004" pitchFamily="50" charset="0"/>
              </a:rPr>
              <a:t>8 </a:t>
            </a:r>
            <a:r>
              <a:rPr lang="en-US" sz="2400" dirty="0" err="1">
                <a:solidFill>
                  <a:srgbClr val="FFFFFF"/>
                </a:solidFill>
                <a:latin typeface="iCiel Cadena" panose="02000503000000020004" pitchFamily="50" charset="0"/>
              </a:rPr>
              <a:t>giờ</a:t>
            </a:r>
            <a:r>
              <a:rPr lang="en-US" sz="2400" dirty="0">
                <a:solidFill>
                  <a:srgbClr val="FFFFFF"/>
                </a:solidFill>
                <a:latin typeface="iCiel Cadena" panose="02000503000000020004" pitchFamily="50" charset="0"/>
              </a:rPr>
              <a:t> 20 </a:t>
            </a:r>
            <a:r>
              <a:rPr lang="en-US" sz="2400" dirty="0" err="1">
                <a:solidFill>
                  <a:srgbClr val="FFFFFF"/>
                </a:solidFill>
                <a:latin typeface="iCiel Cadena" panose="02000503000000020004" pitchFamily="50" charset="0"/>
              </a:rPr>
              <a:t>phút</a:t>
            </a:r>
            <a:endParaRPr lang="en-US" sz="2400" dirty="0">
              <a:solidFill>
                <a:srgbClr val="FFFFFF"/>
              </a:solidFill>
              <a:latin typeface="iCiel Cadena" panose="02000503000000020004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0F5C75-C5C9-C358-B326-BA9943E0E973}"/>
              </a:ext>
            </a:extLst>
          </p:cNvPr>
          <p:cNvSpPr txBox="1"/>
          <p:nvPr/>
        </p:nvSpPr>
        <p:spPr>
          <a:xfrm>
            <a:off x="7380512" y="2789465"/>
            <a:ext cx="2246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iCiel Cadena" panose="02000503000000020004" pitchFamily="50" charset="0"/>
              </a:rPr>
              <a:t>11 </a:t>
            </a:r>
            <a:r>
              <a:rPr lang="en-US" sz="2400" dirty="0" err="1">
                <a:solidFill>
                  <a:srgbClr val="FFFFFF"/>
                </a:solidFill>
                <a:latin typeface="iCiel Cadena" panose="02000503000000020004" pitchFamily="50" charset="0"/>
              </a:rPr>
              <a:t>giờ</a:t>
            </a:r>
            <a:endParaRPr lang="en-US" sz="2400" dirty="0">
              <a:solidFill>
                <a:srgbClr val="FFFFFF"/>
              </a:solidFill>
              <a:latin typeface="iCiel Cadena" panose="02000503000000020004" pitchFamily="50" charset="0"/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16699E7F-4BFD-753F-39AD-081EBFB24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494" y="2571750"/>
            <a:ext cx="1028790" cy="164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49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" grpId="0"/>
      <p:bldP spid="5" grpId="0"/>
      <p:bldP spid="9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ADA"/>
        </a:solid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6D6DF6-203D-A480-737F-968058ABA291}"/>
              </a:ext>
            </a:extLst>
          </p:cNvPr>
          <p:cNvSpPr/>
          <p:nvPr/>
        </p:nvSpPr>
        <p:spPr>
          <a:xfrm>
            <a:off x="714108" y="1925633"/>
            <a:ext cx="7933509" cy="304696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0808B5-D4C7-282D-2390-A48450FD2443}"/>
              </a:ext>
            </a:extLst>
          </p:cNvPr>
          <p:cNvSpPr/>
          <p:nvPr/>
        </p:nvSpPr>
        <p:spPr>
          <a:xfrm>
            <a:off x="844735" y="2067607"/>
            <a:ext cx="7654835" cy="279177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4B4025-4963-888B-27B4-3B05EA478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713" y="0"/>
            <a:ext cx="1184366" cy="11843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B2586C-4E49-01FF-EB3E-81332AE2D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2" y="55299"/>
            <a:ext cx="7637419" cy="189254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B2BA7E2-8FD6-2968-E763-DE752D7BFF7B}"/>
              </a:ext>
            </a:extLst>
          </p:cNvPr>
          <p:cNvSpPr txBox="1"/>
          <p:nvPr/>
        </p:nvSpPr>
        <p:spPr>
          <a:xfrm>
            <a:off x="3927565" y="2110085"/>
            <a:ext cx="1288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iCiel Cadena" panose="02000503000000020004" pitchFamily="50" charset="0"/>
              </a:rPr>
              <a:t>Bài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iCiel Cadena" panose="02000503000000020004" pitchFamily="50" charset="0"/>
              </a:rPr>
              <a:t>giải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iCiel Cadena" panose="02000503000000020004" pitchFamily="50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E0B78F-1C6D-9825-4753-2328D3B14EE3}"/>
              </a:ext>
            </a:extLst>
          </p:cNvPr>
          <p:cNvSpPr txBox="1"/>
          <p:nvPr/>
        </p:nvSpPr>
        <p:spPr>
          <a:xfrm>
            <a:off x="2508068" y="3692428"/>
            <a:ext cx="6043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176FB6A-1193-3851-552C-948D283B99E3}"/>
                  </a:ext>
                </a:extLst>
              </p:cNvPr>
              <p:cNvSpPr txBox="1"/>
              <p:nvPr/>
            </p:nvSpPr>
            <p:spPr>
              <a:xfrm>
                <a:off x="2904308" y="4053830"/>
                <a:ext cx="4167051" cy="529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112 (km)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176FB6A-1193-3851-552C-948D283B9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308" y="4053830"/>
                <a:ext cx="4167051" cy="529184"/>
              </a:xfrm>
              <a:prstGeom prst="rect">
                <a:avLst/>
              </a:prstGeom>
              <a:blipFill>
                <a:blip r:embed="rId5"/>
                <a:stretch>
                  <a:fillRect l="-1462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9CDE8935-BFC8-1CAB-F47C-31E728D008ED}"/>
              </a:ext>
            </a:extLst>
          </p:cNvPr>
          <p:cNvSpPr txBox="1"/>
          <p:nvPr/>
        </p:nvSpPr>
        <p:spPr>
          <a:xfrm>
            <a:off x="4572000" y="4458777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112km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AF5CBD-6C56-C6F5-A63B-C87ED23B5B38}"/>
              </a:ext>
            </a:extLst>
          </p:cNvPr>
          <p:cNvSpPr txBox="1"/>
          <p:nvPr/>
        </p:nvSpPr>
        <p:spPr>
          <a:xfrm>
            <a:off x="2514600" y="2528209"/>
            <a:ext cx="4480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D13A4E-74B3-4696-47E5-ABE4D24EBF05}"/>
              </a:ext>
            </a:extLst>
          </p:cNvPr>
          <p:cNvSpPr txBox="1"/>
          <p:nvPr/>
        </p:nvSpPr>
        <p:spPr>
          <a:xfrm>
            <a:off x="1636963" y="367518"/>
            <a:ext cx="1929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D13347"/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D13347"/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872E1-5739-9890-B5E1-45D2F234AF88}"/>
              </a:ext>
            </a:extLst>
          </p:cNvPr>
          <p:cNvSpPr txBox="1"/>
          <p:nvPr/>
        </p:nvSpPr>
        <p:spPr>
          <a:xfrm>
            <a:off x="1472103" y="830510"/>
            <a:ext cx="6199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42km/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EBBE2C-F6C1-BD79-2391-058421A845A6}"/>
              </a:ext>
            </a:extLst>
          </p:cNvPr>
          <p:cNvSpPr txBox="1"/>
          <p:nvPr/>
        </p:nvSpPr>
        <p:spPr>
          <a:xfrm>
            <a:off x="2464528" y="2934779"/>
            <a:ext cx="5360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- 8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EB6950-7787-8C77-F511-E2FF7174FFD2}"/>
                  </a:ext>
                </a:extLst>
              </p:cNvPr>
              <p:cNvSpPr txBox="1"/>
              <p:nvPr/>
            </p:nvSpPr>
            <p:spPr>
              <a:xfrm>
                <a:off x="3272247" y="3272934"/>
                <a:ext cx="5429794" cy="529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000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0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40 </a:t>
                </a:r>
                <a:r>
                  <a:rPr lang="en-US" sz="2000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0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giờ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EB6950-7787-8C77-F511-E2FF7174F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247" y="3272934"/>
                <a:ext cx="5429794" cy="529184"/>
              </a:xfrm>
              <a:prstGeom prst="rect">
                <a:avLst/>
              </a:prstGeom>
              <a:blipFill>
                <a:blip r:embed="rId6"/>
                <a:stretch>
                  <a:fillRect l="-1235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67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9" grpId="0"/>
      <p:bldP spid="30" grpId="0"/>
      <p:bldP spid="31" grpId="0"/>
      <p:bldP spid="32" grpId="0"/>
      <p:bldP spid="2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p40"/>
          <p:cNvSpPr/>
          <p:nvPr/>
        </p:nvSpPr>
        <p:spPr>
          <a:xfrm>
            <a:off x="1442885" y="1229599"/>
            <a:ext cx="943800" cy="9438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dist="38100" dir="1140000" algn="bl" rotWithShape="0">
              <a:schemeClr val="dk1">
                <a:alpha val="6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C000"/>
              </a:solidFill>
            </a:endParaRPr>
          </a:p>
        </p:txBody>
      </p:sp>
      <p:sp>
        <p:nvSpPr>
          <p:cNvPr id="2033" name="Google Shape;2033;p40"/>
          <p:cNvSpPr/>
          <p:nvPr/>
        </p:nvSpPr>
        <p:spPr>
          <a:xfrm>
            <a:off x="4100100" y="1229599"/>
            <a:ext cx="943800" cy="9438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dist="38100" dir="1140000" algn="bl" rotWithShape="0">
              <a:schemeClr val="dk1">
                <a:alpha val="6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C000"/>
              </a:solidFill>
            </a:endParaRPr>
          </a:p>
        </p:txBody>
      </p:sp>
      <p:sp>
        <p:nvSpPr>
          <p:cNvPr id="2034" name="Google Shape;2034;p40"/>
          <p:cNvSpPr/>
          <p:nvPr/>
        </p:nvSpPr>
        <p:spPr>
          <a:xfrm>
            <a:off x="6757315" y="1229599"/>
            <a:ext cx="943800" cy="9438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dist="38100" dir="1140000" algn="bl" rotWithShape="0">
              <a:schemeClr val="dk1">
                <a:alpha val="6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C000"/>
              </a:solidFill>
            </a:endParaRPr>
          </a:p>
        </p:txBody>
      </p:sp>
      <p:sp>
        <p:nvSpPr>
          <p:cNvPr id="2039" name="Google Shape;2039;p40"/>
          <p:cNvSpPr txBox="1">
            <a:spLocks noGrp="1"/>
          </p:cNvSpPr>
          <p:nvPr>
            <p:ph type="title"/>
          </p:nvPr>
        </p:nvSpPr>
        <p:spPr>
          <a:xfrm>
            <a:off x="1547435" y="1415149"/>
            <a:ext cx="734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C000"/>
                </a:solidFill>
              </a:rPr>
              <a:t>a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2040" name="Google Shape;2040;p40"/>
          <p:cNvSpPr txBox="1">
            <a:spLocks noGrp="1"/>
          </p:cNvSpPr>
          <p:nvPr>
            <p:ph type="title" idx="4"/>
          </p:nvPr>
        </p:nvSpPr>
        <p:spPr>
          <a:xfrm>
            <a:off x="4204650" y="1415149"/>
            <a:ext cx="734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C000"/>
                </a:solidFill>
              </a:rPr>
              <a:t>b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2041" name="Google Shape;2041;p40"/>
          <p:cNvSpPr txBox="1">
            <a:spLocks noGrp="1"/>
          </p:cNvSpPr>
          <p:nvPr>
            <p:ph type="title" idx="5"/>
          </p:nvPr>
        </p:nvSpPr>
        <p:spPr>
          <a:xfrm>
            <a:off x="6861865" y="1415149"/>
            <a:ext cx="734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C000"/>
                </a:solidFill>
              </a:rPr>
              <a:t>c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2045" name="Google Shape;2045;p40"/>
          <p:cNvSpPr/>
          <p:nvPr/>
        </p:nvSpPr>
        <p:spPr>
          <a:xfrm>
            <a:off x="7826897" y="364779"/>
            <a:ext cx="2509032" cy="759293"/>
          </a:xfrm>
          <a:custGeom>
            <a:avLst/>
            <a:gdLst/>
            <a:ahLst/>
            <a:cxnLst/>
            <a:rect l="l" t="t" r="r" b="b"/>
            <a:pathLst>
              <a:path w="8882" h="2688" extrusionOk="0">
                <a:moveTo>
                  <a:pt x="6667" y="0"/>
                </a:moveTo>
                <a:cubicBezTo>
                  <a:pt x="5911" y="0"/>
                  <a:pt x="5188" y="357"/>
                  <a:pt x="4667" y="928"/>
                </a:cubicBezTo>
                <a:cubicBezTo>
                  <a:pt x="4579" y="1015"/>
                  <a:pt x="4505" y="1110"/>
                  <a:pt x="4431" y="1211"/>
                </a:cubicBezTo>
                <a:cubicBezTo>
                  <a:pt x="4431" y="1211"/>
                  <a:pt x="4084" y="803"/>
                  <a:pt x="3653" y="803"/>
                </a:cubicBezTo>
                <a:cubicBezTo>
                  <a:pt x="3411" y="803"/>
                  <a:pt x="3142" y="933"/>
                  <a:pt x="2894" y="1339"/>
                </a:cubicBezTo>
                <a:cubicBezTo>
                  <a:pt x="2894" y="1339"/>
                  <a:pt x="2556" y="894"/>
                  <a:pt x="2043" y="894"/>
                </a:cubicBezTo>
                <a:cubicBezTo>
                  <a:pt x="1755" y="894"/>
                  <a:pt x="1410" y="1035"/>
                  <a:pt x="1039" y="1474"/>
                </a:cubicBezTo>
                <a:cubicBezTo>
                  <a:pt x="1" y="2687"/>
                  <a:pt x="439" y="2687"/>
                  <a:pt x="439" y="2687"/>
                </a:cubicBezTo>
                <a:lnTo>
                  <a:pt x="8861" y="2559"/>
                </a:lnTo>
                <a:cubicBezTo>
                  <a:pt x="8881" y="2357"/>
                  <a:pt x="8874" y="2087"/>
                  <a:pt x="8814" y="1784"/>
                </a:cubicBezTo>
                <a:cubicBezTo>
                  <a:pt x="8733" y="1393"/>
                  <a:pt x="8551" y="1022"/>
                  <a:pt x="8295" y="725"/>
                </a:cubicBezTo>
                <a:cubicBezTo>
                  <a:pt x="8011" y="395"/>
                  <a:pt x="7634" y="152"/>
                  <a:pt x="7189" y="58"/>
                </a:cubicBezTo>
                <a:cubicBezTo>
                  <a:pt x="7014" y="19"/>
                  <a:pt x="6840" y="0"/>
                  <a:pt x="66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6" name="Google Shape;2046;p40"/>
          <p:cNvSpPr/>
          <p:nvPr/>
        </p:nvSpPr>
        <p:spPr>
          <a:xfrm rot="-85627">
            <a:off x="-936146" y="15890"/>
            <a:ext cx="2629883" cy="796702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44EF0D-4213-1D48-3641-349680A58EB9}"/>
              </a:ext>
            </a:extLst>
          </p:cNvPr>
          <p:cNvSpPr txBox="1"/>
          <p:nvPr/>
        </p:nvSpPr>
        <p:spPr>
          <a:xfrm>
            <a:off x="1667690" y="296090"/>
            <a:ext cx="7023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công</a:t>
            </a:r>
            <a:r>
              <a:rPr lang="en-US" sz="3200" dirty="0">
                <a:solidFill>
                  <a:srgbClr val="00206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thức</a:t>
            </a:r>
            <a:r>
              <a:rPr lang="en-US" sz="3200" dirty="0">
                <a:solidFill>
                  <a:srgbClr val="00206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tốc</a:t>
            </a:r>
            <a:r>
              <a:rPr lang="en-US" sz="3200" dirty="0">
                <a:solidFill>
                  <a:srgbClr val="002060"/>
                </a:solidFill>
                <a:latin typeface="iCiel Cadena" panose="02000503000000020004" pitchFamily="50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6EE1BAC-5773-29CC-ED99-E1FFC3226980}"/>
              </a:ext>
            </a:extLst>
          </p:cNvPr>
          <p:cNvSpPr/>
          <p:nvPr/>
        </p:nvSpPr>
        <p:spPr>
          <a:xfrm>
            <a:off x="914400" y="2420983"/>
            <a:ext cx="2090057" cy="62701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DA4D38E-5AD0-7A7B-212F-B2DBF34A0F38}"/>
              </a:ext>
            </a:extLst>
          </p:cNvPr>
          <p:cNvSpPr/>
          <p:nvPr/>
        </p:nvSpPr>
        <p:spPr>
          <a:xfrm>
            <a:off x="1027611" y="2510790"/>
            <a:ext cx="1846217" cy="4588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DE9FF-8C15-140C-FCFA-5CDA771159BD}"/>
              </a:ext>
            </a:extLst>
          </p:cNvPr>
          <p:cNvSpPr txBox="1"/>
          <p:nvPr/>
        </p:nvSpPr>
        <p:spPr>
          <a:xfrm>
            <a:off x="1219199" y="2420983"/>
            <a:ext cx="1724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= s x 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9E2DC49-AB16-5951-3764-83384AE96BBF}"/>
              </a:ext>
            </a:extLst>
          </p:cNvPr>
          <p:cNvSpPr/>
          <p:nvPr/>
        </p:nvSpPr>
        <p:spPr>
          <a:xfrm>
            <a:off x="3644537" y="2416628"/>
            <a:ext cx="2090057" cy="62701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C183321-06D5-56D2-EFB2-5383FEB9CDAB}"/>
              </a:ext>
            </a:extLst>
          </p:cNvPr>
          <p:cNvSpPr/>
          <p:nvPr/>
        </p:nvSpPr>
        <p:spPr>
          <a:xfrm>
            <a:off x="3757748" y="2506435"/>
            <a:ext cx="1846217" cy="4588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267C2B-2BD9-DBCE-D2C5-C91487023179}"/>
              </a:ext>
            </a:extLst>
          </p:cNvPr>
          <p:cNvSpPr txBox="1"/>
          <p:nvPr/>
        </p:nvSpPr>
        <p:spPr>
          <a:xfrm>
            <a:off x="3949336" y="2416628"/>
            <a:ext cx="1724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= s : 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41766FD-8A28-E56E-BE0E-AA3037CB6F83}"/>
              </a:ext>
            </a:extLst>
          </p:cNvPr>
          <p:cNvSpPr/>
          <p:nvPr/>
        </p:nvSpPr>
        <p:spPr>
          <a:xfrm>
            <a:off x="6296294" y="2447110"/>
            <a:ext cx="2090057" cy="62701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5E7089A-B319-F75B-1B53-644A06F04ECB}"/>
              </a:ext>
            </a:extLst>
          </p:cNvPr>
          <p:cNvSpPr/>
          <p:nvPr/>
        </p:nvSpPr>
        <p:spPr>
          <a:xfrm>
            <a:off x="6409505" y="2536917"/>
            <a:ext cx="1846217" cy="4588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26BB9D-FAAF-C7DD-2504-1FBD329C7B75}"/>
              </a:ext>
            </a:extLst>
          </p:cNvPr>
          <p:cNvSpPr txBox="1"/>
          <p:nvPr/>
        </p:nvSpPr>
        <p:spPr>
          <a:xfrm>
            <a:off x="6601093" y="2447110"/>
            <a:ext cx="1724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= s - 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A67FB7B-DD12-A9EC-BC5D-A0425237EF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8277" y="2830901"/>
            <a:ext cx="3210740" cy="2312600"/>
          </a:xfrm>
          <a:prstGeom prst="rect">
            <a:avLst/>
          </a:prstGeom>
        </p:spPr>
      </p:pic>
      <p:pic>
        <p:nvPicPr>
          <p:cNvPr id="2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4246D327-2112-ED65-BE2E-B5A915EA84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70560" y="1438458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32" grpId="0" animBg="1"/>
      <p:bldP spid="2032" grpId="1" animBg="1"/>
      <p:bldP spid="2033" grpId="0" animBg="1"/>
      <p:bldP spid="2033" grpId="1" animBg="1"/>
      <p:bldP spid="2034" grpId="0" animBg="1"/>
      <p:bldP spid="2034" grpId="1" animBg="1"/>
      <p:bldP spid="2039" grpId="0"/>
      <p:bldP spid="2039" grpId="1"/>
      <p:bldP spid="2040" grpId="0"/>
      <p:bldP spid="2040" grpId="1"/>
      <p:bldP spid="2041" grpId="0"/>
      <p:bldP spid="2041" grpId="1"/>
      <p:bldP spid="14" grpId="0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 animBg="1"/>
      <p:bldP spid="19" grpId="1" animBg="1"/>
      <p:bldP spid="20" grpId="0"/>
      <p:bldP spid="20" grpId="1"/>
      <p:bldP spid="21" grpId="0" animBg="1"/>
      <p:bldP spid="21" grpId="1" animBg="1"/>
      <p:bldP spid="22" grpId="0" animBg="1"/>
      <p:bldP spid="22" grpId="1" animBg="1"/>
      <p:bldP spid="23" grpId="0"/>
      <p:bldP spid="2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41"/>
          <p:cNvSpPr/>
          <p:nvPr/>
        </p:nvSpPr>
        <p:spPr>
          <a:xfrm rot="23488">
            <a:off x="7379697" y="159855"/>
            <a:ext cx="2509024" cy="759290"/>
          </a:xfrm>
          <a:custGeom>
            <a:avLst/>
            <a:gdLst/>
            <a:ahLst/>
            <a:cxnLst/>
            <a:rect l="l" t="t" r="r" b="b"/>
            <a:pathLst>
              <a:path w="8882" h="2688" extrusionOk="0">
                <a:moveTo>
                  <a:pt x="6667" y="0"/>
                </a:moveTo>
                <a:cubicBezTo>
                  <a:pt x="5911" y="0"/>
                  <a:pt x="5188" y="357"/>
                  <a:pt x="4667" y="928"/>
                </a:cubicBezTo>
                <a:cubicBezTo>
                  <a:pt x="4579" y="1015"/>
                  <a:pt x="4505" y="1110"/>
                  <a:pt x="4431" y="1211"/>
                </a:cubicBezTo>
                <a:cubicBezTo>
                  <a:pt x="4431" y="1211"/>
                  <a:pt x="4084" y="803"/>
                  <a:pt x="3653" y="803"/>
                </a:cubicBezTo>
                <a:cubicBezTo>
                  <a:pt x="3411" y="803"/>
                  <a:pt x="3142" y="933"/>
                  <a:pt x="2894" y="1339"/>
                </a:cubicBezTo>
                <a:cubicBezTo>
                  <a:pt x="2894" y="1339"/>
                  <a:pt x="2556" y="894"/>
                  <a:pt x="2043" y="894"/>
                </a:cubicBezTo>
                <a:cubicBezTo>
                  <a:pt x="1755" y="894"/>
                  <a:pt x="1410" y="1035"/>
                  <a:pt x="1039" y="1474"/>
                </a:cubicBezTo>
                <a:cubicBezTo>
                  <a:pt x="1" y="2687"/>
                  <a:pt x="439" y="2687"/>
                  <a:pt x="439" y="2687"/>
                </a:cubicBezTo>
                <a:lnTo>
                  <a:pt x="8861" y="2559"/>
                </a:lnTo>
                <a:cubicBezTo>
                  <a:pt x="8881" y="2357"/>
                  <a:pt x="8874" y="2087"/>
                  <a:pt x="8814" y="1784"/>
                </a:cubicBezTo>
                <a:cubicBezTo>
                  <a:pt x="8733" y="1393"/>
                  <a:pt x="8551" y="1022"/>
                  <a:pt x="8295" y="725"/>
                </a:cubicBezTo>
                <a:cubicBezTo>
                  <a:pt x="8011" y="395"/>
                  <a:pt x="7634" y="152"/>
                  <a:pt x="7189" y="58"/>
                </a:cubicBezTo>
                <a:cubicBezTo>
                  <a:pt x="7014" y="19"/>
                  <a:pt x="6840" y="0"/>
                  <a:pt x="66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9" name="Google Shape;2149;p41"/>
          <p:cNvSpPr/>
          <p:nvPr/>
        </p:nvSpPr>
        <p:spPr>
          <a:xfrm flipH="1">
            <a:off x="-1396436" y="842506"/>
            <a:ext cx="2629861" cy="796696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5" name="TextBox 2354">
            <a:extLst>
              <a:ext uri="{FF2B5EF4-FFF2-40B4-BE49-F238E27FC236}">
                <a16:creationId xmlns:a16="http://schemas.microsoft.com/office/drawing/2014/main" id="{86A7AB6F-3BF2-79D0-B2A2-631B0080932E}"/>
              </a:ext>
            </a:extLst>
          </p:cNvPr>
          <p:cNvSpPr txBox="1"/>
          <p:nvPr/>
        </p:nvSpPr>
        <p:spPr>
          <a:xfrm>
            <a:off x="1746067" y="134981"/>
            <a:ext cx="6052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n w="57150">
                  <a:solidFill>
                    <a:schemeClr val="accent5"/>
                  </a:solidFill>
                </a:ln>
                <a:solidFill>
                  <a:schemeClr val="accent5"/>
                </a:solidFill>
                <a:latin typeface="iCiel Soup of Justice" pitchFamily="50" charset="0"/>
              </a:rPr>
              <a:t>Củng</a:t>
            </a:r>
            <a:r>
              <a:rPr lang="en-US" sz="9600" dirty="0">
                <a:ln w="57150">
                  <a:solidFill>
                    <a:schemeClr val="accent5"/>
                  </a:solidFill>
                </a:ln>
                <a:solidFill>
                  <a:schemeClr val="accent5"/>
                </a:solidFill>
                <a:latin typeface="iCiel Soup of Justice" pitchFamily="50" charset="0"/>
              </a:rPr>
              <a:t> </a:t>
            </a:r>
            <a:r>
              <a:rPr lang="en-US" sz="9600" dirty="0" err="1">
                <a:ln w="57150">
                  <a:solidFill>
                    <a:schemeClr val="accent5"/>
                  </a:solidFill>
                </a:ln>
                <a:solidFill>
                  <a:schemeClr val="accent5"/>
                </a:solidFill>
                <a:latin typeface="iCiel Soup of Justice" pitchFamily="50" charset="0"/>
              </a:rPr>
              <a:t>cố</a:t>
            </a:r>
            <a:endParaRPr lang="en-US" sz="9600" dirty="0">
              <a:ln w="57150">
                <a:solidFill>
                  <a:schemeClr val="accent5"/>
                </a:solidFill>
              </a:ln>
              <a:solidFill>
                <a:schemeClr val="accent5"/>
              </a:solidFill>
              <a:latin typeface="iCiel Soup of Justice" pitchFamily="50" charset="0"/>
            </a:endParaRPr>
          </a:p>
        </p:txBody>
      </p:sp>
      <p:sp>
        <p:nvSpPr>
          <p:cNvPr id="2354" name="TextBox 2353">
            <a:extLst>
              <a:ext uri="{FF2B5EF4-FFF2-40B4-BE49-F238E27FC236}">
                <a16:creationId xmlns:a16="http://schemas.microsoft.com/office/drawing/2014/main" id="{72886BF2-BBB8-0023-46F9-FC361F4A5FDF}"/>
              </a:ext>
            </a:extLst>
          </p:cNvPr>
          <p:cNvSpPr txBox="1"/>
          <p:nvPr/>
        </p:nvSpPr>
        <p:spPr>
          <a:xfrm>
            <a:off x="1676400" y="148044"/>
            <a:ext cx="6052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n w="57150">
                  <a:solidFill>
                    <a:schemeClr val="accent5"/>
                  </a:solidFill>
                </a:ln>
                <a:solidFill>
                  <a:schemeClr val="bg1"/>
                </a:solidFill>
                <a:latin typeface="iCiel Soup of Justice" pitchFamily="50" charset="0"/>
              </a:rPr>
              <a:t>Củng</a:t>
            </a:r>
            <a:r>
              <a:rPr lang="en-US" sz="9600" dirty="0">
                <a:ln w="57150">
                  <a:solidFill>
                    <a:schemeClr val="accent5"/>
                  </a:solidFill>
                </a:ln>
                <a:solidFill>
                  <a:schemeClr val="bg1"/>
                </a:solidFill>
                <a:latin typeface="iCiel Soup of Justice" pitchFamily="50" charset="0"/>
              </a:rPr>
              <a:t> </a:t>
            </a:r>
            <a:r>
              <a:rPr lang="en-US" sz="9600" dirty="0" err="1">
                <a:ln w="57150">
                  <a:solidFill>
                    <a:schemeClr val="accent5"/>
                  </a:solidFill>
                </a:ln>
                <a:solidFill>
                  <a:schemeClr val="bg1"/>
                </a:solidFill>
                <a:latin typeface="iCiel Soup of Justice" pitchFamily="50" charset="0"/>
              </a:rPr>
              <a:t>cố</a:t>
            </a:r>
            <a:endParaRPr lang="en-US" sz="9600" dirty="0">
              <a:ln w="57150">
                <a:solidFill>
                  <a:schemeClr val="accent5"/>
                </a:solidFill>
              </a:ln>
              <a:solidFill>
                <a:schemeClr val="bg1"/>
              </a:solidFill>
              <a:latin typeface="iCiel Soup of Justice" pitchFamily="50" charset="0"/>
            </a:endParaRPr>
          </a:p>
        </p:txBody>
      </p:sp>
      <p:pic>
        <p:nvPicPr>
          <p:cNvPr id="2448" name="Picture 2447">
            <a:extLst>
              <a:ext uri="{FF2B5EF4-FFF2-40B4-BE49-F238E27FC236}">
                <a16:creationId xmlns:a16="http://schemas.microsoft.com/office/drawing/2014/main" id="{298CFEF2-3426-524C-551A-F633ADCE4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87" y="1475765"/>
            <a:ext cx="2778582" cy="3474870"/>
          </a:xfrm>
          <a:prstGeom prst="rect">
            <a:avLst/>
          </a:prstGeom>
        </p:spPr>
      </p:pic>
      <p:pic>
        <p:nvPicPr>
          <p:cNvPr id="2449" name="Picture 2448">
            <a:extLst>
              <a:ext uri="{FF2B5EF4-FFF2-40B4-BE49-F238E27FC236}">
                <a16:creationId xmlns:a16="http://schemas.microsoft.com/office/drawing/2014/main" id="{933848A9-E160-C5A9-41F4-DE20028FA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178" y="1954152"/>
            <a:ext cx="2389723" cy="2931578"/>
          </a:xfrm>
          <a:prstGeom prst="rect">
            <a:avLst/>
          </a:prstGeom>
        </p:spPr>
      </p:pic>
      <p:pic>
        <p:nvPicPr>
          <p:cNvPr id="2450" name="Picture 2449">
            <a:extLst>
              <a:ext uri="{FF2B5EF4-FFF2-40B4-BE49-F238E27FC236}">
                <a16:creationId xmlns:a16="http://schemas.microsoft.com/office/drawing/2014/main" id="{7CCECE09-01FD-ADE8-6D1F-6098DF2990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1711" y="1641901"/>
            <a:ext cx="2634015" cy="32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" grpId="0"/>
      <p:bldP spid="23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1" name="Google Shape;2471;p46"/>
          <p:cNvSpPr/>
          <p:nvPr/>
        </p:nvSpPr>
        <p:spPr>
          <a:xfrm>
            <a:off x="7034626" y="2281940"/>
            <a:ext cx="2509032" cy="759293"/>
          </a:xfrm>
          <a:custGeom>
            <a:avLst/>
            <a:gdLst/>
            <a:ahLst/>
            <a:cxnLst/>
            <a:rect l="l" t="t" r="r" b="b"/>
            <a:pathLst>
              <a:path w="8882" h="2688" extrusionOk="0">
                <a:moveTo>
                  <a:pt x="6667" y="0"/>
                </a:moveTo>
                <a:cubicBezTo>
                  <a:pt x="5911" y="0"/>
                  <a:pt x="5188" y="357"/>
                  <a:pt x="4667" y="928"/>
                </a:cubicBezTo>
                <a:cubicBezTo>
                  <a:pt x="4579" y="1015"/>
                  <a:pt x="4505" y="1110"/>
                  <a:pt x="4431" y="1211"/>
                </a:cubicBezTo>
                <a:cubicBezTo>
                  <a:pt x="4431" y="1211"/>
                  <a:pt x="4084" y="803"/>
                  <a:pt x="3653" y="803"/>
                </a:cubicBezTo>
                <a:cubicBezTo>
                  <a:pt x="3411" y="803"/>
                  <a:pt x="3142" y="933"/>
                  <a:pt x="2894" y="1339"/>
                </a:cubicBezTo>
                <a:cubicBezTo>
                  <a:pt x="2894" y="1339"/>
                  <a:pt x="2556" y="894"/>
                  <a:pt x="2043" y="894"/>
                </a:cubicBezTo>
                <a:cubicBezTo>
                  <a:pt x="1755" y="894"/>
                  <a:pt x="1410" y="1035"/>
                  <a:pt x="1039" y="1474"/>
                </a:cubicBezTo>
                <a:cubicBezTo>
                  <a:pt x="1" y="2687"/>
                  <a:pt x="439" y="2687"/>
                  <a:pt x="439" y="2687"/>
                </a:cubicBezTo>
                <a:lnTo>
                  <a:pt x="8861" y="2559"/>
                </a:lnTo>
                <a:cubicBezTo>
                  <a:pt x="8881" y="2357"/>
                  <a:pt x="8874" y="2087"/>
                  <a:pt x="8814" y="1784"/>
                </a:cubicBezTo>
                <a:cubicBezTo>
                  <a:pt x="8733" y="1393"/>
                  <a:pt x="8551" y="1022"/>
                  <a:pt x="8295" y="725"/>
                </a:cubicBezTo>
                <a:cubicBezTo>
                  <a:pt x="8011" y="395"/>
                  <a:pt x="7634" y="152"/>
                  <a:pt x="7189" y="58"/>
                </a:cubicBezTo>
                <a:cubicBezTo>
                  <a:pt x="7014" y="19"/>
                  <a:pt x="6840" y="0"/>
                  <a:pt x="66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2" name="Google Shape;2472;p46"/>
          <p:cNvSpPr/>
          <p:nvPr/>
        </p:nvSpPr>
        <p:spPr>
          <a:xfrm rot="-62621">
            <a:off x="-1475772" y="141149"/>
            <a:ext cx="2629861" cy="796696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11650E-E7E0-EDD4-E309-3B86DD995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39871" y1="50278" x2="39871" y2="57778"/>
                        <a14:backgroundMark x1="36897" y1="50833" x2="38987" y2="59722"/>
                        <a14:backgroundMark x1="38987" y1="59722" x2="38987" y2="59722"/>
                        <a14:backgroundMark x1="40595" y1="44722" x2="39711" y2="48611"/>
                        <a14:backgroundMark x1="42042" y1="57222" x2="40916" y2="604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19373" y="905692"/>
            <a:ext cx="592455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291DEC-5B61-86A8-73AC-4A9DB9EAE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2917" y="-605687"/>
            <a:ext cx="5360566" cy="53605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B673F81-D7B7-64A3-ED9F-B19DA2F8EF34}"/>
              </a:ext>
            </a:extLst>
          </p:cNvPr>
          <p:cNvSpPr txBox="1"/>
          <p:nvPr/>
        </p:nvSpPr>
        <p:spPr>
          <a:xfrm>
            <a:off x="4737464" y="896984"/>
            <a:ext cx="2969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iCiel Cadena" panose="02000503000000020004" pitchFamily="50" charset="0"/>
              </a:rPr>
              <a:t>Để</a:t>
            </a:r>
            <a:r>
              <a:rPr lang="en-US" sz="2400" dirty="0"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latin typeface="iCiel Cadena" panose="02000503000000020004" pitchFamily="50" charset="0"/>
              </a:rPr>
              <a:t>tính</a:t>
            </a:r>
            <a:r>
              <a:rPr lang="en-US" sz="2400" dirty="0"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latin typeface="iCiel Cadena" panose="02000503000000020004" pitchFamily="50" charset="0"/>
              </a:rPr>
              <a:t>được</a:t>
            </a:r>
            <a:r>
              <a:rPr lang="en-US" sz="2400" dirty="0">
                <a:latin typeface="iCiel Cadena" panose="02000503000000020004" pitchFamily="50" charset="0"/>
              </a:rPr>
              <a:t> </a:t>
            </a:r>
          </a:p>
          <a:p>
            <a:r>
              <a:rPr lang="en-US" sz="2400" dirty="0" err="1">
                <a:latin typeface="iCiel Cadena" panose="02000503000000020004" pitchFamily="50" charset="0"/>
              </a:rPr>
              <a:t>quãng</a:t>
            </a:r>
            <a:r>
              <a:rPr lang="en-US" sz="2400" dirty="0"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latin typeface="iCiel Cadena" panose="02000503000000020004" pitchFamily="50" charset="0"/>
              </a:rPr>
              <a:t>đường</a:t>
            </a:r>
            <a:r>
              <a:rPr lang="en-US" sz="2400" dirty="0"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latin typeface="iCiel Cadena" panose="02000503000000020004" pitchFamily="50" charset="0"/>
              </a:rPr>
              <a:t>chúng</a:t>
            </a:r>
            <a:r>
              <a:rPr lang="en-US" sz="2400" dirty="0">
                <a:latin typeface="iCiel Cadena" panose="02000503000000020004" pitchFamily="50" charset="0"/>
              </a:rPr>
              <a:t> ta </a:t>
            </a:r>
            <a:r>
              <a:rPr lang="en-US" sz="2400" dirty="0" err="1">
                <a:latin typeface="iCiel Cadena" panose="02000503000000020004" pitchFamily="50" charset="0"/>
              </a:rPr>
              <a:t>làm</a:t>
            </a:r>
            <a:r>
              <a:rPr lang="en-US" sz="2400" dirty="0"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latin typeface="iCiel Cadena" panose="02000503000000020004" pitchFamily="50" charset="0"/>
              </a:rPr>
              <a:t>như</a:t>
            </a:r>
            <a:r>
              <a:rPr lang="en-US" sz="2400" dirty="0"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latin typeface="iCiel Cadena" panose="02000503000000020004" pitchFamily="50" charset="0"/>
              </a:rPr>
              <a:t>thế</a:t>
            </a:r>
            <a:r>
              <a:rPr lang="en-US" sz="2400" dirty="0"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latin typeface="iCiel Cadena" panose="02000503000000020004" pitchFamily="50" charset="0"/>
              </a:rPr>
              <a:t>nào</a:t>
            </a:r>
            <a:r>
              <a:rPr lang="en-US" sz="2400" dirty="0">
                <a:latin typeface="iCiel Cadena" panose="02000503000000020004" pitchFamily="50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2" name="Google Shape;2472;p46"/>
          <p:cNvSpPr/>
          <p:nvPr/>
        </p:nvSpPr>
        <p:spPr>
          <a:xfrm rot="-62621">
            <a:off x="-1475772" y="141149"/>
            <a:ext cx="2629861" cy="796696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11650E-E7E0-EDD4-E309-3B86DD995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39871" y1="50278" x2="39871" y2="57778"/>
                        <a14:backgroundMark x1="36897" y1="50833" x2="38987" y2="59722"/>
                        <a14:backgroundMark x1="38987" y1="59722" x2="38987" y2="59722"/>
                        <a14:backgroundMark x1="40595" y1="44722" x2="39711" y2="48611"/>
                        <a14:backgroundMark x1="42042" y1="57222" x2="40916" y2="604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19373" y="905692"/>
            <a:ext cx="5924550" cy="5143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BCC2F9-56FC-6750-C6E4-3A3CD10D0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0652" y="856675"/>
            <a:ext cx="821371" cy="45996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D35072F-CFAA-3F2E-7B7F-C139CC45D593}"/>
              </a:ext>
            </a:extLst>
          </p:cNvPr>
          <p:cNvSpPr/>
          <p:nvPr/>
        </p:nvSpPr>
        <p:spPr>
          <a:xfrm>
            <a:off x="4646622" y="253066"/>
            <a:ext cx="4058194" cy="251677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73939E-B5BD-AD27-CF6E-531D9AA8D2BB}"/>
              </a:ext>
            </a:extLst>
          </p:cNvPr>
          <p:cNvSpPr/>
          <p:nvPr/>
        </p:nvSpPr>
        <p:spPr>
          <a:xfrm>
            <a:off x="4748688" y="414177"/>
            <a:ext cx="3832370" cy="2225040"/>
          </a:xfrm>
          <a:prstGeom prst="roundRect">
            <a:avLst>
              <a:gd name="adj" fmla="val 9880"/>
            </a:avLst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414EDC-3835-CC0F-26DF-A48396FCEFE7}"/>
              </a:ext>
            </a:extLst>
          </p:cNvPr>
          <p:cNvSpPr txBox="1"/>
          <p:nvPr/>
        </p:nvSpPr>
        <p:spPr>
          <a:xfrm>
            <a:off x="5728800" y="574931"/>
            <a:ext cx="1963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/>
                </a:solidFill>
                <a:latin typeface="iCiel Cadena" panose="02000503000000020004" pitchFamily="50" charset="0"/>
              </a:rPr>
              <a:t>s</a:t>
            </a:r>
            <a:r>
              <a:rPr lang="en-US" sz="4000" dirty="0">
                <a:solidFill>
                  <a:srgbClr val="0070C0"/>
                </a:solidFill>
                <a:latin typeface="iCiel Cadena" panose="02000503000000020004" pitchFamily="50" charset="0"/>
              </a:rPr>
              <a:t> = </a:t>
            </a:r>
            <a:r>
              <a:rPr lang="en-US" sz="4000" dirty="0">
                <a:solidFill>
                  <a:schemeClr val="accent5"/>
                </a:solidFill>
                <a:latin typeface="iCiel Cadena" panose="02000503000000020004" pitchFamily="50" charset="0"/>
              </a:rPr>
              <a:t>v</a:t>
            </a:r>
            <a:r>
              <a:rPr lang="en-US" sz="4000" dirty="0">
                <a:solidFill>
                  <a:srgbClr val="0070C0"/>
                </a:solidFill>
                <a:latin typeface="iCiel Cadena" panose="02000503000000020004" pitchFamily="50" charset="0"/>
              </a:rPr>
              <a:t> x </a:t>
            </a:r>
            <a:r>
              <a:rPr lang="en-US" sz="4000" dirty="0">
                <a:solidFill>
                  <a:schemeClr val="accent5"/>
                </a:solidFill>
                <a:latin typeface="iCiel Cadena" panose="02000503000000020004" pitchFamily="50" charset="0"/>
              </a:rPr>
              <a:t>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898BED-19EA-5A60-412F-7DCFD4B6ACC0}"/>
              </a:ext>
            </a:extLst>
          </p:cNvPr>
          <p:cNvSpPr txBox="1"/>
          <p:nvPr/>
        </p:nvSpPr>
        <p:spPr>
          <a:xfrm>
            <a:off x="5670079" y="1274887"/>
            <a:ext cx="2189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30311F-D20A-5735-A4E3-E71E3B220F70}"/>
              </a:ext>
            </a:extLst>
          </p:cNvPr>
          <p:cNvSpPr txBox="1"/>
          <p:nvPr/>
        </p:nvSpPr>
        <p:spPr>
          <a:xfrm>
            <a:off x="5671477" y="1670568"/>
            <a:ext cx="2189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7A0BAC-3720-6391-160D-5A12C8E88AAC}"/>
              </a:ext>
            </a:extLst>
          </p:cNvPr>
          <p:cNvSpPr txBox="1"/>
          <p:nvPr/>
        </p:nvSpPr>
        <p:spPr>
          <a:xfrm>
            <a:off x="5672875" y="2066249"/>
            <a:ext cx="2189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42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41"/>
          <p:cNvSpPr/>
          <p:nvPr/>
        </p:nvSpPr>
        <p:spPr>
          <a:xfrm rot="23488">
            <a:off x="7379697" y="159855"/>
            <a:ext cx="2509024" cy="759290"/>
          </a:xfrm>
          <a:custGeom>
            <a:avLst/>
            <a:gdLst/>
            <a:ahLst/>
            <a:cxnLst/>
            <a:rect l="l" t="t" r="r" b="b"/>
            <a:pathLst>
              <a:path w="8882" h="2688" extrusionOk="0">
                <a:moveTo>
                  <a:pt x="6667" y="0"/>
                </a:moveTo>
                <a:cubicBezTo>
                  <a:pt x="5911" y="0"/>
                  <a:pt x="5188" y="357"/>
                  <a:pt x="4667" y="928"/>
                </a:cubicBezTo>
                <a:cubicBezTo>
                  <a:pt x="4579" y="1015"/>
                  <a:pt x="4505" y="1110"/>
                  <a:pt x="4431" y="1211"/>
                </a:cubicBezTo>
                <a:cubicBezTo>
                  <a:pt x="4431" y="1211"/>
                  <a:pt x="4084" y="803"/>
                  <a:pt x="3653" y="803"/>
                </a:cubicBezTo>
                <a:cubicBezTo>
                  <a:pt x="3411" y="803"/>
                  <a:pt x="3142" y="933"/>
                  <a:pt x="2894" y="1339"/>
                </a:cubicBezTo>
                <a:cubicBezTo>
                  <a:pt x="2894" y="1339"/>
                  <a:pt x="2556" y="894"/>
                  <a:pt x="2043" y="894"/>
                </a:cubicBezTo>
                <a:cubicBezTo>
                  <a:pt x="1755" y="894"/>
                  <a:pt x="1410" y="1035"/>
                  <a:pt x="1039" y="1474"/>
                </a:cubicBezTo>
                <a:cubicBezTo>
                  <a:pt x="1" y="2687"/>
                  <a:pt x="439" y="2687"/>
                  <a:pt x="439" y="2687"/>
                </a:cubicBezTo>
                <a:lnTo>
                  <a:pt x="8861" y="2559"/>
                </a:lnTo>
                <a:cubicBezTo>
                  <a:pt x="8881" y="2357"/>
                  <a:pt x="8874" y="2087"/>
                  <a:pt x="8814" y="1784"/>
                </a:cubicBezTo>
                <a:cubicBezTo>
                  <a:pt x="8733" y="1393"/>
                  <a:pt x="8551" y="1022"/>
                  <a:pt x="8295" y="725"/>
                </a:cubicBezTo>
                <a:cubicBezTo>
                  <a:pt x="8011" y="395"/>
                  <a:pt x="7634" y="152"/>
                  <a:pt x="7189" y="58"/>
                </a:cubicBezTo>
                <a:cubicBezTo>
                  <a:pt x="7014" y="19"/>
                  <a:pt x="6840" y="0"/>
                  <a:pt x="66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9" name="Google Shape;2149;p41"/>
          <p:cNvSpPr/>
          <p:nvPr/>
        </p:nvSpPr>
        <p:spPr>
          <a:xfrm flipH="1">
            <a:off x="-1396436" y="842506"/>
            <a:ext cx="2629861" cy="796696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5" name="TextBox 2354">
            <a:extLst>
              <a:ext uri="{FF2B5EF4-FFF2-40B4-BE49-F238E27FC236}">
                <a16:creationId xmlns:a16="http://schemas.microsoft.com/office/drawing/2014/main" id="{86A7AB6F-3BF2-79D0-B2A2-631B0080932E}"/>
              </a:ext>
            </a:extLst>
          </p:cNvPr>
          <p:cNvSpPr txBox="1"/>
          <p:nvPr/>
        </p:nvSpPr>
        <p:spPr>
          <a:xfrm>
            <a:off x="1746067" y="134981"/>
            <a:ext cx="6052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n w="57150"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iCiel Soup of Justice" pitchFamily="50" charset="0"/>
              </a:rPr>
              <a:t>Dặn</a:t>
            </a:r>
            <a:r>
              <a:rPr lang="en-US" sz="9600" dirty="0">
                <a:ln w="57150"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iCiel Soup of Justice" pitchFamily="50" charset="0"/>
              </a:rPr>
              <a:t> </a:t>
            </a:r>
            <a:r>
              <a:rPr lang="en-US" sz="9600" dirty="0" err="1">
                <a:ln w="57150"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iCiel Soup of Justice" pitchFamily="50" charset="0"/>
              </a:rPr>
              <a:t>dò</a:t>
            </a:r>
            <a:endParaRPr lang="en-US" sz="9600" dirty="0">
              <a:ln w="57150">
                <a:solidFill>
                  <a:schemeClr val="accent2"/>
                </a:solidFill>
              </a:ln>
              <a:solidFill>
                <a:schemeClr val="accent2"/>
              </a:solidFill>
              <a:latin typeface="iCiel Soup of Justice" pitchFamily="50" charset="0"/>
            </a:endParaRPr>
          </a:p>
        </p:txBody>
      </p:sp>
      <p:sp>
        <p:nvSpPr>
          <p:cNvPr id="2354" name="TextBox 2353">
            <a:extLst>
              <a:ext uri="{FF2B5EF4-FFF2-40B4-BE49-F238E27FC236}">
                <a16:creationId xmlns:a16="http://schemas.microsoft.com/office/drawing/2014/main" id="{72886BF2-BBB8-0023-46F9-FC361F4A5FDF}"/>
              </a:ext>
            </a:extLst>
          </p:cNvPr>
          <p:cNvSpPr txBox="1"/>
          <p:nvPr/>
        </p:nvSpPr>
        <p:spPr>
          <a:xfrm>
            <a:off x="1641565" y="139335"/>
            <a:ext cx="6052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n w="57150">
                  <a:solidFill>
                    <a:schemeClr val="accent2"/>
                  </a:solidFill>
                </a:ln>
                <a:solidFill>
                  <a:schemeClr val="bg1"/>
                </a:solidFill>
                <a:latin typeface="iCiel Soup of Justice" pitchFamily="50" charset="0"/>
              </a:rPr>
              <a:t>Dặn</a:t>
            </a:r>
            <a:r>
              <a:rPr lang="en-US" sz="9600" dirty="0">
                <a:ln w="57150">
                  <a:solidFill>
                    <a:schemeClr val="accent2"/>
                  </a:solidFill>
                </a:ln>
                <a:solidFill>
                  <a:schemeClr val="bg1"/>
                </a:solidFill>
                <a:latin typeface="iCiel Soup of Justice" pitchFamily="50" charset="0"/>
              </a:rPr>
              <a:t> </a:t>
            </a:r>
            <a:r>
              <a:rPr lang="en-US" sz="9600" dirty="0" err="1">
                <a:ln w="57150">
                  <a:solidFill>
                    <a:schemeClr val="accent2"/>
                  </a:solidFill>
                </a:ln>
                <a:solidFill>
                  <a:schemeClr val="bg1"/>
                </a:solidFill>
                <a:latin typeface="iCiel Soup of Justice" pitchFamily="50" charset="0"/>
              </a:rPr>
              <a:t>dò</a:t>
            </a:r>
            <a:endParaRPr lang="en-US" sz="9600" dirty="0">
              <a:ln w="57150">
                <a:solidFill>
                  <a:schemeClr val="accent2"/>
                </a:solidFill>
              </a:ln>
              <a:solidFill>
                <a:schemeClr val="bg1"/>
              </a:solidFill>
              <a:latin typeface="iCiel Soup of Justice" pitchFamily="50" charset="0"/>
            </a:endParaRPr>
          </a:p>
        </p:txBody>
      </p:sp>
      <p:pic>
        <p:nvPicPr>
          <p:cNvPr id="2448" name="Picture 2447">
            <a:extLst>
              <a:ext uri="{FF2B5EF4-FFF2-40B4-BE49-F238E27FC236}">
                <a16:creationId xmlns:a16="http://schemas.microsoft.com/office/drawing/2014/main" id="{298CFEF2-3426-524C-551A-F633ADCE4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924" y="1545433"/>
            <a:ext cx="2778582" cy="3474870"/>
          </a:xfrm>
          <a:prstGeom prst="rect">
            <a:avLst/>
          </a:prstGeom>
        </p:spPr>
      </p:pic>
      <p:pic>
        <p:nvPicPr>
          <p:cNvPr id="2450" name="Picture 2449">
            <a:extLst>
              <a:ext uri="{FF2B5EF4-FFF2-40B4-BE49-F238E27FC236}">
                <a16:creationId xmlns:a16="http://schemas.microsoft.com/office/drawing/2014/main" id="{7CCECE09-01FD-ADE8-6D1F-6098DF299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191" y="1711569"/>
            <a:ext cx="2634015" cy="322294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D270C5-9F11-F2A6-197F-8F6C4013F147}"/>
              </a:ext>
            </a:extLst>
          </p:cNvPr>
          <p:cNvSpPr/>
          <p:nvPr/>
        </p:nvSpPr>
        <p:spPr>
          <a:xfrm>
            <a:off x="2629987" y="2154459"/>
            <a:ext cx="4122194" cy="704674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FC66D0-212A-ABC7-F568-745416758A14}"/>
              </a:ext>
            </a:extLst>
          </p:cNvPr>
          <p:cNvSpPr txBox="1"/>
          <p:nvPr/>
        </p:nvSpPr>
        <p:spPr>
          <a:xfrm>
            <a:off x="2723724" y="2281879"/>
            <a:ext cx="40863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</a:rPr>
              <a:t>Ôn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cũ</a:t>
            </a:r>
            <a:endParaRPr lang="en-US" sz="20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52D7EA8-7CDF-92E5-56FA-DEEB8177C883}"/>
              </a:ext>
            </a:extLst>
          </p:cNvPr>
          <p:cNvSpPr/>
          <p:nvPr/>
        </p:nvSpPr>
        <p:spPr>
          <a:xfrm>
            <a:off x="2629987" y="3282219"/>
            <a:ext cx="4122194" cy="704674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FA4F22-98D4-2ECF-5215-8F79F93853E8}"/>
              </a:ext>
            </a:extLst>
          </p:cNvPr>
          <p:cNvSpPr txBox="1"/>
          <p:nvPr/>
        </p:nvSpPr>
        <p:spPr>
          <a:xfrm>
            <a:off x="2741142" y="3400927"/>
            <a:ext cx="40863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90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" grpId="0"/>
      <p:bldP spid="2354" grpId="0"/>
      <p:bldP spid="2" grpId="0" animBg="1"/>
      <p:bldP spid="3" grpId="0"/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p38"/>
          <p:cNvSpPr/>
          <p:nvPr/>
        </p:nvSpPr>
        <p:spPr>
          <a:xfrm>
            <a:off x="8152697" y="368954"/>
            <a:ext cx="2509032" cy="759293"/>
          </a:xfrm>
          <a:custGeom>
            <a:avLst/>
            <a:gdLst/>
            <a:ahLst/>
            <a:cxnLst/>
            <a:rect l="l" t="t" r="r" b="b"/>
            <a:pathLst>
              <a:path w="8882" h="2688" extrusionOk="0">
                <a:moveTo>
                  <a:pt x="6667" y="0"/>
                </a:moveTo>
                <a:cubicBezTo>
                  <a:pt x="5911" y="0"/>
                  <a:pt x="5188" y="357"/>
                  <a:pt x="4667" y="928"/>
                </a:cubicBezTo>
                <a:cubicBezTo>
                  <a:pt x="4579" y="1015"/>
                  <a:pt x="4505" y="1110"/>
                  <a:pt x="4431" y="1211"/>
                </a:cubicBezTo>
                <a:cubicBezTo>
                  <a:pt x="4431" y="1211"/>
                  <a:pt x="4084" y="803"/>
                  <a:pt x="3653" y="803"/>
                </a:cubicBezTo>
                <a:cubicBezTo>
                  <a:pt x="3411" y="803"/>
                  <a:pt x="3142" y="933"/>
                  <a:pt x="2894" y="1339"/>
                </a:cubicBezTo>
                <a:cubicBezTo>
                  <a:pt x="2894" y="1339"/>
                  <a:pt x="2556" y="894"/>
                  <a:pt x="2043" y="894"/>
                </a:cubicBezTo>
                <a:cubicBezTo>
                  <a:pt x="1755" y="894"/>
                  <a:pt x="1410" y="1035"/>
                  <a:pt x="1039" y="1474"/>
                </a:cubicBezTo>
                <a:cubicBezTo>
                  <a:pt x="1" y="2687"/>
                  <a:pt x="439" y="2687"/>
                  <a:pt x="439" y="2687"/>
                </a:cubicBezTo>
                <a:lnTo>
                  <a:pt x="8861" y="2559"/>
                </a:lnTo>
                <a:cubicBezTo>
                  <a:pt x="8881" y="2357"/>
                  <a:pt x="8874" y="2087"/>
                  <a:pt x="8814" y="1784"/>
                </a:cubicBezTo>
                <a:cubicBezTo>
                  <a:pt x="8733" y="1393"/>
                  <a:pt x="8551" y="1022"/>
                  <a:pt x="8295" y="725"/>
                </a:cubicBezTo>
                <a:cubicBezTo>
                  <a:pt x="8011" y="395"/>
                  <a:pt x="7634" y="152"/>
                  <a:pt x="7189" y="58"/>
                </a:cubicBezTo>
                <a:cubicBezTo>
                  <a:pt x="7014" y="19"/>
                  <a:pt x="6840" y="0"/>
                  <a:pt x="66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0" name="Google Shape;1860;p38"/>
          <p:cNvSpPr/>
          <p:nvPr/>
        </p:nvSpPr>
        <p:spPr>
          <a:xfrm rot="-104743">
            <a:off x="637693" y="433327"/>
            <a:ext cx="2629850" cy="796693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61" name="Google Shape;1861;p38"/>
          <p:cNvGrpSpPr/>
          <p:nvPr/>
        </p:nvGrpSpPr>
        <p:grpSpPr>
          <a:xfrm>
            <a:off x="166458" y="1705876"/>
            <a:ext cx="4448621" cy="2952990"/>
            <a:chOff x="-74742" y="1755451"/>
            <a:chExt cx="4448621" cy="2952990"/>
          </a:xfrm>
        </p:grpSpPr>
        <p:grpSp>
          <p:nvGrpSpPr>
            <p:cNvPr id="1862" name="Google Shape;1862;p38"/>
            <p:cNvGrpSpPr/>
            <p:nvPr/>
          </p:nvGrpSpPr>
          <p:grpSpPr>
            <a:xfrm rot="-334755">
              <a:off x="39454" y="1954550"/>
              <a:ext cx="4220230" cy="2554791"/>
              <a:chOff x="238125" y="3088650"/>
              <a:chExt cx="1754925" cy="1062375"/>
            </a:xfrm>
          </p:grpSpPr>
          <p:sp>
            <p:nvSpPr>
              <p:cNvPr id="1863" name="Google Shape;1863;p38"/>
              <p:cNvSpPr/>
              <p:nvPr/>
            </p:nvSpPr>
            <p:spPr>
              <a:xfrm>
                <a:off x="238125" y="3088650"/>
                <a:ext cx="1754925" cy="1062375"/>
              </a:xfrm>
              <a:custGeom>
                <a:avLst/>
                <a:gdLst/>
                <a:ahLst/>
                <a:cxnLst/>
                <a:rect l="l" t="t" r="r" b="b"/>
                <a:pathLst>
                  <a:path w="70197" h="42495" extrusionOk="0">
                    <a:moveTo>
                      <a:pt x="29095" y="0"/>
                    </a:moveTo>
                    <a:cubicBezTo>
                      <a:pt x="28321" y="0"/>
                      <a:pt x="27689" y="606"/>
                      <a:pt x="27650" y="1367"/>
                    </a:cubicBezTo>
                    <a:cubicBezTo>
                      <a:pt x="26657" y="1522"/>
                      <a:pt x="25896" y="2386"/>
                      <a:pt x="25896" y="3418"/>
                    </a:cubicBezTo>
                    <a:lnTo>
                      <a:pt x="25896" y="6552"/>
                    </a:lnTo>
                    <a:cubicBezTo>
                      <a:pt x="25458" y="6732"/>
                      <a:pt x="25045" y="7003"/>
                      <a:pt x="24697" y="7338"/>
                    </a:cubicBezTo>
                    <a:lnTo>
                      <a:pt x="24633" y="7338"/>
                    </a:lnTo>
                    <a:lnTo>
                      <a:pt x="24194" y="7893"/>
                    </a:lnTo>
                    <a:lnTo>
                      <a:pt x="24194" y="7906"/>
                    </a:lnTo>
                    <a:cubicBezTo>
                      <a:pt x="23910" y="8293"/>
                      <a:pt x="23704" y="8705"/>
                      <a:pt x="23575" y="9157"/>
                    </a:cubicBezTo>
                    <a:cubicBezTo>
                      <a:pt x="23523" y="9337"/>
                      <a:pt x="23485" y="9518"/>
                      <a:pt x="23446" y="9698"/>
                    </a:cubicBezTo>
                    <a:lnTo>
                      <a:pt x="23137" y="9698"/>
                    </a:lnTo>
                    <a:cubicBezTo>
                      <a:pt x="22169" y="9698"/>
                      <a:pt x="21383" y="10485"/>
                      <a:pt x="21383" y="11452"/>
                    </a:cubicBezTo>
                    <a:lnTo>
                      <a:pt x="21383" y="11878"/>
                    </a:lnTo>
                    <a:cubicBezTo>
                      <a:pt x="20454" y="11981"/>
                      <a:pt x="19719" y="12716"/>
                      <a:pt x="19603" y="13645"/>
                    </a:cubicBezTo>
                    <a:cubicBezTo>
                      <a:pt x="18777" y="13903"/>
                      <a:pt x="18068" y="14509"/>
                      <a:pt x="17681" y="15321"/>
                    </a:cubicBezTo>
                    <a:lnTo>
                      <a:pt x="15154" y="20712"/>
                    </a:lnTo>
                    <a:cubicBezTo>
                      <a:pt x="15037" y="20751"/>
                      <a:pt x="14934" y="20789"/>
                      <a:pt x="14844" y="20841"/>
                    </a:cubicBezTo>
                    <a:cubicBezTo>
                      <a:pt x="14496" y="21035"/>
                      <a:pt x="14251" y="21344"/>
                      <a:pt x="14148" y="21744"/>
                    </a:cubicBezTo>
                    <a:cubicBezTo>
                      <a:pt x="14122" y="21847"/>
                      <a:pt x="14109" y="21950"/>
                      <a:pt x="14109" y="22053"/>
                    </a:cubicBezTo>
                    <a:cubicBezTo>
                      <a:pt x="13013" y="22389"/>
                      <a:pt x="12265" y="23407"/>
                      <a:pt x="12329" y="24504"/>
                    </a:cubicBezTo>
                    <a:cubicBezTo>
                      <a:pt x="12355" y="24865"/>
                      <a:pt x="12471" y="25174"/>
                      <a:pt x="12664" y="25432"/>
                    </a:cubicBezTo>
                    <a:cubicBezTo>
                      <a:pt x="12729" y="25510"/>
                      <a:pt x="12781" y="25574"/>
                      <a:pt x="12845" y="25626"/>
                    </a:cubicBezTo>
                    <a:lnTo>
                      <a:pt x="12652" y="26051"/>
                    </a:lnTo>
                    <a:cubicBezTo>
                      <a:pt x="12213" y="26993"/>
                      <a:pt x="11981" y="28037"/>
                      <a:pt x="11981" y="29069"/>
                    </a:cubicBezTo>
                    <a:lnTo>
                      <a:pt x="11981" y="30359"/>
                    </a:lnTo>
                    <a:cubicBezTo>
                      <a:pt x="11684" y="30668"/>
                      <a:pt x="11504" y="31094"/>
                      <a:pt x="11504" y="31545"/>
                    </a:cubicBezTo>
                    <a:lnTo>
                      <a:pt x="11504" y="33286"/>
                    </a:lnTo>
                    <a:cubicBezTo>
                      <a:pt x="11504" y="33596"/>
                      <a:pt x="11581" y="33892"/>
                      <a:pt x="11736" y="34150"/>
                    </a:cubicBezTo>
                    <a:lnTo>
                      <a:pt x="10691" y="34150"/>
                    </a:lnTo>
                    <a:lnTo>
                      <a:pt x="10188" y="35118"/>
                    </a:lnTo>
                    <a:cubicBezTo>
                      <a:pt x="10085" y="34924"/>
                      <a:pt x="9943" y="34744"/>
                      <a:pt x="9789" y="34589"/>
                    </a:cubicBezTo>
                    <a:cubicBezTo>
                      <a:pt x="9801" y="34473"/>
                      <a:pt x="9801" y="34357"/>
                      <a:pt x="9801" y="34228"/>
                    </a:cubicBezTo>
                    <a:cubicBezTo>
                      <a:pt x="9801" y="31674"/>
                      <a:pt x="7725" y="29598"/>
                      <a:pt x="5172" y="29598"/>
                    </a:cubicBezTo>
                    <a:cubicBezTo>
                      <a:pt x="2618" y="29598"/>
                      <a:pt x="542" y="31674"/>
                      <a:pt x="542" y="34228"/>
                    </a:cubicBezTo>
                    <a:cubicBezTo>
                      <a:pt x="542" y="35040"/>
                      <a:pt x="748" y="35788"/>
                      <a:pt x="1109" y="36446"/>
                    </a:cubicBezTo>
                    <a:cubicBezTo>
                      <a:pt x="451" y="36781"/>
                      <a:pt x="0" y="37465"/>
                      <a:pt x="0" y="38238"/>
                    </a:cubicBezTo>
                    <a:cubicBezTo>
                      <a:pt x="0" y="39348"/>
                      <a:pt x="903" y="40250"/>
                      <a:pt x="2012" y="40250"/>
                    </a:cubicBezTo>
                    <a:cubicBezTo>
                      <a:pt x="2953" y="40250"/>
                      <a:pt x="3753" y="39593"/>
                      <a:pt x="3959" y="38703"/>
                    </a:cubicBezTo>
                    <a:cubicBezTo>
                      <a:pt x="4346" y="38806"/>
                      <a:pt x="4759" y="38858"/>
                      <a:pt x="5172" y="38858"/>
                    </a:cubicBezTo>
                    <a:cubicBezTo>
                      <a:pt x="5468" y="38858"/>
                      <a:pt x="5765" y="38832"/>
                      <a:pt x="6061" y="38780"/>
                    </a:cubicBezTo>
                    <a:cubicBezTo>
                      <a:pt x="6551" y="39154"/>
                      <a:pt x="7145" y="39373"/>
                      <a:pt x="7777" y="39373"/>
                    </a:cubicBezTo>
                    <a:cubicBezTo>
                      <a:pt x="8679" y="39373"/>
                      <a:pt x="9479" y="38948"/>
                      <a:pt x="9995" y="38290"/>
                    </a:cubicBezTo>
                    <a:lnTo>
                      <a:pt x="12303" y="38290"/>
                    </a:lnTo>
                    <a:cubicBezTo>
                      <a:pt x="12664" y="38870"/>
                      <a:pt x="13322" y="39270"/>
                      <a:pt x="14070" y="39270"/>
                    </a:cubicBezTo>
                    <a:lnTo>
                      <a:pt x="16920" y="39270"/>
                    </a:lnTo>
                    <a:cubicBezTo>
                      <a:pt x="17759" y="41205"/>
                      <a:pt x="19680" y="42494"/>
                      <a:pt x="21860" y="42494"/>
                    </a:cubicBezTo>
                    <a:cubicBezTo>
                      <a:pt x="23639" y="42494"/>
                      <a:pt x="25226" y="41656"/>
                      <a:pt x="26219" y="40302"/>
                    </a:cubicBezTo>
                    <a:cubicBezTo>
                      <a:pt x="27212" y="41656"/>
                      <a:pt x="28798" y="42494"/>
                      <a:pt x="30578" y="42494"/>
                    </a:cubicBezTo>
                    <a:cubicBezTo>
                      <a:pt x="32719" y="42494"/>
                      <a:pt x="34627" y="41230"/>
                      <a:pt x="35491" y="39335"/>
                    </a:cubicBezTo>
                    <a:lnTo>
                      <a:pt x="40328" y="39335"/>
                    </a:lnTo>
                    <a:cubicBezTo>
                      <a:pt x="40508" y="39335"/>
                      <a:pt x="40676" y="39309"/>
                      <a:pt x="40856" y="39270"/>
                    </a:cubicBezTo>
                    <a:lnTo>
                      <a:pt x="42546" y="39270"/>
                    </a:lnTo>
                    <a:cubicBezTo>
                      <a:pt x="43384" y="41205"/>
                      <a:pt x="45306" y="42494"/>
                      <a:pt x="47485" y="42494"/>
                    </a:cubicBezTo>
                    <a:cubicBezTo>
                      <a:pt x="49433" y="42494"/>
                      <a:pt x="51161" y="41475"/>
                      <a:pt x="52115" y="39889"/>
                    </a:cubicBezTo>
                    <a:cubicBezTo>
                      <a:pt x="52360" y="40031"/>
                      <a:pt x="52657" y="40108"/>
                      <a:pt x="52953" y="40108"/>
                    </a:cubicBezTo>
                    <a:lnTo>
                      <a:pt x="53727" y="40108"/>
                    </a:lnTo>
                    <a:cubicBezTo>
                      <a:pt x="54707" y="41579"/>
                      <a:pt x="56397" y="42494"/>
                      <a:pt x="58202" y="42494"/>
                    </a:cubicBezTo>
                    <a:cubicBezTo>
                      <a:pt x="60008" y="42494"/>
                      <a:pt x="61697" y="41579"/>
                      <a:pt x="62690" y="40108"/>
                    </a:cubicBezTo>
                    <a:lnTo>
                      <a:pt x="68481" y="40108"/>
                    </a:lnTo>
                    <a:cubicBezTo>
                      <a:pt x="69422" y="40108"/>
                      <a:pt x="70196" y="39348"/>
                      <a:pt x="70196" y="38406"/>
                    </a:cubicBezTo>
                    <a:lnTo>
                      <a:pt x="70196" y="37594"/>
                    </a:lnTo>
                    <a:cubicBezTo>
                      <a:pt x="70196" y="37013"/>
                      <a:pt x="69900" y="36485"/>
                      <a:pt x="69448" y="36188"/>
                    </a:cubicBezTo>
                    <a:lnTo>
                      <a:pt x="69448" y="33325"/>
                    </a:lnTo>
                    <a:cubicBezTo>
                      <a:pt x="69448" y="31584"/>
                      <a:pt x="68262" y="30114"/>
                      <a:pt x="66572" y="29727"/>
                    </a:cubicBezTo>
                    <a:lnTo>
                      <a:pt x="53405" y="26735"/>
                    </a:lnTo>
                    <a:lnTo>
                      <a:pt x="50232" y="16211"/>
                    </a:lnTo>
                    <a:cubicBezTo>
                      <a:pt x="50181" y="16018"/>
                      <a:pt x="50103" y="15824"/>
                      <a:pt x="50026" y="15644"/>
                    </a:cubicBezTo>
                    <a:cubicBezTo>
                      <a:pt x="49678" y="14909"/>
                      <a:pt x="49110" y="14303"/>
                      <a:pt x="48401" y="13929"/>
                    </a:cubicBezTo>
                    <a:cubicBezTo>
                      <a:pt x="48298" y="13864"/>
                      <a:pt x="48182" y="13812"/>
                      <a:pt x="48066" y="13774"/>
                    </a:cubicBezTo>
                    <a:cubicBezTo>
                      <a:pt x="48053" y="13426"/>
                      <a:pt x="47937" y="13103"/>
                      <a:pt x="47769" y="12819"/>
                    </a:cubicBezTo>
                    <a:lnTo>
                      <a:pt x="47833" y="12523"/>
                    </a:lnTo>
                    <a:lnTo>
                      <a:pt x="47872" y="12587"/>
                    </a:lnTo>
                    <a:lnTo>
                      <a:pt x="48143" y="11955"/>
                    </a:lnTo>
                    <a:cubicBezTo>
                      <a:pt x="48272" y="11994"/>
                      <a:pt x="48414" y="12007"/>
                      <a:pt x="48556" y="12007"/>
                    </a:cubicBezTo>
                    <a:cubicBezTo>
                      <a:pt x="48672" y="12007"/>
                      <a:pt x="48801" y="11994"/>
                      <a:pt x="48917" y="11968"/>
                    </a:cubicBezTo>
                    <a:cubicBezTo>
                      <a:pt x="49484" y="11852"/>
                      <a:pt x="49961" y="11427"/>
                      <a:pt x="50168" y="10885"/>
                    </a:cubicBezTo>
                    <a:lnTo>
                      <a:pt x="51367" y="7983"/>
                    </a:lnTo>
                    <a:lnTo>
                      <a:pt x="47588" y="6823"/>
                    </a:lnTo>
                    <a:lnTo>
                      <a:pt x="47485" y="7055"/>
                    </a:lnTo>
                    <a:lnTo>
                      <a:pt x="46608" y="4965"/>
                    </a:lnTo>
                    <a:lnTo>
                      <a:pt x="44377" y="5907"/>
                    </a:lnTo>
                    <a:cubicBezTo>
                      <a:pt x="43990" y="5223"/>
                      <a:pt x="43255" y="4759"/>
                      <a:pt x="42417" y="4759"/>
                    </a:cubicBezTo>
                    <a:lnTo>
                      <a:pt x="40379" y="4759"/>
                    </a:lnTo>
                    <a:cubicBezTo>
                      <a:pt x="40031" y="3843"/>
                      <a:pt x="39141" y="3199"/>
                      <a:pt x="38109" y="3199"/>
                    </a:cubicBezTo>
                    <a:lnTo>
                      <a:pt x="37323" y="3199"/>
                    </a:lnTo>
                    <a:cubicBezTo>
                      <a:pt x="37207" y="2154"/>
                      <a:pt x="36330" y="1342"/>
                      <a:pt x="35259" y="1342"/>
                    </a:cubicBezTo>
                    <a:lnTo>
                      <a:pt x="34434" y="1342"/>
                    </a:lnTo>
                    <a:cubicBezTo>
                      <a:pt x="34382" y="594"/>
                      <a:pt x="33750" y="0"/>
                      <a:pt x="329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4762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38"/>
              <p:cNvSpPr/>
              <p:nvPr/>
            </p:nvSpPr>
            <p:spPr>
              <a:xfrm>
                <a:off x="939050" y="3144750"/>
                <a:ext cx="198300" cy="311150"/>
              </a:xfrm>
              <a:custGeom>
                <a:avLst/>
                <a:gdLst/>
                <a:ahLst/>
                <a:cxnLst/>
                <a:rect l="l" t="t" r="r" b="b"/>
                <a:pathLst>
                  <a:path w="7932" h="12446" extrusionOk="0">
                    <a:moveTo>
                      <a:pt x="1148" y="0"/>
                    </a:moveTo>
                    <a:cubicBezTo>
                      <a:pt x="503" y="0"/>
                      <a:pt x="0" y="516"/>
                      <a:pt x="0" y="1148"/>
                    </a:cubicBezTo>
                    <a:lnTo>
                      <a:pt x="0" y="11285"/>
                    </a:lnTo>
                    <a:cubicBezTo>
                      <a:pt x="0" y="11930"/>
                      <a:pt x="503" y="12445"/>
                      <a:pt x="1148" y="12445"/>
                    </a:cubicBezTo>
                    <a:lnTo>
                      <a:pt x="6784" y="12445"/>
                    </a:lnTo>
                    <a:cubicBezTo>
                      <a:pt x="7416" y="12445"/>
                      <a:pt x="7932" y="11930"/>
                      <a:pt x="7932" y="11285"/>
                    </a:cubicBezTo>
                    <a:lnTo>
                      <a:pt x="7932" y="1148"/>
                    </a:lnTo>
                    <a:cubicBezTo>
                      <a:pt x="7932" y="516"/>
                      <a:pt x="7416" y="0"/>
                      <a:pt x="6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38"/>
              <p:cNvSpPr/>
              <p:nvPr/>
            </p:nvSpPr>
            <p:spPr>
              <a:xfrm>
                <a:off x="911950" y="3144750"/>
                <a:ext cx="198325" cy="311150"/>
              </a:xfrm>
              <a:custGeom>
                <a:avLst/>
                <a:gdLst/>
                <a:ahLst/>
                <a:cxnLst/>
                <a:rect l="l" t="t" r="r" b="b"/>
                <a:pathLst>
                  <a:path w="7933" h="12446" extrusionOk="0">
                    <a:moveTo>
                      <a:pt x="1149" y="0"/>
                    </a:moveTo>
                    <a:cubicBezTo>
                      <a:pt x="504" y="0"/>
                      <a:pt x="1" y="516"/>
                      <a:pt x="1" y="1148"/>
                    </a:cubicBezTo>
                    <a:lnTo>
                      <a:pt x="1" y="11285"/>
                    </a:lnTo>
                    <a:cubicBezTo>
                      <a:pt x="1" y="11930"/>
                      <a:pt x="504" y="12445"/>
                      <a:pt x="1149" y="12445"/>
                    </a:cubicBezTo>
                    <a:lnTo>
                      <a:pt x="6785" y="12445"/>
                    </a:lnTo>
                    <a:cubicBezTo>
                      <a:pt x="7416" y="12445"/>
                      <a:pt x="7932" y="11930"/>
                      <a:pt x="7932" y="11285"/>
                    </a:cubicBezTo>
                    <a:lnTo>
                      <a:pt x="7932" y="1148"/>
                    </a:lnTo>
                    <a:cubicBezTo>
                      <a:pt x="7932" y="516"/>
                      <a:pt x="7416" y="0"/>
                      <a:pt x="67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38"/>
              <p:cNvSpPr/>
              <p:nvPr/>
            </p:nvSpPr>
            <p:spPr>
              <a:xfrm>
                <a:off x="954200" y="3443950"/>
                <a:ext cx="113825" cy="2195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878" extrusionOk="0">
                    <a:moveTo>
                      <a:pt x="426" y="0"/>
                    </a:moveTo>
                    <a:cubicBezTo>
                      <a:pt x="194" y="0"/>
                      <a:pt x="0" y="194"/>
                      <a:pt x="0" y="439"/>
                    </a:cubicBezTo>
                    <a:cubicBezTo>
                      <a:pt x="0" y="684"/>
                      <a:pt x="194" y="877"/>
                      <a:pt x="426" y="877"/>
                    </a:cubicBezTo>
                    <a:lnTo>
                      <a:pt x="4114" y="877"/>
                    </a:lnTo>
                    <a:cubicBezTo>
                      <a:pt x="4347" y="877"/>
                      <a:pt x="4553" y="684"/>
                      <a:pt x="4553" y="439"/>
                    </a:cubicBezTo>
                    <a:cubicBezTo>
                      <a:pt x="4553" y="194"/>
                      <a:pt x="4359" y="0"/>
                      <a:pt x="4114" y="0"/>
                    </a:cubicBezTo>
                    <a:close/>
                  </a:path>
                </a:pathLst>
              </a:custGeom>
              <a:solidFill>
                <a:srgbClr val="284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38"/>
              <p:cNvSpPr/>
              <p:nvPr/>
            </p:nvSpPr>
            <p:spPr>
              <a:xfrm>
                <a:off x="939050" y="3438475"/>
                <a:ext cx="15175" cy="3160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1264" extrusionOk="0">
                    <a:moveTo>
                      <a:pt x="297" y="0"/>
                    </a:moveTo>
                    <a:cubicBezTo>
                      <a:pt x="129" y="0"/>
                      <a:pt x="0" y="142"/>
                      <a:pt x="0" y="310"/>
                    </a:cubicBezTo>
                    <a:lnTo>
                      <a:pt x="0" y="967"/>
                    </a:lnTo>
                    <a:cubicBezTo>
                      <a:pt x="0" y="1135"/>
                      <a:pt x="129" y="1264"/>
                      <a:pt x="297" y="1264"/>
                    </a:cubicBezTo>
                    <a:cubicBezTo>
                      <a:pt x="464" y="1264"/>
                      <a:pt x="606" y="1135"/>
                      <a:pt x="606" y="967"/>
                    </a:cubicBezTo>
                    <a:lnTo>
                      <a:pt x="606" y="310"/>
                    </a:lnTo>
                    <a:cubicBezTo>
                      <a:pt x="606" y="142"/>
                      <a:pt x="464" y="0"/>
                      <a:pt x="297" y="0"/>
                    </a:cubicBezTo>
                    <a:close/>
                  </a:path>
                </a:pathLst>
              </a:custGeom>
              <a:solidFill>
                <a:srgbClr val="284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38"/>
              <p:cNvSpPr/>
              <p:nvPr/>
            </p:nvSpPr>
            <p:spPr>
              <a:xfrm>
                <a:off x="1068650" y="3438475"/>
                <a:ext cx="15175" cy="3160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1264" extrusionOk="0">
                    <a:moveTo>
                      <a:pt x="297" y="0"/>
                    </a:moveTo>
                    <a:cubicBezTo>
                      <a:pt x="130" y="0"/>
                      <a:pt x="1" y="142"/>
                      <a:pt x="1" y="310"/>
                    </a:cubicBezTo>
                    <a:lnTo>
                      <a:pt x="1" y="967"/>
                    </a:lnTo>
                    <a:cubicBezTo>
                      <a:pt x="1" y="1135"/>
                      <a:pt x="130" y="1264"/>
                      <a:pt x="297" y="1264"/>
                    </a:cubicBezTo>
                    <a:cubicBezTo>
                      <a:pt x="465" y="1264"/>
                      <a:pt x="607" y="1135"/>
                      <a:pt x="607" y="967"/>
                    </a:cubicBezTo>
                    <a:lnTo>
                      <a:pt x="607" y="310"/>
                    </a:lnTo>
                    <a:cubicBezTo>
                      <a:pt x="607" y="142"/>
                      <a:pt x="465" y="0"/>
                      <a:pt x="297" y="0"/>
                    </a:cubicBezTo>
                    <a:close/>
                  </a:path>
                </a:pathLst>
              </a:custGeom>
              <a:solidFill>
                <a:srgbClr val="284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38"/>
              <p:cNvSpPr/>
              <p:nvPr/>
            </p:nvSpPr>
            <p:spPr>
              <a:xfrm>
                <a:off x="950000" y="3243400"/>
                <a:ext cx="122225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4450" extrusionOk="0">
                    <a:moveTo>
                      <a:pt x="1" y="1"/>
                    </a:moveTo>
                    <a:lnTo>
                      <a:pt x="1" y="4140"/>
                    </a:lnTo>
                    <a:cubicBezTo>
                      <a:pt x="1" y="4140"/>
                      <a:pt x="891" y="4450"/>
                      <a:pt x="2438" y="4450"/>
                    </a:cubicBezTo>
                    <a:cubicBezTo>
                      <a:pt x="4089" y="4450"/>
                      <a:pt x="4889" y="4140"/>
                      <a:pt x="4889" y="4140"/>
                    </a:cubicBezTo>
                    <a:lnTo>
                      <a:pt x="4889" y="1"/>
                    </a:lnTo>
                    <a:cubicBezTo>
                      <a:pt x="4889" y="1"/>
                      <a:pt x="3895" y="310"/>
                      <a:pt x="2438" y="310"/>
                    </a:cubicBezTo>
                    <a:cubicBezTo>
                      <a:pt x="981" y="31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7E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38"/>
              <p:cNvSpPr/>
              <p:nvPr/>
            </p:nvSpPr>
            <p:spPr>
              <a:xfrm>
                <a:off x="969675" y="3117025"/>
                <a:ext cx="82550" cy="845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3380" extrusionOk="0">
                    <a:moveTo>
                      <a:pt x="3096" y="207"/>
                    </a:moveTo>
                    <a:lnTo>
                      <a:pt x="3096" y="2902"/>
                    </a:lnTo>
                    <a:cubicBezTo>
                      <a:pt x="3096" y="3057"/>
                      <a:pt x="2980" y="3173"/>
                      <a:pt x="2825" y="3173"/>
                    </a:cubicBezTo>
                    <a:lnTo>
                      <a:pt x="478" y="3173"/>
                    </a:lnTo>
                    <a:cubicBezTo>
                      <a:pt x="336" y="3173"/>
                      <a:pt x="207" y="3057"/>
                      <a:pt x="207" y="2902"/>
                    </a:cubicBezTo>
                    <a:lnTo>
                      <a:pt x="207" y="207"/>
                    </a:lnTo>
                    <a:close/>
                    <a:moveTo>
                      <a:pt x="0" y="0"/>
                    </a:moveTo>
                    <a:lnTo>
                      <a:pt x="0" y="2902"/>
                    </a:lnTo>
                    <a:cubicBezTo>
                      <a:pt x="0" y="3173"/>
                      <a:pt x="220" y="3379"/>
                      <a:pt x="478" y="3379"/>
                    </a:cubicBezTo>
                    <a:lnTo>
                      <a:pt x="2825" y="3379"/>
                    </a:lnTo>
                    <a:cubicBezTo>
                      <a:pt x="3096" y="3379"/>
                      <a:pt x="3302" y="3160"/>
                      <a:pt x="3302" y="2902"/>
                    </a:cubicBezTo>
                    <a:lnTo>
                      <a:pt x="33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38"/>
              <p:cNvSpPr/>
              <p:nvPr/>
            </p:nvSpPr>
            <p:spPr>
              <a:xfrm>
                <a:off x="955475" y="3111225"/>
                <a:ext cx="10965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491" extrusionOk="0">
                    <a:moveTo>
                      <a:pt x="246" y="0"/>
                    </a:moveTo>
                    <a:cubicBezTo>
                      <a:pt x="117" y="0"/>
                      <a:pt x="1" y="116"/>
                      <a:pt x="1" y="245"/>
                    </a:cubicBezTo>
                    <a:cubicBezTo>
                      <a:pt x="1" y="374"/>
                      <a:pt x="117" y="490"/>
                      <a:pt x="246" y="490"/>
                    </a:cubicBezTo>
                    <a:lnTo>
                      <a:pt x="4141" y="490"/>
                    </a:lnTo>
                    <a:cubicBezTo>
                      <a:pt x="4283" y="490"/>
                      <a:pt x="4386" y="374"/>
                      <a:pt x="4386" y="245"/>
                    </a:cubicBezTo>
                    <a:cubicBezTo>
                      <a:pt x="4386" y="116"/>
                      <a:pt x="4283" y="0"/>
                      <a:pt x="41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38"/>
              <p:cNvSpPr/>
              <p:nvPr/>
            </p:nvSpPr>
            <p:spPr>
              <a:xfrm>
                <a:off x="842325" y="3266175"/>
                <a:ext cx="160250" cy="146325"/>
              </a:xfrm>
              <a:custGeom>
                <a:avLst/>
                <a:gdLst/>
                <a:ahLst/>
                <a:cxnLst/>
                <a:rect l="l" t="t" r="r" b="b"/>
                <a:pathLst>
                  <a:path w="6410" h="5853" extrusionOk="0">
                    <a:moveTo>
                      <a:pt x="3207" y="1"/>
                    </a:moveTo>
                    <a:cubicBezTo>
                      <a:pt x="3000" y="1"/>
                      <a:pt x="2790" y="23"/>
                      <a:pt x="2580" y="70"/>
                    </a:cubicBezTo>
                    <a:cubicBezTo>
                      <a:pt x="993" y="418"/>
                      <a:pt x="0" y="1978"/>
                      <a:pt x="348" y="3565"/>
                    </a:cubicBezTo>
                    <a:cubicBezTo>
                      <a:pt x="650" y="4926"/>
                      <a:pt x="1858" y="5852"/>
                      <a:pt x="3197" y="5852"/>
                    </a:cubicBezTo>
                    <a:cubicBezTo>
                      <a:pt x="3406" y="5852"/>
                      <a:pt x="3618" y="5830"/>
                      <a:pt x="3831" y="5783"/>
                    </a:cubicBezTo>
                    <a:cubicBezTo>
                      <a:pt x="5417" y="5435"/>
                      <a:pt x="6410" y="3874"/>
                      <a:pt x="6062" y="2301"/>
                    </a:cubicBezTo>
                    <a:cubicBezTo>
                      <a:pt x="5760" y="938"/>
                      <a:pt x="4549" y="1"/>
                      <a:pt x="32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38"/>
              <p:cNvSpPr/>
              <p:nvPr/>
            </p:nvSpPr>
            <p:spPr>
              <a:xfrm>
                <a:off x="881325" y="3294025"/>
                <a:ext cx="116100" cy="118675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4747" extrusionOk="0">
                    <a:moveTo>
                      <a:pt x="3947" y="0"/>
                    </a:moveTo>
                    <a:cubicBezTo>
                      <a:pt x="3767" y="3302"/>
                      <a:pt x="1406" y="4063"/>
                      <a:pt x="1" y="4230"/>
                    </a:cubicBezTo>
                    <a:cubicBezTo>
                      <a:pt x="401" y="4501"/>
                      <a:pt x="865" y="4682"/>
                      <a:pt x="1368" y="4733"/>
                    </a:cubicBezTo>
                    <a:cubicBezTo>
                      <a:pt x="1463" y="4743"/>
                      <a:pt x="1557" y="4747"/>
                      <a:pt x="1650" y="4747"/>
                    </a:cubicBezTo>
                    <a:cubicBezTo>
                      <a:pt x="3144" y="4747"/>
                      <a:pt x="4420" y="3608"/>
                      <a:pt x="4566" y="2103"/>
                    </a:cubicBezTo>
                    <a:cubicBezTo>
                      <a:pt x="4643" y="1316"/>
                      <a:pt x="4398" y="581"/>
                      <a:pt x="3947" y="0"/>
                    </a:cubicBezTo>
                    <a:close/>
                  </a:path>
                </a:pathLst>
              </a:custGeom>
              <a:solidFill>
                <a:srgbClr val="B8ED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38"/>
              <p:cNvSpPr/>
              <p:nvPr/>
            </p:nvSpPr>
            <p:spPr>
              <a:xfrm>
                <a:off x="850375" y="3266950"/>
                <a:ext cx="143500" cy="14510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5804" extrusionOk="0">
                    <a:moveTo>
                      <a:pt x="3302" y="0"/>
                    </a:moveTo>
                    <a:lnTo>
                      <a:pt x="3302" y="0"/>
                    </a:lnTo>
                    <a:cubicBezTo>
                      <a:pt x="3392" y="258"/>
                      <a:pt x="3444" y="503"/>
                      <a:pt x="3470" y="722"/>
                    </a:cubicBezTo>
                    <a:cubicBezTo>
                      <a:pt x="3444" y="722"/>
                      <a:pt x="3431" y="709"/>
                      <a:pt x="3405" y="709"/>
                    </a:cubicBezTo>
                    <a:cubicBezTo>
                      <a:pt x="3248" y="694"/>
                      <a:pt x="2996" y="676"/>
                      <a:pt x="2668" y="676"/>
                    </a:cubicBezTo>
                    <a:cubicBezTo>
                      <a:pt x="2190" y="676"/>
                      <a:pt x="1549" y="714"/>
                      <a:pt x="800" y="851"/>
                    </a:cubicBezTo>
                    <a:cubicBezTo>
                      <a:pt x="723" y="929"/>
                      <a:pt x="645" y="1019"/>
                      <a:pt x="581" y="1109"/>
                    </a:cubicBezTo>
                    <a:cubicBezTo>
                      <a:pt x="1443" y="932"/>
                      <a:pt x="2171" y="886"/>
                      <a:pt x="2691" y="886"/>
                    </a:cubicBezTo>
                    <a:cubicBezTo>
                      <a:pt x="3082" y="886"/>
                      <a:pt x="3356" y="912"/>
                      <a:pt x="3483" y="929"/>
                    </a:cubicBezTo>
                    <a:cubicBezTo>
                      <a:pt x="3509" y="1238"/>
                      <a:pt x="3470" y="1509"/>
                      <a:pt x="3418" y="1728"/>
                    </a:cubicBezTo>
                    <a:cubicBezTo>
                      <a:pt x="3315" y="1702"/>
                      <a:pt x="3147" y="1664"/>
                      <a:pt x="2915" y="1651"/>
                    </a:cubicBezTo>
                    <a:cubicBezTo>
                      <a:pt x="2767" y="1635"/>
                      <a:pt x="2595" y="1625"/>
                      <a:pt x="2402" y="1625"/>
                    </a:cubicBezTo>
                    <a:cubicBezTo>
                      <a:pt x="1808" y="1625"/>
                      <a:pt x="1016" y="1723"/>
                      <a:pt x="91" y="2064"/>
                    </a:cubicBezTo>
                    <a:cubicBezTo>
                      <a:pt x="65" y="2141"/>
                      <a:pt x="39" y="2231"/>
                      <a:pt x="26" y="2309"/>
                    </a:cubicBezTo>
                    <a:cubicBezTo>
                      <a:pt x="1001" y="1932"/>
                      <a:pt x="1837" y="1834"/>
                      <a:pt x="2438" y="1834"/>
                    </a:cubicBezTo>
                    <a:cubicBezTo>
                      <a:pt x="2887" y="1834"/>
                      <a:pt x="3205" y="1889"/>
                      <a:pt x="3354" y="1922"/>
                    </a:cubicBezTo>
                    <a:cubicBezTo>
                      <a:pt x="3302" y="2102"/>
                      <a:pt x="3225" y="2244"/>
                      <a:pt x="3160" y="2347"/>
                    </a:cubicBezTo>
                    <a:cubicBezTo>
                      <a:pt x="3083" y="2476"/>
                      <a:pt x="2954" y="2554"/>
                      <a:pt x="2799" y="2566"/>
                    </a:cubicBezTo>
                    <a:cubicBezTo>
                      <a:pt x="1381" y="2670"/>
                      <a:pt x="517" y="3018"/>
                      <a:pt x="1" y="3366"/>
                    </a:cubicBezTo>
                    <a:cubicBezTo>
                      <a:pt x="14" y="3443"/>
                      <a:pt x="26" y="3508"/>
                      <a:pt x="52" y="3585"/>
                    </a:cubicBezTo>
                    <a:cubicBezTo>
                      <a:pt x="220" y="3469"/>
                      <a:pt x="439" y="3340"/>
                      <a:pt x="710" y="3224"/>
                    </a:cubicBezTo>
                    <a:cubicBezTo>
                      <a:pt x="762" y="3624"/>
                      <a:pt x="1007" y="4785"/>
                      <a:pt x="2064" y="5700"/>
                    </a:cubicBezTo>
                    <a:cubicBezTo>
                      <a:pt x="2206" y="5752"/>
                      <a:pt x="2361" y="5778"/>
                      <a:pt x="2515" y="5804"/>
                    </a:cubicBezTo>
                    <a:cubicBezTo>
                      <a:pt x="1174" y="4849"/>
                      <a:pt x="942" y="3482"/>
                      <a:pt x="903" y="3147"/>
                    </a:cubicBezTo>
                    <a:cubicBezTo>
                      <a:pt x="1252" y="3018"/>
                      <a:pt x="1664" y="2915"/>
                      <a:pt x="2167" y="2837"/>
                    </a:cubicBezTo>
                    <a:cubicBezTo>
                      <a:pt x="2245" y="3263"/>
                      <a:pt x="2606" y="4862"/>
                      <a:pt x="4050" y="5584"/>
                    </a:cubicBezTo>
                    <a:cubicBezTo>
                      <a:pt x="4128" y="5546"/>
                      <a:pt x="4205" y="5507"/>
                      <a:pt x="4282" y="5468"/>
                    </a:cubicBezTo>
                    <a:cubicBezTo>
                      <a:pt x="2799" y="4823"/>
                      <a:pt x="2438" y="3224"/>
                      <a:pt x="2374" y="2812"/>
                    </a:cubicBezTo>
                    <a:cubicBezTo>
                      <a:pt x="2515" y="2799"/>
                      <a:pt x="2657" y="2786"/>
                      <a:pt x="2812" y="2773"/>
                    </a:cubicBezTo>
                    <a:cubicBezTo>
                      <a:pt x="2877" y="2773"/>
                      <a:pt x="2941" y="2760"/>
                      <a:pt x="3006" y="2734"/>
                    </a:cubicBezTo>
                    <a:cubicBezTo>
                      <a:pt x="3109" y="3095"/>
                      <a:pt x="3599" y="4553"/>
                      <a:pt x="4901" y="5030"/>
                    </a:cubicBezTo>
                    <a:cubicBezTo>
                      <a:pt x="4953" y="4978"/>
                      <a:pt x="5005" y="4927"/>
                      <a:pt x="5056" y="4862"/>
                    </a:cubicBezTo>
                    <a:cubicBezTo>
                      <a:pt x="4824" y="4798"/>
                      <a:pt x="4618" y="4694"/>
                      <a:pt x="4437" y="4565"/>
                    </a:cubicBezTo>
                    <a:cubicBezTo>
                      <a:pt x="4721" y="4398"/>
                      <a:pt x="5327" y="3856"/>
                      <a:pt x="5740" y="2283"/>
                    </a:cubicBezTo>
                    <a:cubicBezTo>
                      <a:pt x="5714" y="2141"/>
                      <a:pt x="5675" y="2012"/>
                      <a:pt x="5636" y="1883"/>
                    </a:cubicBezTo>
                    <a:cubicBezTo>
                      <a:pt x="5185" y="3895"/>
                      <a:pt x="4437" y="4346"/>
                      <a:pt x="4257" y="4436"/>
                    </a:cubicBezTo>
                    <a:cubicBezTo>
                      <a:pt x="3973" y="4191"/>
                      <a:pt x="3766" y="3908"/>
                      <a:pt x="3599" y="3637"/>
                    </a:cubicBezTo>
                    <a:cubicBezTo>
                      <a:pt x="3857" y="3431"/>
                      <a:pt x="4631" y="2657"/>
                      <a:pt x="4721" y="619"/>
                    </a:cubicBezTo>
                    <a:cubicBezTo>
                      <a:pt x="4656" y="568"/>
                      <a:pt x="4592" y="516"/>
                      <a:pt x="4514" y="477"/>
                    </a:cubicBezTo>
                    <a:cubicBezTo>
                      <a:pt x="4463" y="2450"/>
                      <a:pt x="3741" y="3237"/>
                      <a:pt x="3496" y="3443"/>
                    </a:cubicBezTo>
                    <a:cubicBezTo>
                      <a:pt x="3302" y="3057"/>
                      <a:pt x="3199" y="2721"/>
                      <a:pt x="3186" y="2631"/>
                    </a:cubicBezTo>
                    <a:cubicBezTo>
                      <a:pt x="3238" y="2579"/>
                      <a:pt x="3289" y="2528"/>
                      <a:pt x="3328" y="2450"/>
                    </a:cubicBezTo>
                    <a:cubicBezTo>
                      <a:pt x="3560" y="2089"/>
                      <a:pt x="3908" y="1251"/>
                      <a:pt x="3534" y="52"/>
                    </a:cubicBezTo>
                    <a:cubicBezTo>
                      <a:pt x="3457" y="26"/>
                      <a:pt x="3380" y="13"/>
                      <a:pt x="33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38"/>
              <p:cNvSpPr/>
              <p:nvPr/>
            </p:nvSpPr>
            <p:spPr>
              <a:xfrm>
                <a:off x="1086700" y="3190850"/>
                <a:ext cx="130925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5237" h="3612" extrusionOk="0">
                    <a:moveTo>
                      <a:pt x="4012" y="439"/>
                    </a:moveTo>
                    <a:cubicBezTo>
                      <a:pt x="4437" y="439"/>
                      <a:pt x="4798" y="800"/>
                      <a:pt x="4798" y="1226"/>
                    </a:cubicBezTo>
                    <a:lnTo>
                      <a:pt x="4798" y="3173"/>
                    </a:lnTo>
                    <a:lnTo>
                      <a:pt x="439" y="3173"/>
                    </a:lnTo>
                    <a:lnTo>
                      <a:pt x="439" y="1226"/>
                    </a:lnTo>
                    <a:cubicBezTo>
                      <a:pt x="439" y="800"/>
                      <a:pt x="788" y="439"/>
                      <a:pt x="1226" y="439"/>
                    </a:cubicBezTo>
                    <a:close/>
                    <a:moveTo>
                      <a:pt x="1226" y="0"/>
                    </a:moveTo>
                    <a:cubicBezTo>
                      <a:pt x="555" y="0"/>
                      <a:pt x="1" y="555"/>
                      <a:pt x="1" y="1226"/>
                    </a:cubicBezTo>
                    <a:lnTo>
                      <a:pt x="1" y="3612"/>
                    </a:lnTo>
                    <a:lnTo>
                      <a:pt x="5237" y="3612"/>
                    </a:lnTo>
                    <a:lnTo>
                      <a:pt x="5237" y="1226"/>
                    </a:lnTo>
                    <a:cubicBezTo>
                      <a:pt x="5237" y="555"/>
                      <a:pt x="4682" y="0"/>
                      <a:pt x="4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38"/>
              <p:cNvSpPr/>
              <p:nvPr/>
            </p:nvSpPr>
            <p:spPr>
              <a:xfrm>
                <a:off x="982900" y="3230175"/>
                <a:ext cx="338550" cy="216050"/>
              </a:xfrm>
              <a:custGeom>
                <a:avLst/>
                <a:gdLst/>
                <a:ahLst/>
                <a:cxnLst/>
                <a:rect l="l" t="t" r="r" b="b"/>
                <a:pathLst>
                  <a:path w="13542" h="8642" extrusionOk="0">
                    <a:moveTo>
                      <a:pt x="1419" y="1"/>
                    </a:moveTo>
                    <a:cubicBezTo>
                      <a:pt x="632" y="1"/>
                      <a:pt x="0" y="633"/>
                      <a:pt x="0" y="1432"/>
                    </a:cubicBezTo>
                    <a:lnTo>
                      <a:pt x="0" y="7223"/>
                    </a:lnTo>
                    <a:cubicBezTo>
                      <a:pt x="0" y="8010"/>
                      <a:pt x="632" y="8642"/>
                      <a:pt x="1419" y="8642"/>
                    </a:cubicBezTo>
                    <a:lnTo>
                      <a:pt x="12110" y="8642"/>
                    </a:lnTo>
                    <a:cubicBezTo>
                      <a:pt x="12897" y="8642"/>
                      <a:pt x="13542" y="8010"/>
                      <a:pt x="13542" y="7223"/>
                    </a:cubicBezTo>
                    <a:lnTo>
                      <a:pt x="13542" y="1432"/>
                    </a:lnTo>
                    <a:cubicBezTo>
                      <a:pt x="13542" y="633"/>
                      <a:pt x="12897" y="1"/>
                      <a:pt x="121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38"/>
              <p:cNvSpPr/>
              <p:nvPr/>
            </p:nvSpPr>
            <p:spPr>
              <a:xfrm>
                <a:off x="982900" y="3317550"/>
                <a:ext cx="338550" cy="128675"/>
              </a:xfrm>
              <a:custGeom>
                <a:avLst/>
                <a:gdLst/>
                <a:ahLst/>
                <a:cxnLst/>
                <a:rect l="l" t="t" r="r" b="b"/>
                <a:pathLst>
                  <a:path w="13542" h="5147" extrusionOk="0">
                    <a:moveTo>
                      <a:pt x="0" y="1"/>
                    </a:moveTo>
                    <a:lnTo>
                      <a:pt x="0" y="4025"/>
                    </a:lnTo>
                    <a:cubicBezTo>
                      <a:pt x="0" y="4644"/>
                      <a:pt x="503" y="5147"/>
                      <a:pt x="1122" y="5147"/>
                    </a:cubicBezTo>
                    <a:lnTo>
                      <a:pt x="12407" y="5147"/>
                    </a:lnTo>
                    <a:cubicBezTo>
                      <a:pt x="13026" y="5147"/>
                      <a:pt x="13542" y="4644"/>
                      <a:pt x="13542" y="4025"/>
                    </a:cubicBezTo>
                    <a:lnTo>
                      <a:pt x="13542" y="220"/>
                    </a:lnTo>
                    <a:cubicBezTo>
                      <a:pt x="11287" y="1080"/>
                      <a:pt x="9128" y="1406"/>
                      <a:pt x="7149" y="1406"/>
                    </a:cubicBezTo>
                    <a:cubicBezTo>
                      <a:pt x="4317" y="1406"/>
                      <a:pt x="1852" y="737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38"/>
              <p:cNvSpPr/>
              <p:nvPr/>
            </p:nvSpPr>
            <p:spPr>
              <a:xfrm>
                <a:off x="1285000" y="3230175"/>
                <a:ext cx="36450" cy="4550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1820" extrusionOk="0">
                    <a:moveTo>
                      <a:pt x="0" y="1"/>
                    </a:moveTo>
                    <a:cubicBezTo>
                      <a:pt x="0" y="40"/>
                      <a:pt x="0" y="65"/>
                      <a:pt x="0" y="91"/>
                    </a:cubicBezTo>
                    <a:cubicBezTo>
                      <a:pt x="0" y="955"/>
                      <a:pt x="632" y="1677"/>
                      <a:pt x="1458" y="1819"/>
                    </a:cubicBezTo>
                    <a:lnTo>
                      <a:pt x="1458" y="1136"/>
                    </a:lnTo>
                    <a:cubicBezTo>
                      <a:pt x="1458" y="504"/>
                      <a:pt x="942" y="1"/>
                      <a:pt x="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38"/>
              <p:cNvSpPr/>
              <p:nvPr/>
            </p:nvSpPr>
            <p:spPr>
              <a:xfrm>
                <a:off x="982900" y="3230175"/>
                <a:ext cx="30000" cy="43875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755" extrusionOk="0">
                    <a:moveTo>
                      <a:pt x="1122" y="1"/>
                    </a:moveTo>
                    <a:cubicBezTo>
                      <a:pt x="503" y="1"/>
                      <a:pt x="0" y="504"/>
                      <a:pt x="0" y="1136"/>
                    </a:cubicBezTo>
                    <a:lnTo>
                      <a:pt x="0" y="1755"/>
                    </a:lnTo>
                    <a:cubicBezTo>
                      <a:pt x="697" y="1523"/>
                      <a:pt x="1200" y="865"/>
                      <a:pt x="1200" y="104"/>
                    </a:cubicBezTo>
                    <a:cubicBezTo>
                      <a:pt x="1200" y="65"/>
                      <a:pt x="1200" y="40"/>
                      <a:pt x="12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38"/>
              <p:cNvSpPr/>
              <p:nvPr/>
            </p:nvSpPr>
            <p:spPr>
              <a:xfrm>
                <a:off x="1285000" y="3403325"/>
                <a:ext cx="364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1716" extrusionOk="0">
                    <a:moveTo>
                      <a:pt x="1458" y="0"/>
                    </a:moveTo>
                    <a:cubicBezTo>
                      <a:pt x="632" y="142"/>
                      <a:pt x="0" y="851"/>
                      <a:pt x="0" y="1716"/>
                    </a:cubicBezTo>
                    <a:lnTo>
                      <a:pt x="323" y="1716"/>
                    </a:lnTo>
                    <a:cubicBezTo>
                      <a:pt x="942" y="1716"/>
                      <a:pt x="1458" y="1213"/>
                      <a:pt x="1458" y="594"/>
                    </a:cubicBezTo>
                    <a:lnTo>
                      <a:pt x="1458" y="0"/>
                    </a:ln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38"/>
              <p:cNvSpPr/>
              <p:nvPr/>
            </p:nvSpPr>
            <p:spPr>
              <a:xfrm>
                <a:off x="982900" y="3404925"/>
                <a:ext cx="30000" cy="41300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652" extrusionOk="0">
                    <a:moveTo>
                      <a:pt x="0" y="1"/>
                    </a:moveTo>
                    <a:lnTo>
                      <a:pt x="0" y="530"/>
                    </a:lnTo>
                    <a:cubicBezTo>
                      <a:pt x="0" y="1149"/>
                      <a:pt x="503" y="1652"/>
                      <a:pt x="1122" y="1652"/>
                    </a:cubicBezTo>
                    <a:lnTo>
                      <a:pt x="1200" y="1652"/>
                    </a:lnTo>
                    <a:cubicBezTo>
                      <a:pt x="1200" y="878"/>
                      <a:pt x="697" y="233"/>
                      <a:pt x="0" y="1"/>
                    </a:cubicBezTo>
                    <a:close/>
                  </a:path>
                </a:pathLst>
              </a:custGeom>
              <a:solidFill>
                <a:srgbClr val="F9F8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38"/>
              <p:cNvSpPr/>
              <p:nvPr/>
            </p:nvSpPr>
            <p:spPr>
              <a:xfrm>
                <a:off x="1238250" y="3230175"/>
                <a:ext cx="9050" cy="21605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8642" extrusionOk="0">
                    <a:moveTo>
                      <a:pt x="0" y="1"/>
                    </a:moveTo>
                    <a:lnTo>
                      <a:pt x="0" y="8642"/>
                    </a:lnTo>
                    <a:lnTo>
                      <a:pt x="361" y="8642"/>
                    </a:lnTo>
                    <a:lnTo>
                      <a:pt x="36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38"/>
              <p:cNvSpPr/>
              <p:nvPr/>
            </p:nvSpPr>
            <p:spPr>
              <a:xfrm>
                <a:off x="1054150" y="3230175"/>
                <a:ext cx="9050" cy="21605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8642" extrusionOk="0">
                    <a:moveTo>
                      <a:pt x="0" y="1"/>
                    </a:moveTo>
                    <a:lnTo>
                      <a:pt x="0" y="8642"/>
                    </a:lnTo>
                    <a:lnTo>
                      <a:pt x="361" y="8642"/>
                    </a:lnTo>
                    <a:lnTo>
                      <a:pt x="36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38"/>
              <p:cNvSpPr/>
              <p:nvPr/>
            </p:nvSpPr>
            <p:spPr>
              <a:xfrm>
                <a:off x="1234375" y="3309500"/>
                <a:ext cx="838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1355" extrusionOk="0">
                    <a:moveTo>
                      <a:pt x="349" y="0"/>
                    </a:moveTo>
                    <a:cubicBezTo>
                      <a:pt x="155" y="0"/>
                      <a:pt x="1" y="155"/>
                      <a:pt x="1" y="349"/>
                    </a:cubicBezTo>
                    <a:lnTo>
                      <a:pt x="1" y="1355"/>
                    </a:lnTo>
                    <a:lnTo>
                      <a:pt x="284" y="1355"/>
                    </a:lnTo>
                    <a:lnTo>
                      <a:pt x="284" y="349"/>
                    </a:lnTo>
                    <a:cubicBezTo>
                      <a:pt x="284" y="310"/>
                      <a:pt x="310" y="284"/>
                      <a:pt x="349" y="284"/>
                    </a:cubicBezTo>
                    <a:lnTo>
                      <a:pt x="3005" y="284"/>
                    </a:lnTo>
                    <a:cubicBezTo>
                      <a:pt x="3044" y="284"/>
                      <a:pt x="3070" y="310"/>
                      <a:pt x="3070" y="349"/>
                    </a:cubicBezTo>
                    <a:lnTo>
                      <a:pt x="3070" y="968"/>
                    </a:lnTo>
                    <a:lnTo>
                      <a:pt x="3354" y="968"/>
                    </a:lnTo>
                    <a:lnTo>
                      <a:pt x="3354" y="349"/>
                    </a:lnTo>
                    <a:cubicBezTo>
                      <a:pt x="3354" y="155"/>
                      <a:pt x="3199" y="0"/>
                      <a:pt x="30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38"/>
              <p:cNvSpPr/>
              <p:nvPr/>
            </p:nvSpPr>
            <p:spPr>
              <a:xfrm>
                <a:off x="1198575" y="3331100"/>
                <a:ext cx="160600" cy="115125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605" extrusionOk="0">
                    <a:moveTo>
                      <a:pt x="904" y="0"/>
                    </a:moveTo>
                    <a:cubicBezTo>
                      <a:pt x="401" y="0"/>
                      <a:pt x="1" y="413"/>
                      <a:pt x="1" y="916"/>
                    </a:cubicBezTo>
                    <a:lnTo>
                      <a:pt x="1" y="3689"/>
                    </a:lnTo>
                    <a:cubicBezTo>
                      <a:pt x="1" y="4205"/>
                      <a:pt x="401" y="4605"/>
                      <a:pt x="904" y="4605"/>
                    </a:cubicBezTo>
                    <a:lnTo>
                      <a:pt x="5508" y="4605"/>
                    </a:lnTo>
                    <a:cubicBezTo>
                      <a:pt x="6011" y="4605"/>
                      <a:pt x="6423" y="4205"/>
                      <a:pt x="6423" y="3689"/>
                    </a:cubicBezTo>
                    <a:lnTo>
                      <a:pt x="6423" y="916"/>
                    </a:lnTo>
                    <a:cubicBezTo>
                      <a:pt x="6423" y="413"/>
                      <a:pt x="6011" y="0"/>
                      <a:pt x="5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38"/>
              <p:cNvSpPr/>
              <p:nvPr/>
            </p:nvSpPr>
            <p:spPr>
              <a:xfrm>
                <a:off x="1258875" y="3346850"/>
                <a:ext cx="95475" cy="83950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3358" extrusionOk="0">
                    <a:moveTo>
                      <a:pt x="1906" y="0"/>
                    </a:moveTo>
                    <a:cubicBezTo>
                      <a:pt x="1692" y="0"/>
                      <a:pt x="1474" y="42"/>
                      <a:pt x="1265" y="131"/>
                    </a:cubicBezTo>
                    <a:cubicBezTo>
                      <a:pt x="413" y="492"/>
                      <a:pt x="1" y="1473"/>
                      <a:pt x="362" y="2324"/>
                    </a:cubicBezTo>
                    <a:cubicBezTo>
                      <a:pt x="634" y="2965"/>
                      <a:pt x="1257" y="3358"/>
                      <a:pt x="1912" y="3358"/>
                    </a:cubicBezTo>
                    <a:cubicBezTo>
                      <a:pt x="2127" y="3358"/>
                      <a:pt x="2344" y="3316"/>
                      <a:pt x="2554" y="3227"/>
                    </a:cubicBezTo>
                    <a:cubicBezTo>
                      <a:pt x="3405" y="2865"/>
                      <a:pt x="3818" y="1885"/>
                      <a:pt x="3457" y="1034"/>
                    </a:cubicBezTo>
                    <a:cubicBezTo>
                      <a:pt x="3185" y="393"/>
                      <a:pt x="2561" y="0"/>
                      <a:pt x="19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38"/>
              <p:cNvSpPr/>
              <p:nvPr/>
            </p:nvSpPr>
            <p:spPr>
              <a:xfrm>
                <a:off x="1269850" y="3354550"/>
                <a:ext cx="73525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2941" h="2732" extrusionOk="0">
                    <a:moveTo>
                      <a:pt x="1466" y="0"/>
                    </a:moveTo>
                    <a:cubicBezTo>
                      <a:pt x="1395" y="0"/>
                      <a:pt x="1323" y="6"/>
                      <a:pt x="1251" y="17"/>
                    </a:cubicBezTo>
                    <a:cubicBezTo>
                      <a:pt x="516" y="146"/>
                      <a:pt x="0" y="842"/>
                      <a:pt x="129" y="1590"/>
                    </a:cubicBezTo>
                    <a:cubicBezTo>
                      <a:pt x="233" y="2249"/>
                      <a:pt x="814" y="2732"/>
                      <a:pt x="1463" y="2732"/>
                    </a:cubicBezTo>
                    <a:cubicBezTo>
                      <a:pt x="1538" y="2732"/>
                      <a:pt x="1613" y="2726"/>
                      <a:pt x="1690" y="2712"/>
                    </a:cubicBezTo>
                    <a:cubicBezTo>
                      <a:pt x="2438" y="2596"/>
                      <a:pt x="2941" y="1887"/>
                      <a:pt x="2824" y="1152"/>
                    </a:cubicBezTo>
                    <a:cubicBezTo>
                      <a:pt x="2708" y="476"/>
                      <a:pt x="2128" y="0"/>
                      <a:pt x="14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38"/>
              <p:cNvSpPr/>
              <p:nvPr/>
            </p:nvSpPr>
            <p:spPr>
              <a:xfrm>
                <a:off x="1292400" y="3374300"/>
                <a:ext cx="28400" cy="2872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49" extrusionOk="0">
                    <a:moveTo>
                      <a:pt x="568" y="1"/>
                    </a:moveTo>
                    <a:cubicBezTo>
                      <a:pt x="259" y="1"/>
                      <a:pt x="1" y="259"/>
                      <a:pt x="1" y="581"/>
                    </a:cubicBezTo>
                    <a:cubicBezTo>
                      <a:pt x="1" y="890"/>
                      <a:pt x="259" y="1148"/>
                      <a:pt x="568" y="1148"/>
                    </a:cubicBezTo>
                    <a:cubicBezTo>
                      <a:pt x="891" y="1148"/>
                      <a:pt x="1136" y="890"/>
                      <a:pt x="1136" y="581"/>
                    </a:cubicBezTo>
                    <a:cubicBezTo>
                      <a:pt x="1136" y="259"/>
                      <a:pt x="891" y="1"/>
                      <a:pt x="5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38"/>
              <p:cNvSpPr/>
              <p:nvPr/>
            </p:nvSpPr>
            <p:spPr>
              <a:xfrm>
                <a:off x="1209875" y="3355925"/>
                <a:ext cx="4420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285" extrusionOk="0">
                    <a:moveTo>
                      <a:pt x="142" y="1"/>
                    </a:moveTo>
                    <a:cubicBezTo>
                      <a:pt x="65" y="1"/>
                      <a:pt x="0" y="65"/>
                      <a:pt x="0" y="142"/>
                    </a:cubicBezTo>
                    <a:cubicBezTo>
                      <a:pt x="0" y="220"/>
                      <a:pt x="65" y="284"/>
                      <a:pt x="142" y="284"/>
                    </a:cubicBezTo>
                    <a:lnTo>
                      <a:pt x="1625" y="284"/>
                    </a:lnTo>
                    <a:cubicBezTo>
                      <a:pt x="1703" y="284"/>
                      <a:pt x="1767" y="220"/>
                      <a:pt x="1767" y="142"/>
                    </a:cubicBezTo>
                    <a:cubicBezTo>
                      <a:pt x="1767" y="65"/>
                      <a:pt x="1703" y="1"/>
                      <a:pt x="1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38"/>
              <p:cNvSpPr/>
              <p:nvPr/>
            </p:nvSpPr>
            <p:spPr>
              <a:xfrm>
                <a:off x="1209875" y="3372050"/>
                <a:ext cx="4420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285" extrusionOk="0">
                    <a:moveTo>
                      <a:pt x="142" y="0"/>
                    </a:moveTo>
                    <a:cubicBezTo>
                      <a:pt x="65" y="0"/>
                      <a:pt x="0" y="65"/>
                      <a:pt x="0" y="142"/>
                    </a:cubicBezTo>
                    <a:cubicBezTo>
                      <a:pt x="0" y="220"/>
                      <a:pt x="65" y="284"/>
                      <a:pt x="142" y="284"/>
                    </a:cubicBezTo>
                    <a:lnTo>
                      <a:pt x="1625" y="284"/>
                    </a:lnTo>
                    <a:cubicBezTo>
                      <a:pt x="1703" y="284"/>
                      <a:pt x="1767" y="220"/>
                      <a:pt x="1767" y="142"/>
                    </a:cubicBezTo>
                    <a:cubicBezTo>
                      <a:pt x="1767" y="65"/>
                      <a:pt x="1703" y="0"/>
                      <a:pt x="16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38"/>
              <p:cNvSpPr/>
              <p:nvPr/>
            </p:nvSpPr>
            <p:spPr>
              <a:xfrm>
                <a:off x="1209875" y="3388175"/>
                <a:ext cx="44200" cy="7100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284" extrusionOk="0">
                    <a:moveTo>
                      <a:pt x="142" y="0"/>
                    </a:moveTo>
                    <a:cubicBezTo>
                      <a:pt x="65" y="0"/>
                      <a:pt x="0" y="65"/>
                      <a:pt x="0" y="142"/>
                    </a:cubicBezTo>
                    <a:cubicBezTo>
                      <a:pt x="0" y="219"/>
                      <a:pt x="65" y="284"/>
                      <a:pt x="142" y="284"/>
                    </a:cubicBezTo>
                    <a:lnTo>
                      <a:pt x="1625" y="284"/>
                    </a:lnTo>
                    <a:cubicBezTo>
                      <a:pt x="1703" y="284"/>
                      <a:pt x="1767" y="219"/>
                      <a:pt x="1767" y="142"/>
                    </a:cubicBezTo>
                    <a:cubicBezTo>
                      <a:pt x="1767" y="65"/>
                      <a:pt x="1703" y="0"/>
                      <a:pt x="16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38"/>
              <p:cNvSpPr/>
              <p:nvPr/>
            </p:nvSpPr>
            <p:spPr>
              <a:xfrm>
                <a:off x="799125" y="3353675"/>
                <a:ext cx="412050" cy="92550"/>
              </a:xfrm>
              <a:custGeom>
                <a:avLst/>
                <a:gdLst/>
                <a:ahLst/>
                <a:cxnLst/>
                <a:rect l="l" t="t" r="r" b="b"/>
                <a:pathLst>
                  <a:path w="16482" h="3702" extrusionOk="0">
                    <a:moveTo>
                      <a:pt x="722" y="0"/>
                    </a:moveTo>
                    <a:cubicBezTo>
                      <a:pt x="323" y="0"/>
                      <a:pt x="0" y="323"/>
                      <a:pt x="0" y="735"/>
                    </a:cubicBezTo>
                    <a:lnTo>
                      <a:pt x="0" y="2966"/>
                    </a:lnTo>
                    <a:cubicBezTo>
                      <a:pt x="0" y="3379"/>
                      <a:pt x="323" y="3702"/>
                      <a:pt x="722" y="3702"/>
                    </a:cubicBezTo>
                    <a:lnTo>
                      <a:pt x="15747" y="3702"/>
                    </a:lnTo>
                    <a:cubicBezTo>
                      <a:pt x="16160" y="3702"/>
                      <a:pt x="16482" y="3379"/>
                      <a:pt x="16482" y="2966"/>
                    </a:cubicBezTo>
                    <a:lnTo>
                      <a:pt x="16482" y="735"/>
                    </a:lnTo>
                    <a:cubicBezTo>
                      <a:pt x="16482" y="323"/>
                      <a:pt x="16160" y="0"/>
                      <a:pt x="157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38"/>
              <p:cNvSpPr/>
              <p:nvPr/>
            </p:nvSpPr>
            <p:spPr>
              <a:xfrm>
                <a:off x="798800" y="3398150"/>
                <a:ext cx="412375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16495" h="1923" extrusionOk="0">
                    <a:moveTo>
                      <a:pt x="0" y="1"/>
                    </a:moveTo>
                    <a:lnTo>
                      <a:pt x="0" y="1175"/>
                    </a:lnTo>
                    <a:lnTo>
                      <a:pt x="13" y="1175"/>
                    </a:lnTo>
                    <a:cubicBezTo>
                      <a:pt x="13" y="1587"/>
                      <a:pt x="336" y="1923"/>
                      <a:pt x="748" y="1923"/>
                    </a:cubicBezTo>
                    <a:lnTo>
                      <a:pt x="15747" y="1923"/>
                    </a:lnTo>
                    <a:cubicBezTo>
                      <a:pt x="16160" y="1923"/>
                      <a:pt x="16495" y="1587"/>
                      <a:pt x="16495" y="1175"/>
                    </a:cubicBezTo>
                    <a:lnTo>
                      <a:pt x="1649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38"/>
              <p:cNvSpPr/>
              <p:nvPr/>
            </p:nvSpPr>
            <p:spPr>
              <a:xfrm>
                <a:off x="841675" y="3388500"/>
                <a:ext cx="490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916" extrusionOk="0">
                    <a:moveTo>
                      <a:pt x="452" y="0"/>
                    </a:moveTo>
                    <a:cubicBezTo>
                      <a:pt x="194" y="0"/>
                      <a:pt x="0" y="206"/>
                      <a:pt x="0" y="464"/>
                    </a:cubicBezTo>
                    <a:cubicBezTo>
                      <a:pt x="0" y="709"/>
                      <a:pt x="194" y="916"/>
                      <a:pt x="452" y="916"/>
                    </a:cubicBezTo>
                    <a:lnTo>
                      <a:pt x="1496" y="916"/>
                    </a:lnTo>
                    <a:cubicBezTo>
                      <a:pt x="1754" y="916"/>
                      <a:pt x="1961" y="709"/>
                      <a:pt x="1961" y="464"/>
                    </a:cubicBezTo>
                    <a:cubicBezTo>
                      <a:pt x="1961" y="206"/>
                      <a:pt x="1754" y="0"/>
                      <a:pt x="14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38"/>
              <p:cNvSpPr/>
              <p:nvPr/>
            </p:nvSpPr>
            <p:spPr>
              <a:xfrm>
                <a:off x="1119600" y="3388500"/>
                <a:ext cx="490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916" extrusionOk="0">
                    <a:moveTo>
                      <a:pt x="452" y="0"/>
                    </a:moveTo>
                    <a:cubicBezTo>
                      <a:pt x="194" y="0"/>
                      <a:pt x="0" y="206"/>
                      <a:pt x="0" y="464"/>
                    </a:cubicBezTo>
                    <a:cubicBezTo>
                      <a:pt x="0" y="709"/>
                      <a:pt x="194" y="916"/>
                      <a:pt x="452" y="916"/>
                    </a:cubicBezTo>
                    <a:lnTo>
                      <a:pt x="1509" y="916"/>
                    </a:lnTo>
                    <a:cubicBezTo>
                      <a:pt x="1754" y="916"/>
                      <a:pt x="1961" y="709"/>
                      <a:pt x="1961" y="464"/>
                    </a:cubicBezTo>
                    <a:cubicBezTo>
                      <a:pt x="1961" y="206"/>
                      <a:pt x="1754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38"/>
              <p:cNvSpPr/>
              <p:nvPr/>
            </p:nvSpPr>
            <p:spPr>
              <a:xfrm>
                <a:off x="959675" y="3386550"/>
                <a:ext cx="90625" cy="37750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1510" extrusionOk="0">
                    <a:moveTo>
                      <a:pt x="142" y="1"/>
                    </a:moveTo>
                    <a:cubicBezTo>
                      <a:pt x="65" y="1"/>
                      <a:pt x="1" y="65"/>
                      <a:pt x="1" y="143"/>
                    </a:cubicBezTo>
                    <a:lnTo>
                      <a:pt x="1" y="1510"/>
                    </a:lnTo>
                    <a:lnTo>
                      <a:pt x="3625" y="1510"/>
                    </a:lnTo>
                    <a:lnTo>
                      <a:pt x="3625" y="143"/>
                    </a:lnTo>
                    <a:cubicBezTo>
                      <a:pt x="3625" y="65"/>
                      <a:pt x="3560" y="1"/>
                      <a:pt x="3483" y="1"/>
                    </a:cubicBezTo>
                    <a:cubicBezTo>
                      <a:pt x="3405" y="1"/>
                      <a:pt x="3341" y="65"/>
                      <a:pt x="3341" y="143"/>
                    </a:cubicBezTo>
                    <a:lnTo>
                      <a:pt x="3341" y="1213"/>
                    </a:lnTo>
                    <a:lnTo>
                      <a:pt x="284" y="1213"/>
                    </a:lnTo>
                    <a:lnTo>
                      <a:pt x="284" y="143"/>
                    </a:lnTo>
                    <a:cubicBezTo>
                      <a:pt x="284" y="65"/>
                      <a:pt x="220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38"/>
              <p:cNvSpPr/>
              <p:nvPr/>
            </p:nvSpPr>
            <p:spPr>
              <a:xfrm>
                <a:off x="954200" y="3411375"/>
                <a:ext cx="1019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4076" h="736" extrusionOk="0">
                    <a:moveTo>
                      <a:pt x="361" y="1"/>
                    </a:moveTo>
                    <a:cubicBezTo>
                      <a:pt x="155" y="1"/>
                      <a:pt x="0" y="155"/>
                      <a:pt x="0" y="362"/>
                    </a:cubicBezTo>
                    <a:cubicBezTo>
                      <a:pt x="0" y="568"/>
                      <a:pt x="155" y="736"/>
                      <a:pt x="361" y="736"/>
                    </a:cubicBezTo>
                    <a:lnTo>
                      <a:pt x="3702" y="736"/>
                    </a:lnTo>
                    <a:cubicBezTo>
                      <a:pt x="3908" y="736"/>
                      <a:pt x="4076" y="568"/>
                      <a:pt x="4076" y="362"/>
                    </a:cubicBezTo>
                    <a:cubicBezTo>
                      <a:pt x="4076" y="155"/>
                      <a:pt x="3908" y="1"/>
                      <a:pt x="37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38"/>
              <p:cNvSpPr/>
              <p:nvPr/>
            </p:nvSpPr>
            <p:spPr>
              <a:xfrm>
                <a:off x="1403000" y="3288225"/>
                <a:ext cx="7482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2516" extrusionOk="0">
                    <a:moveTo>
                      <a:pt x="1484" y="0"/>
                    </a:moveTo>
                    <a:lnTo>
                      <a:pt x="1226" y="542"/>
                    </a:lnTo>
                    <a:lnTo>
                      <a:pt x="1019" y="993"/>
                    </a:lnTo>
                    <a:cubicBezTo>
                      <a:pt x="923" y="833"/>
                      <a:pt x="757" y="735"/>
                      <a:pt x="571" y="735"/>
                    </a:cubicBezTo>
                    <a:cubicBezTo>
                      <a:pt x="532" y="735"/>
                      <a:pt x="492" y="739"/>
                      <a:pt x="452" y="748"/>
                    </a:cubicBezTo>
                    <a:cubicBezTo>
                      <a:pt x="168" y="813"/>
                      <a:pt x="0" y="1084"/>
                      <a:pt x="52" y="1367"/>
                    </a:cubicBezTo>
                    <a:cubicBezTo>
                      <a:pt x="108" y="1612"/>
                      <a:pt x="327" y="1780"/>
                      <a:pt x="568" y="1780"/>
                    </a:cubicBezTo>
                    <a:cubicBezTo>
                      <a:pt x="606" y="1780"/>
                      <a:pt x="645" y="1776"/>
                      <a:pt x="684" y="1767"/>
                    </a:cubicBezTo>
                    <a:cubicBezTo>
                      <a:pt x="839" y="1728"/>
                      <a:pt x="968" y="1625"/>
                      <a:pt x="1045" y="1483"/>
                    </a:cubicBezTo>
                    <a:lnTo>
                      <a:pt x="1045" y="1470"/>
                    </a:lnTo>
                    <a:cubicBezTo>
                      <a:pt x="1045" y="1470"/>
                      <a:pt x="1058" y="1458"/>
                      <a:pt x="1058" y="1445"/>
                    </a:cubicBezTo>
                    <a:lnTo>
                      <a:pt x="1419" y="619"/>
                    </a:lnTo>
                    <a:lnTo>
                      <a:pt x="2528" y="1045"/>
                    </a:lnTo>
                    <a:lnTo>
                      <a:pt x="2232" y="1703"/>
                    </a:lnTo>
                    <a:cubicBezTo>
                      <a:pt x="2136" y="1564"/>
                      <a:pt x="1979" y="1470"/>
                      <a:pt x="1804" y="1470"/>
                    </a:cubicBezTo>
                    <a:cubicBezTo>
                      <a:pt x="1767" y="1470"/>
                      <a:pt x="1728" y="1474"/>
                      <a:pt x="1690" y="1483"/>
                    </a:cubicBezTo>
                    <a:cubicBezTo>
                      <a:pt x="1406" y="1548"/>
                      <a:pt x="1226" y="1819"/>
                      <a:pt x="1290" y="2102"/>
                    </a:cubicBezTo>
                    <a:cubicBezTo>
                      <a:pt x="1335" y="2347"/>
                      <a:pt x="1552" y="2515"/>
                      <a:pt x="1793" y="2515"/>
                    </a:cubicBezTo>
                    <a:cubicBezTo>
                      <a:pt x="1831" y="2515"/>
                      <a:pt x="1870" y="2511"/>
                      <a:pt x="1909" y="2502"/>
                    </a:cubicBezTo>
                    <a:cubicBezTo>
                      <a:pt x="2090" y="2463"/>
                      <a:pt x="2232" y="2335"/>
                      <a:pt x="2296" y="2154"/>
                    </a:cubicBezTo>
                    <a:lnTo>
                      <a:pt x="2992" y="465"/>
                    </a:lnTo>
                    <a:lnTo>
                      <a:pt x="14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38"/>
              <p:cNvSpPr/>
              <p:nvPr/>
            </p:nvSpPr>
            <p:spPr>
              <a:xfrm>
                <a:off x="1356575" y="3244700"/>
                <a:ext cx="31300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769" extrusionOk="0">
                    <a:moveTo>
                      <a:pt x="1071" y="0"/>
                    </a:moveTo>
                    <a:lnTo>
                      <a:pt x="452" y="258"/>
                    </a:lnTo>
                    <a:lnTo>
                      <a:pt x="258" y="336"/>
                    </a:lnTo>
                    <a:lnTo>
                      <a:pt x="503" y="1019"/>
                    </a:lnTo>
                    <a:cubicBezTo>
                      <a:pt x="477" y="1014"/>
                      <a:pt x="448" y="1011"/>
                      <a:pt x="417" y="1011"/>
                    </a:cubicBezTo>
                    <a:cubicBezTo>
                      <a:pt x="375" y="1011"/>
                      <a:pt x="329" y="1017"/>
                      <a:pt x="284" y="1032"/>
                    </a:cubicBezTo>
                    <a:cubicBezTo>
                      <a:pt x="91" y="1122"/>
                      <a:pt x="0" y="1341"/>
                      <a:pt x="78" y="1535"/>
                    </a:cubicBezTo>
                    <a:cubicBezTo>
                      <a:pt x="146" y="1682"/>
                      <a:pt x="289" y="1769"/>
                      <a:pt x="438" y="1769"/>
                    </a:cubicBezTo>
                    <a:cubicBezTo>
                      <a:pt x="486" y="1769"/>
                      <a:pt x="534" y="1760"/>
                      <a:pt x="581" y="1741"/>
                    </a:cubicBezTo>
                    <a:cubicBezTo>
                      <a:pt x="774" y="1651"/>
                      <a:pt x="864" y="1432"/>
                      <a:pt x="787" y="1238"/>
                    </a:cubicBezTo>
                    <a:lnTo>
                      <a:pt x="774" y="1238"/>
                    </a:lnTo>
                    <a:lnTo>
                      <a:pt x="594" y="671"/>
                    </a:lnTo>
                    <a:lnTo>
                      <a:pt x="1251" y="439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38"/>
              <p:cNvSpPr/>
              <p:nvPr/>
            </p:nvSpPr>
            <p:spPr>
              <a:xfrm>
                <a:off x="1374300" y="3367525"/>
                <a:ext cx="30325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926" extrusionOk="0">
                    <a:moveTo>
                      <a:pt x="620" y="1"/>
                    </a:moveTo>
                    <a:lnTo>
                      <a:pt x="478" y="491"/>
                    </a:lnTo>
                    <a:cubicBezTo>
                      <a:pt x="452" y="452"/>
                      <a:pt x="400" y="426"/>
                      <a:pt x="349" y="413"/>
                    </a:cubicBezTo>
                    <a:cubicBezTo>
                      <a:pt x="326" y="407"/>
                      <a:pt x="304" y="404"/>
                      <a:pt x="282" y="404"/>
                    </a:cubicBezTo>
                    <a:cubicBezTo>
                      <a:pt x="165" y="404"/>
                      <a:pt x="59" y="487"/>
                      <a:pt x="26" y="607"/>
                    </a:cubicBezTo>
                    <a:cubicBezTo>
                      <a:pt x="1" y="749"/>
                      <a:pt x="78" y="891"/>
                      <a:pt x="220" y="916"/>
                    </a:cubicBezTo>
                    <a:cubicBezTo>
                      <a:pt x="242" y="923"/>
                      <a:pt x="265" y="925"/>
                      <a:pt x="286" y="925"/>
                    </a:cubicBezTo>
                    <a:cubicBezTo>
                      <a:pt x="404" y="925"/>
                      <a:pt x="510" y="843"/>
                      <a:pt x="542" y="723"/>
                    </a:cubicBezTo>
                    <a:lnTo>
                      <a:pt x="671" y="323"/>
                    </a:lnTo>
                    <a:lnTo>
                      <a:pt x="1136" y="465"/>
                    </a:lnTo>
                    <a:lnTo>
                      <a:pt x="1213" y="143"/>
                    </a:lnTo>
                    <a:lnTo>
                      <a:pt x="762" y="39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38"/>
              <p:cNvSpPr/>
              <p:nvPr/>
            </p:nvSpPr>
            <p:spPr>
              <a:xfrm>
                <a:off x="879725" y="3903625"/>
                <a:ext cx="237650" cy="209475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8379" extrusionOk="0">
                    <a:moveTo>
                      <a:pt x="4752" y="1"/>
                    </a:moveTo>
                    <a:cubicBezTo>
                      <a:pt x="3103" y="1"/>
                      <a:pt x="1542" y="986"/>
                      <a:pt x="877" y="2609"/>
                    </a:cubicBezTo>
                    <a:cubicBezTo>
                      <a:pt x="0" y="4750"/>
                      <a:pt x="1032" y="7200"/>
                      <a:pt x="3173" y="8064"/>
                    </a:cubicBezTo>
                    <a:cubicBezTo>
                      <a:pt x="3694" y="8277"/>
                      <a:pt x="4232" y="8379"/>
                      <a:pt x="4762" y="8379"/>
                    </a:cubicBezTo>
                    <a:cubicBezTo>
                      <a:pt x="6408" y="8379"/>
                      <a:pt x="7965" y="7401"/>
                      <a:pt x="8628" y="5781"/>
                    </a:cubicBezTo>
                    <a:cubicBezTo>
                      <a:pt x="9505" y="3641"/>
                      <a:pt x="8473" y="1190"/>
                      <a:pt x="6332" y="313"/>
                    </a:cubicBezTo>
                    <a:cubicBezTo>
                      <a:pt x="5814" y="101"/>
                      <a:pt x="5279" y="1"/>
                      <a:pt x="47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38"/>
              <p:cNvSpPr/>
              <p:nvPr/>
            </p:nvSpPr>
            <p:spPr>
              <a:xfrm>
                <a:off x="1571950" y="3903800"/>
                <a:ext cx="234725" cy="209400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376" extrusionOk="0">
                    <a:moveTo>
                      <a:pt x="4686" y="0"/>
                    </a:moveTo>
                    <a:cubicBezTo>
                      <a:pt x="2914" y="0"/>
                      <a:pt x="1271" y="1133"/>
                      <a:pt x="710" y="2911"/>
                    </a:cubicBezTo>
                    <a:cubicBezTo>
                      <a:pt x="0" y="5117"/>
                      <a:pt x="1213" y="7477"/>
                      <a:pt x="3418" y="8173"/>
                    </a:cubicBezTo>
                    <a:cubicBezTo>
                      <a:pt x="3845" y="8310"/>
                      <a:pt x="4278" y="8376"/>
                      <a:pt x="4703" y="8376"/>
                    </a:cubicBezTo>
                    <a:cubicBezTo>
                      <a:pt x="6475" y="8376"/>
                      <a:pt x="8118" y="7243"/>
                      <a:pt x="8680" y="5465"/>
                    </a:cubicBezTo>
                    <a:cubicBezTo>
                      <a:pt x="9389" y="3260"/>
                      <a:pt x="8177" y="899"/>
                      <a:pt x="5971" y="203"/>
                    </a:cubicBezTo>
                    <a:cubicBezTo>
                      <a:pt x="5544" y="66"/>
                      <a:pt x="5112" y="0"/>
                      <a:pt x="4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38"/>
              <p:cNvSpPr/>
              <p:nvPr/>
            </p:nvSpPr>
            <p:spPr>
              <a:xfrm>
                <a:off x="497650" y="3964650"/>
                <a:ext cx="143175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5727" h="1729" extrusionOk="0">
                    <a:moveTo>
                      <a:pt x="891" y="0"/>
                    </a:moveTo>
                    <a:lnTo>
                      <a:pt x="1" y="1728"/>
                    </a:lnTo>
                    <a:lnTo>
                      <a:pt x="5727" y="1728"/>
                    </a:lnTo>
                    <a:lnTo>
                      <a:pt x="572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38"/>
              <p:cNvSpPr/>
              <p:nvPr/>
            </p:nvSpPr>
            <p:spPr>
              <a:xfrm>
                <a:off x="753975" y="3407200"/>
                <a:ext cx="65227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6091" h="2541" extrusionOk="0">
                    <a:moveTo>
                      <a:pt x="25252" y="0"/>
                    </a:moveTo>
                    <a:lnTo>
                      <a:pt x="25239" y="13"/>
                    </a:lnTo>
                    <a:lnTo>
                      <a:pt x="839" y="13"/>
                    </a:lnTo>
                    <a:cubicBezTo>
                      <a:pt x="375" y="13"/>
                      <a:pt x="1" y="387"/>
                      <a:pt x="1" y="851"/>
                    </a:cubicBezTo>
                    <a:lnTo>
                      <a:pt x="1" y="2192"/>
                    </a:lnTo>
                    <a:lnTo>
                      <a:pt x="542" y="2192"/>
                    </a:lnTo>
                    <a:lnTo>
                      <a:pt x="542" y="851"/>
                    </a:lnTo>
                    <a:cubicBezTo>
                      <a:pt x="542" y="684"/>
                      <a:pt x="671" y="555"/>
                      <a:pt x="839" y="555"/>
                    </a:cubicBezTo>
                    <a:lnTo>
                      <a:pt x="2180" y="555"/>
                    </a:lnTo>
                    <a:lnTo>
                      <a:pt x="581" y="2154"/>
                    </a:lnTo>
                    <a:lnTo>
                      <a:pt x="955" y="2541"/>
                    </a:lnTo>
                    <a:lnTo>
                      <a:pt x="2941" y="555"/>
                    </a:lnTo>
                    <a:lnTo>
                      <a:pt x="6784" y="555"/>
                    </a:lnTo>
                    <a:lnTo>
                      <a:pt x="5185" y="2154"/>
                    </a:lnTo>
                    <a:lnTo>
                      <a:pt x="5559" y="2541"/>
                    </a:lnTo>
                    <a:lnTo>
                      <a:pt x="7545" y="555"/>
                    </a:lnTo>
                    <a:lnTo>
                      <a:pt x="12239" y="555"/>
                    </a:lnTo>
                    <a:lnTo>
                      <a:pt x="10640" y="2154"/>
                    </a:lnTo>
                    <a:lnTo>
                      <a:pt x="11014" y="2528"/>
                    </a:lnTo>
                    <a:lnTo>
                      <a:pt x="13000" y="555"/>
                    </a:lnTo>
                    <a:lnTo>
                      <a:pt x="17695" y="555"/>
                    </a:lnTo>
                    <a:lnTo>
                      <a:pt x="16096" y="2154"/>
                    </a:lnTo>
                    <a:lnTo>
                      <a:pt x="16482" y="2528"/>
                    </a:lnTo>
                    <a:lnTo>
                      <a:pt x="18456" y="542"/>
                    </a:lnTo>
                    <a:lnTo>
                      <a:pt x="23150" y="542"/>
                    </a:lnTo>
                    <a:lnTo>
                      <a:pt x="21551" y="2154"/>
                    </a:lnTo>
                    <a:lnTo>
                      <a:pt x="21938" y="2528"/>
                    </a:lnTo>
                    <a:lnTo>
                      <a:pt x="23924" y="542"/>
                    </a:lnTo>
                    <a:lnTo>
                      <a:pt x="25252" y="542"/>
                    </a:lnTo>
                    <a:cubicBezTo>
                      <a:pt x="25407" y="542"/>
                      <a:pt x="25549" y="684"/>
                      <a:pt x="25549" y="838"/>
                    </a:cubicBezTo>
                    <a:lnTo>
                      <a:pt x="25549" y="2192"/>
                    </a:lnTo>
                    <a:lnTo>
                      <a:pt x="26090" y="2192"/>
                    </a:lnTo>
                    <a:lnTo>
                      <a:pt x="26090" y="838"/>
                    </a:lnTo>
                    <a:cubicBezTo>
                      <a:pt x="26090" y="374"/>
                      <a:pt x="25703" y="0"/>
                      <a:pt x="252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38"/>
              <p:cNvSpPr/>
              <p:nvPr/>
            </p:nvSpPr>
            <p:spPr>
              <a:xfrm>
                <a:off x="1135725" y="3448450"/>
                <a:ext cx="804450" cy="583925"/>
              </a:xfrm>
              <a:custGeom>
                <a:avLst/>
                <a:gdLst/>
                <a:ahLst/>
                <a:cxnLst/>
                <a:rect l="l" t="t" r="r" b="b"/>
                <a:pathLst>
                  <a:path w="32178" h="23357" extrusionOk="0">
                    <a:moveTo>
                      <a:pt x="0" y="1"/>
                    </a:moveTo>
                    <a:lnTo>
                      <a:pt x="0" y="23356"/>
                    </a:lnTo>
                    <a:lnTo>
                      <a:pt x="32177" y="23356"/>
                    </a:lnTo>
                    <a:lnTo>
                      <a:pt x="32177" y="18623"/>
                    </a:lnTo>
                    <a:cubicBezTo>
                      <a:pt x="32177" y="17463"/>
                      <a:pt x="31378" y="16457"/>
                      <a:pt x="30243" y="16199"/>
                    </a:cubicBezTo>
                    <a:lnTo>
                      <a:pt x="16392" y="13052"/>
                    </a:lnTo>
                    <a:lnTo>
                      <a:pt x="13013" y="1845"/>
                    </a:lnTo>
                    <a:cubicBezTo>
                      <a:pt x="12716" y="749"/>
                      <a:pt x="11723" y="1"/>
                      <a:pt x="105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38"/>
              <p:cNvSpPr/>
              <p:nvPr/>
            </p:nvSpPr>
            <p:spPr>
              <a:xfrm>
                <a:off x="1135725" y="3448125"/>
                <a:ext cx="636475" cy="378875"/>
              </a:xfrm>
              <a:custGeom>
                <a:avLst/>
                <a:gdLst/>
                <a:ahLst/>
                <a:cxnLst/>
                <a:rect l="l" t="t" r="r" b="b"/>
                <a:pathLst>
                  <a:path w="25459" h="15155" extrusionOk="0">
                    <a:moveTo>
                      <a:pt x="761" y="1"/>
                    </a:moveTo>
                    <a:lnTo>
                      <a:pt x="0" y="3070"/>
                    </a:lnTo>
                    <a:lnTo>
                      <a:pt x="0" y="8500"/>
                    </a:lnTo>
                    <a:lnTo>
                      <a:pt x="3611" y="14509"/>
                    </a:lnTo>
                    <a:lnTo>
                      <a:pt x="13542" y="15154"/>
                    </a:lnTo>
                    <a:lnTo>
                      <a:pt x="25458" y="15154"/>
                    </a:lnTo>
                    <a:lnTo>
                      <a:pt x="25432" y="15116"/>
                    </a:lnTo>
                    <a:lnTo>
                      <a:pt x="25445" y="15116"/>
                    </a:lnTo>
                    <a:lnTo>
                      <a:pt x="16405" y="13065"/>
                    </a:lnTo>
                    <a:lnTo>
                      <a:pt x="13013" y="1858"/>
                    </a:lnTo>
                    <a:cubicBezTo>
                      <a:pt x="12716" y="762"/>
                      <a:pt x="11723" y="1"/>
                      <a:pt x="105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38"/>
              <p:cNvSpPr/>
              <p:nvPr/>
            </p:nvSpPr>
            <p:spPr>
              <a:xfrm>
                <a:off x="563750" y="3448125"/>
                <a:ext cx="1043675" cy="584250"/>
              </a:xfrm>
              <a:custGeom>
                <a:avLst/>
                <a:gdLst/>
                <a:ahLst/>
                <a:cxnLst/>
                <a:rect l="l" t="t" r="r" b="b"/>
                <a:pathLst>
                  <a:path w="41747" h="23370" extrusionOk="0">
                    <a:moveTo>
                      <a:pt x="7403" y="1"/>
                    </a:moveTo>
                    <a:cubicBezTo>
                      <a:pt x="6629" y="1"/>
                      <a:pt x="5920" y="452"/>
                      <a:pt x="5598" y="1149"/>
                    </a:cubicBezTo>
                    <a:lnTo>
                      <a:pt x="568" y="11879"/>
                    </a:lnTo>
                    <a:cubicBezTo>
                      <a:pt x="194" y="12665"/>
                      <a:pt x="1" y="13516"/>
                      <a:pt x="1" y="14381"/>
                    </a:cubicBezTo>
                    <a:lnTo>
                      <a:pt x="1" y="22492"/>
                    </a:lnTo>
                    <a:cubicBezTo>
                      <a:pt x="1" y="22983"/>
                      <a:pt x="400" y="23369"/>
                      <a:pt x="890" y="23369"/>
                    </a:cubicBezTo>
                    <a:lnTo>
                      <a:pt x="41747" y="23369"/>
                    </a:lnTo>
                    <a:lnTo>
                      <a:pt x="41747" y="18572"/>
                    </a:lnTo>
                    <a:cubicBezTo>
                      <a:pt x="41747" y="17682"/>
                      <a:pt x="41192" y="16895"/>
                      <a:pt x="40354" y="16586"/>
                    </a:cubicBezTo>
                    <a:lnTo>
                      <a:pt x="30682" y="13065"/>
                    </a:lnTo>
                    <a:lnTo>
                      <a:pt x="27651" y="1097"/>
                    </a:lnTo>
                    <a:cubicBezTo>
                      <a:pt x="27496" y="465"/>
                      <a:pt x="26929" y="1"/>
                      <a:pt x="262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38"/>
              <p:cNvSpPr/>
              <p:nvPr/>
            </p:nvSpPr>
            <p:spPr>
              <a:xfrm>
                <a:off x="563750" y="3448125"/>
                <a:ext cx="910525" cy="378875"/>
              </a:xfrm>
              <a:custGeom>
                <a:avLst/>
                <a:gdLst/>
                <a:ahLst/>
                <a:cxnLst/>
                <a:rect l="l" t="t" r="r" b="b"/>
                <a:pathLst>
                  <a:path w="36421" h="15155" extrusionOk="0">
                    <a:moveTo>
                      <a:pt x="7403" y="1"/>
                    </a:moveTo>
                    <a:cubicBezTo>
                      <a:pt x="6629" y="1"/>
                      <a:pt x="5920" y="452"/>
                      <a:pt x="5598" y="1149"/>
                    </a:cubicBezTo>
                    <a:lnTo>
                      <a:pt x="568" y="11879"/>
                    </a:lnTo>
                    <a:cubicBezTo>
                      <a:pt x="194" y="12665"/>
                      <a:pt x="1" y="13516"/>
                      <a:pt x="1" y="14381"/>
                    </a:cubicBezTo>
                    <a:lnTo>
                      <a:pt x="1" y="15154"/>
                    </a:lnTo>
                    <a:lnTo>
                      <a:pt x="36421" y="15154"/>
                    </a:lnTo>
                    <a:lnTo>
                      <a:pt x="30682" y="13065"/>
                    </a:lnTo>
                    <a:lnTo>
                      <a:pt x="27651" y="1097"/>
                    </a:lnTo>
                    <a:cubicBezTo>
                      <a:pt x="27496" y="465"/>
                      <a:pt x="26929" y="1"/>
                      <a:pt x="262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38"/>
              <p:cNvSpPr/>
              <p:nvPr/>
            </p:nvSpPr>
            <p:spPr>
              <a:xfrm>
                <a:off x="564075" y="3865975"/>
                <a:ext cx="10433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41734" h="6656" extrusionOk="0">
                    <a:moveTo>
                      <a:pt x="8667" y="1"/>
                    </a:moveTo>
                    <a:cubicBezTo>
                      <a:pt x="6294" y="1"/>
                      <a:pt x="4269" y="1458"/>
                      <a:pt x="3405" y="3522"/>
                    </a:cubicBezTo>
                    <a:lnTo>
                      <a:pt x="0" y="3522"/>
                    </a:lnTo>
                    <a:lnTo>
                      <a:pt x="0" y="5778"/>
                    </a:lnTo>
                    <a:cubicBezTo>
                      <a:pt x="0" y="6256"/>
                      <a:pt x="387" y="6655"/>
                      <a:pt x="877" y="6655"/>
                    </a:cubicBezTo>
                    <a:lnTo>
                      <a:pt x="41734" y="6655"/>
                    </a:lnTo>
                    <a:lnTo>
                      <a:pt x="41734" y="3522"/>
                    </a:lnTo>
                    <a:lnTo>
                      <a:pt x="39554" y="3522"/>
                    </a:lnTo>
                    <a:cubicBezTo>
                      <a:pt x="38703" y="1458"/>
                      <a:pt x="36666" y="1"/>
                      <a:pt x="34293" y="1"/>
                    </a:cubicBezTo>
                    <a:cubicBezTo>
                      <a:pt x="31920" y="1"/>
                      <a:pt x="29895" y="1458"/>
                      <a:pt x="29031" y="3522"/>
                    </a:cubicBezTo>
                    <a:lnTo>
                      <a:pt x="13929" y="3522"/>
                    </a:lnTo>
                    <a:cubicBezTo>
                      <a:pt x="13078" y="1458"/>
                      <a:pt x="11040" y="1"/>
                      <a:pt x="86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38"/>
              <p:cNvSpPr/>
              <p:nvPr/>
            </p:nvSpPr>
            <p:spPr>
              <a:xfrm>
                <a:off x="1545825" y="4008175"/>
                <a:ext cx="413050" cy="45150"/>
              </a:xfrm>
              <a:custGeom>
                <a:avLst/>
                <a:gdLst/>
                <a:ahLst/>
                <a:cxnLst/>
                <a:rect l="l" t="t" r="r" b="b"/>
                <a:pathLst>
                  <a:path w="16522" h="1806" extrusionOk="0">
                    <a:moveTo>
                      <a:pt x="658" y="0"/>
                    </a:moveTo>
                    <a:cubicBezTo>
                      <a:pt x="297" y="0"/>
                      <a:pt x="1" y="297"/>
                      <a:pt x="1" y="671"/>
                    </a:cubicBezTo>
                    <a:lnTo>
                      <a:pt x="1" y="1135"/>
                    </a:lnTo>
                    <a:cubicBezTo>
                      <a:pt x="1" y="1509"/>
                      <a:pt x="297" y="1806"/>
                      <a:pt x="658" y="1806"/>
                    </a:cubicBezTo>
                    <a:lnTo>
                      <a:pt x="15851" y="1806"/>
                    </a:lnTo>
                    <a:cubicBezTo>
                      <a:pt x="16225" y="1806"/>
                      <a:pt x="16521" y="1509"/>
                      <a:pt x="16521" y="1135"/>
                    </a:cubicBezTo>
                    <a:lnTo>
                      <a:pt x="16521" y="671"/>
                    </a:lnTo>
                    <a:cubicBezTo>
                      <a:pt x="16521" y="297"/>
                      <a:pt x="16225" y="0"/>
                      <a:pt x="158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38"/>
              <p:cNvSpPr/>
              <p:nvPr/>
            </p:nvSpPr>
            <p:spPr>
              <a:xfrm>
                <a:off x="1545825" y="4008175"/>
                <a:ext cx="62250" cy="451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806" extrusionOk="0">
                    <a:moveTo>
                      <a:pt x="555" y="0"/>
                    </a:moveTo>
                    <a:cubicBezTo>
                      <a:pt x="246" y="0"/>
                      <a:pt x="1" y="258"/>
                      <a:pt x="1" y="568"/>
                    </a:cubicBezTo>
                    <a:lnTo>
                      <a:pt x="1" y="1251"/>
                    </a:lnTo>
                    <a:cubicBezTo>
                      <a:pt x="1" y="1561"/>
                      <a:pt x="246" y="1806"/>
                      <a:pt x="555" y="1806"/>
                    </a:cubicBezTo>
                    <a:lnTo>
                      <a:pt x="2490" y="1806"/>
                    </a:lnTo>
                    <a:lnTo>
                      <a:pt x="2490" y="0"/>
                    </a:lnTo>
                    <a:close/>
                  </a:path>
                </a:pathLst>
              </a:custGeom>
              <a:solidFill>
                <a:srgbClr val="092553">
                  <a:alpha val="15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8"/>
              <p:cNvSpPr/>
              <p:nvPr/>
            </p:nvSpPr>
            <p:spPr>
              <a:xfrm>
                <a:off x="975475" y="3826650"/>
                <a:ext cx="28955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1582" h="8293" extrusionOk="0">
                    <a:moveTo>
                      <a:pt x="903" y="0"/>
                    </a:moveTo>
                    <a:cubicBezTo>
                      <a:pt x="400" y="0"/>
                      <a:pt x="1" y="400"/>
                      <a:pt x="1" y="903"/>
                    </a:cubicBezTo>
                    <a:lnTo>
                      <a:pt x="1" y="7390"/>
                    </a:lnTo>
                    <a:cubicBezTo>
                      <a:pt x="1" y="7893"/>
                      <a:pt x="400" y="8293"/>
                      <a:pt x="903" y="8293"/>
                    </a:cubicBezTo>
                    <a:lnTo>
                      <a:pt x="10679" y="8293"/>
                    </a:lnTo>
                    <a:cubicBezTo>
                      <a:pt x="11182" y="8293"/>
                      <a:pt x="11582" y="7893"/>
                      <a:pt x="11582" y="7390"/>
                    </a:cubicBezTo>
                    <a:lnTo>
                      <a:pt x="11582" y="903"/>
                    </a:lnTo>
                    <a:cubicBezTo>
                      <a:pt x="11582" y="400"/>
                      <a:pt x="11182" y="0"/>
                      <a:pt x="106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38"/>
              <p:cNvSpPr/>
              <p:nvPr/>
            </p:nvSpPr>
            <p:spPr>
              <a:xfrm>
                <a:off x="996750" y="3860800"/>
                <a:ext cx="8290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1165" extrusionOk="0">
                    <a:moveTo>
                      <a:pt x="2977" y="1"/>
                    </a:moveTo>
                    <a:cubicBezTo>
                      <a:pt x="2969" y="1"/>
                      <a:pt x="2962" y="1"/>
                      <a:pt x="2954" y="1"/>
                    </a:cubicBezTo>
                    <a:lnTo>
                      <a:pt x="310" y="246"/>
                    </a:lnTo>
                    <a:cubicBezTo>
                      <a:pt x="130" y="259"/>
                      <a:pt x="1" y="414"/>
                      <a:pt x="1" y="582"/>
                    </a:cubicBezTo>
                    <a:cubicBezTo>
                      <a:pt x="1" y="762"/>
                      <a:pt x="143" y="904"/>
                      <a:pt x="310" y="917"/>
                    </a:cubicBezTo>
                    <a:lnTo>
                      <a:pt x="2954" y="1162"/>
                    </a:lnTo>
                    <a:cubicBezTo>
                      <a:pt x="2968" y="1164"/>
                      <a:pt x="2982" y="1165"/>
                      <a:pt x="2996" y="1165"/>
                    </a:cubicBezTo>
                    <a:cubicBezTo>
                      <a:pt x="3171" y="1165"/>
                      <a:pt x="3315" y="1018"/>
                      <a:pt x="3315" y="827"/>
                    </a:cubicBezTo>
                    <a:lnTo>
                      <a:pt x="3315" y="337"/>
                    </a:lnTo>
                    <a:cubicBezTo>
                      <a:pt x="3315" y="151"/>
                      <a:pt x="3160" y="1"/>
                      <a:pt x="29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38"/>
              <p:cNvSpPr/>
              <p:nvPr/>
            </p:nvSpPr>
            <p:spPr>
              <a:xfrm>
                <a:off x="1263725" y="3495200"/>
                <a:ext cx="281800" cy="297675"/>
              </a:xfrm>
              <a:custGeom>
                <a:avLst/>
                <a:gdLst/>
                <a:ahLst/>
                <a:cxnLst/>
                <a:rect l="l" t="t" r="r" b="b"/>
                <a:pathLst>
                  <a:path w="11272" h="11907" extrusionOk="0">
                    <a:moveTo>
                      <a:pt x="1251" y="1"/>
                    </a:moveTo>
                    <a:cubicBezTo>
                      <a:pt x="529" y="1"/>
                      <a:pt x="0" y="671"/>
                      <a:pt x="181" y="1381"/>
                    </a:cubicBezTo>
                    <a:lnTo>
                      <a:pt x="2683" y="11182"/>
                    </a:lnTo>
                    <a:cubicBezTo>
                      <a:pt x="2683" y="11182"/>
                      <a:pt x="5128" y="11907"/>
                      <a:pt x="7815" y="11907"/>
                    </a:cubicBezTo>
                    <a:cubicBezTo>
                      <a:pt x="8169" y="11907"/>
                      <a:pt x="8528" y="11894"/>
                      <a:pt x="8886" y="11866"/>
                    </a:cubicBezTo>
                    <a:cubicBezTo>
                      <a:pt x="10975" y="11698"/>
                      <a:pt x="11272" y="11182"/>
                      <a:pt x="11272" y="11182"/>
                    </a:cubicBezTo>
                    <a:lnTo>
                      <a:pt x="8189" y="981"/>
                    </a:lnTo>
                    <a:cubicBezTo>
                      <a:pt x="8022" y="401"/>
                      <a:pt x="7480" y="1"/>
                      <a:pt x="68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38"/>
              <p:cNvSpPr/>
              <p:nvPr/>
            </p:nvSpPr>
            <p:spPr>
              <a:xfrm>
                <a:off x="998700" y="3495200"/>
                <a:ext cx="284700" cy="279575"/>
              </a:xfrm>
              <a:custGeom>
                <a:avLst/>
                <a:gdLst/>
                <a:ahLst/>
                <a:cxnLst/>
                <a:rect l="l" t="t" r="r" b="b"/>
                <a:pathLst>
                  <a:path w="11388" h="11183" extrusionOk="0">
                    <a:moveTo>
                      <a:pt x="1806" y="1"/>
                    </a:moveTo>
                    <a:cubicBezTo>
                      <a:pt x="1174" y="1"/>
                      <a:pt x="658" y="491"/>
                      <a:pt x="619" y="1123"/>
                    </a:cubicBezTo>
                    <a:lnTo>
                      <a:pt x="619" y="1110"/>
                    </a:lnTo>
                    <a:lnTo>
                      <a:pt x="0" y="11182"/>
                    </a:lnTo>
                    <a:lnTo>
                      <a:pt x="11388" y="11182"/>
                    </a:lnTo>
                    <a:lnTo>
                      <a:pt x="9247" y="1020"/>
                    </a:lnTo>
                    <a:cubicBezTo>
                      <a:pt x="9118" y="426"/>
                      <a:pt x="8602" y="1"/>
                      <a:pt x="79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38"/>
              <p:cNvSpPr/>
              <p:nvPr/>
            </p:nvSpPr>
            <p:spPr>
              <a:xfrm>
                <a:off x="1292075" y="3622250"/>
                <a:ext cx="1760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7043" h="6827" extrusionOk="0">
                    <a:moveTo>
                      <a:pt x="272" y="0"/>
                    </a:moveTo>
                    <a:cubicBezTo>
                      <a:pt x="182" y="0"/>
                      <a:pt x="91" y="13"/>
                      <a:pt x="1" y="39"/>
                    </a:cubicBezTo>
                    <a:lnTo>
                      <a:pt x="1549" y="6100"/>
                    </a:lnTo>
                    <a:cubicBezTo>
                      <a:pt x="1549" y="6100"/>
                      <a:pt x="4012" y="6826"/>
                      <a:pt x="6710" y="6826"/>
                    </a:cubicBezTo>
                    <a:cubicBezTo>
                      <a:pt x="6820" y="6826"/>
                      <a:pt x="6931" y="6825"/>
                      <a:pt x="7043" y="6822"/>
                    </a:cubicBezTo>
                    <a:lnTo>
                      <a:pt x="6849" y="6126"/>
                    </a:lnTo>
                    <a:lnTo>
                      <a:pt x="6849" y="6139"/>
                    </a:lnTo>
                    <a:lnTo>
                      <a:pt x="5095" y="6139"/>
                    </a:lnTo>
                    <a:lnTo>
                      <a:pt x="5095" y="4501"/>
                    </a:lnTo>
                    <a:cubicBezTo>
                      <a:pt x="5095" y="3688"/>
                      <a:pt x="4437" y="3018"/>
                      <a:pt x="3625" y="3018"/>
                    </a:cubicBezTo>
                    <a:lnTo>
                      <a:pt x="3006" y="3018"/>
                    </a:lnTo>
                    <a:cubicBezTo>
                      <a:pt x="3638" y="3018"/>
                      <a:pt x="4141" y="2515"/>
                      <a:pt x="4141" y="1883"/>
                    </a:cubicBezTo>
                    <a:lnTo>
                      <a:pt x="4141" y="1135"/>
                    </a:lnTo>
                    <a:cubicBezTo>
                      <a:pt x="4141" y="516"/>
                      <a:pt x="3638" y="0"/>
                      <a:pt x="3006" y="0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38"/>
              <p:cNvSpPr/>
              <p:nvPr/>
            </p:nvSpPr>
            <p:spPr>
              <a:xfrm>
                <a:off x="998375" y="3613525"/>
                <a:ext cx="187975" cy="161250"/>
              </a:xfrm>
              <a:custGeom>
                <a:avLst/>
                <a:gdLst/>
                <a:ahLst/>
                <a:cxnLst/>
                <a:rect l="l" t="t" r="r" b="b"/>
                <a:pathLst>
                  <a:path w="7519" h="6450" extrusionOk="0">
                    <a:moveTo>
                      <a:pt x="851" y="1"/>
                    </a:moveTo>
                    <a:cubicBezTo>
                      <a:pt x="684" y="1"/>
                      <a:pt x="542" y="40"/>
                      <a:pt x="400" y="91"/>
                    </a:cubicBezTo>
                    <a:lnTo>
                      <a:pt x="232" y="2838"/>
                    </a:lnTo>
                    <a:cubicBezTo>
                      <a:pt x="413" y="2954"/>
                      <a:pt x="619" y="3019"/>
                      <a:pt x="851" y="3019"/>
                    </a:cubicBezTo>
                    <a:lnTo>
                      <a:pt x="219" y="3019"/>
                    </a:lnTo>
                    <a:lnTo>
                      <a:pt x="0" y="6449"/>
                    </a:lnTo>
                    <a:lnTo>
                      <a:pt x="7519" y="6449"/>
                    </a:lnTo>
                    <a:lnTo>
                      <a:pt x="7429" y="6127"/>
                    </a:lnTo>
                    <a:lnTo>
                      <a:pt x="5688" y="6127"/>
                    </a:lnTo>
                    <a:lnTo>
                      <a:pt x="5688" y="4502"/>
                    </a:lnTo>
                    <a:cubicBezTo>
                      <a:pt x="5688" y="3676"/>
                      <a:pt x="5017" y="3019"/>
                      <a:pt x="4204" y="3019"/>
                    </a:cubicBezTo>
                    <a:lnTo>
                      <a:pt x="3585" y="3019"/>
                    </a:lnTo>
                    <a:cubicBezTo>
                      <a:pt x="4217" y="3019"/>
                      <a:pt x="4720" y="2516"/>
                      <a:pt x="4720" y="1884"/>
                    </a:cubicBezTo>
                    <a:lnTo>
                      <a:pt x="4720" y="1136"/>
                    </a:lnTo>
                    <a:cubicBezTo>
                      <a:pt x="4720" y="504"/>
                      <a:pt x="4217" y="1"/>
                      <a:pt x="3585" y="1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8"/>
              <p:cNvSpPr/>
              <p:nvPr/>
            </p:nvSpPr>
            <p:spPr>
              <a:xfrm>
                <a:off x="622100" y="3495200"/>
                <a:ext cx="352100" cy="279575"/>
              </a:xfrm>
              <a:custGeom>
                <a:avLst/>
                <a:gdLst/>
                <a:ahLst/>
                <a:cxnLst/>
                <a:rect l="l" t="t" r="r" b="b"/>
                <a:pathLst>
                  <a:path w="14084" h="11183" extrusionOk="0">
                    <a:moveTo>
                      <a:pt x="6024" y="1"/>
                    </a:moveTo>
                    <a:cubicBezTo>
                      <a:pt x="5121" y="1"/>
                      <a:pt x="4308" y="542"/>
                      <a:pt x="3973" y="1381"/>
                    </a:cubicBezTo>
                    <a:lnTo>
                      <a:pt x="1" y="11182"/>
                    </a:lnTo>
                    <a:lnTo>
                      <a:pt x="13426" y="11182"/>
                    </a:lnTo>
                    <a:lnTo>
                      <a:pt x="14032" y="1510"/>
                    </a:lnTo>
                    <a:cubicBezTo>
                      <a:pt x="14084" y="697"/>
                      <a:pt x="13426" y="1"/>
                      <a:pt x="126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38"/>
              <p:cNvSpPr/>
              <p:nvPr/>
            </p:nvSpPr>
            <p:spPr>
              <a:xfrm>
                <a:off x="551825" y="3856950"/>
                <a:ext cx="38700" cy="6902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761" extrusionOk="0">
                    <a:moveTo>
                      <a:pt x="684" y="1"/>
                    </a:moveTo>
                    <a:cubicBezTo>
                      <a:pt x="310" y="1"/>
                      <a:pt x="0" y="297"/>
                      <a:pt x="0" y="684"/>
                    </a:cubicBezTo>
                    <a:lnTo>
                      <a:pt x="0" y="2064"/>
                    </a:lnTo>
                    <a:cubicBezTo>
                      <a:pt x="0" y="2451"/>
                      <a:pt x="310" y="2761"/>
                      <a:pt x="684" y="2761"/>
                    </a:cubicBezTo>
                    <a:lnTo>
                      <a:pt x="1548" y="2761"/>
                    </a:lnTo>
                    <a:lnTo>
                      <a:pt x="154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38"/>
              <p:cNvSpPr/>
              <p:nvPr/>
            </p:nvSpPr>
            <p:spPr>
              <a:xfrm>
                <a:off x="1332400" y="3775050"/>
                <a:ext cx="21312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8525" h="712" extrusionOk="0">
                    <a:moveTo>
                      <a:pt x="0" y="1"/>
                    </a:moveTo>
                    <a:cubicBezTo>
                      <a:pt x="395" y="114"/>
                      <a:pt x="2648" y="711"/>
                      <a:pt x="5090" y="711"/>
                    </a:cubicBezTo>
                    <a:cubicBezTo>
                      <a:pt x="5437" y="711"/>
                      <a:pt x="5789" y="699"/>
                      <a:pt x="6139" y="672"/>
                    </a:cubicBezTo>
                    <a:cubicBezTo>
                      <a:pt x="7996" y="530"/>
                      <a:pt x="8447" y="104"/>
                      <a:pt x="85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38"/>
              <p:cNvSpPr/>
              <p:nvPr/>
            </p:nvSpPr>
            <p:spPr>
              <a:xfrm>
                <a:off x="1633200" y="3905650"/>
                <a:ext cx="7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044" extrusionOk="0">
                    <a:moveTo>
                      <a:pt x="1522" y="0"/>
                    </a:moveTo>
                    <a:cubicBezTo>
                      <a:pt x="684" y="0"/>
                      <a:pt x="1" y="684"/>
                      <a:pt x="1" y="1522"/>
                    </a:cubicBezTo>
                    <a:cubicBezTo>
                      <a:pt x="1" y="2360"/>
                      <a:pt x="684" y="3044"/>
                      <a:pt x="1522" y="3044"/>
                    </a:cubicBezTo>
                    <a:cubicBezTo>
                      <a:pt x="2361" y="3044"/>
                      <a:pt x="3044" y="2360"/>
                      <a:pt x="3044" y="1522"/>
                    </a:cubicBezTo>
                    <a:cubicBezTo>
                      <a:pt x="3044" y="684"/>
                      <a:pt x="2361" y="0"/>
                      <a:pt x="1522" y="0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38"/>
              <p:cNvSpPr/>
              <p:nvPr/>
            </p:nvSpPr>
            <p:spPr>
              <a:xfrm>
                <a:off x="1664150" y="3905650"/>
                <a:ext cx="4517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3044" extrusionOk="0">
                    <a:moveTo>
                      <a:pt x="284" y="0"/>
                    </a:moveTo>
                    <a:cubicBezTo>
                      <a:pt x="194" y="0"/>
                      <a:pt x="91" y="0"/>
                      <a:pt x="1" y="26"/>
                    </a:cubicBezTo>
                    <a:cubicBezTo>
                      <a:pt x="710" y="155"/>
                      <a:pt x="1252" y="774"/>
                      <a:pt x="1252" y="1522"/>
                    </a:cubicBezTo>
                    <a:cubicBezTo>
                      <a:pt x="1252" y="2270"/>
                      <a:pt x="710" y="2889"/>
                      <a:pt x="1" y="3018"/>
                    </a:cubicBezTo>
                    <a:cubicBezTo>
                      <a:pt x="91" y="3031"/>
                      <a:pt x="194" y="3044"/>
                      <a:pt x="284" y="3044"/>
                    </a:cubicBezTo>
                    <a:cubicBezTo>
                      <a:pt x="1123" y="3044"/>
                      <a:pt x="1806" y="2360"/>
                      <a:pt x="1806" y="1522"/>
                    </a:cubicBezTo>
                    <a:cubicBezTo>
                      <a:pt x="1806" y="684"/>
                      <a:pt x="1123" y="0"/>
                      <a:pt x="284" y="0"/>
                    </a:cubicBezTo>
                    <a:close/>
                  </a:path>
                </a:pathLst>
              </a:custGeom>
              <a:solidFill>
                <a:srgbClr val="092553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38"/>
              <p:cNvSpPr/>
              <p:nvPr/>
            </p:nvSpPr>
            <p:spPr>
              <a:xfrm>
                <a:off x="1847275" y="3905650"/>
                <a:ext cx="7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044" extrusionOk="0">
                    <a:moveTo>
                      <a:pt x="1523" y="0"/>
                    </a:moveTo>
                    <a:cubicBezTo>
                      <a:pt x="684" y="0"/>
                      <a:pt x="1" y="684"/>
                      <a:pt x="1" y="1522"/>
                    </a:cubicBezTo>
                    <a:cubicBezTo>
                      <a:pt x="1" y="2360"/>
                      <a:pt x="684" y="3044"/>
                      <a:pt x="1523" y="3044"/>
                    </a:cubicBezTo>
                    <a:cubicBezTo>
                      <a:pt x="2374" y="3044"/>
                      <a:pt x="3045" y="2360"/>
                      <a:pt x="3045" y="1522"/>
                    </a:cubicBezTo>
                    <a:cubicBezTo>
                      <a:pt x="3045" y="684"/>
                      <a:pt x="2374" y="0"/>
                      <a:pt x="1523" y="0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38"/>
              <p:cNvSpPr/>
              <p:nvPr/>
            </p:nvSpPr>
            <p:spPr>
              <a:xfrm>
                <a:off x="1877600" y="3905650"/>
                <a:ext cx="4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3044" extrusionOk="0">
                    <a:moveTo>
                      <a:pt x="310" y="0"/>
                    </a:moveTo>
                    <a:cubicBezTo>
                      <a:pt x="207" y="0"/>
                      <a:pt x="103" y="13"/>
                      <a:pt x="0" y="26"/>
                    </a:cubicBezTo>
                    <a:cubicBezTo>
                      <a:pt x="684" y="181"/>
                      <a:pt x="1200" y="787"/>
                      <a:pt x="1200" y="1522"/>
                    </a:cubicBezTo>
                    <a:cubicBezTo>
                      <a:pt x="1200" y="2257"/>
                      <a:pt x="684" y="2863"/>
                      <a:pt x="0" y="3005"/>
                    </a:cubicBezTo>
                    <a:cubicBezTo>
                      <a:pt x="103" y="3031"/>
                      <a:pt x="207" y="3044"/>
                      <a:pt x="310" y="3044"/>
                    </a:cubicBezTo>
                    <a:cubicBezTo>
                      <a:pt x="1161" y="3044"/>
                      <a:pt x="1844" y="2360"/>
                      <a:pt x="1844" y="1522"/>
                    </a:cubicBezTo>
                    <a:cubicBezTo>
                      <a:pt x="1844" y="684"/>
                      <a:pt x="1161" y="0"/>
                      <a:pt x="310" y="0"/>
                    </a:cubicBezTo>
                    <a:close/>
                  </a:path>
                </a:pathLst>
              </a:custGeom>
              <a:solidFill>
                <a:srgbClr val="092553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38"/>
              <p:cNvSpPr/>
              <p:nvPr/>
            </p:nvSpPr>
            <p:spPr>
              <a:xfrm>
                <a:off x="1728325" y="3908875"/>
                <a:ext cx="1086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723" extrusionOk="0">
                    <a:moveTo>
                      <a:pt x="361" y="0"/>
                    </a:moveTo>
                    <a:cubicBezTo>
                      <a:pt x="155" y="0"/>
                      <a:pt x="0" y="168"/>
                      <a:pt x="0" y="361"/>
                    </a:cubicBezTo>
                    <a:cubicBezTo>
                      <a:pt x="0" y="567"/>
                      <a:pt x="155" y="722"/>
                      <a:pt x="361" y="722"/>
                    </a:cubicBezTo>
                    <a:lnTo>
                      <a:pt x="3985" y="722"/>
                    </a:lnTo>
                    <a:cubicBezTo>
                      <a:pt x="4191" y="722"/>
                      <a:pt x="4346" y="567"/>
                      <a:pt x="4346" y="361"/>
                    </a:cubicBezTo>
                    <a:cubicBezTo>
                      <a:pt x="4346" y="168"/>
                      <a:pt x="4191" y="0"/>
                      <a:pt x="3985" y="0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38"/>
              <p:cNvSpPr/>
              <p:nvPr/>
            </p:nvSpPr>
            <p:spPr>
              <a:xfrm>
                <a:off x="1728325" y="3935300"/>
                <a:ext cx="1086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723" extrusionOk="0">
                    <a:moveTo>
                      <a:pt x="361" y="1"/>
                    </a:moveTo>
                    <a:cubicBezTo>
                      <a:pt x="155" y="1"/>
                      <a:pt x="0" y="155"/>
                      <a:pt x="0" y="362"/>
                    </a:cubicBezTo>
                    <a:cubicBezTo>
                      <a:pt x="0" y="555"/>
                      <a:pt x="155" y="723"/>
                      <a:pt x="361" y="723"/>
                    </a:cubicBezTo>
                    <a:lnTo>
                      <a:pt x="3985" y="723"/>
                    </a:lnTo>
                    <a:cubicBezTo>
                      <a:pt x="4191" y="723"/>
                      <a:pt x="4346" y="555"/>
                      <a:pt x="4346" y="362"/>
                    </a:cubicBezTo>
                    <a:cubicBezTo>
                      <a:pt x="4346" y="155"/>
                      <a:pt x="4191" y="1"/>
                      <a:pt x="3985" y="1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38"/>
              <p:cNvSpPr/>
              <p:nvPr/>
            </p:nvSpPr>
            <p:spPr>
              <a:xfrm>
                <a:off x="1728325" y="3961425"/>
                <a:ext cx="1086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723" extrusionOk="0">
                    <a:moveTo>
                      <a:pt x="361" y="0"/>
                    </a:moveTo>
                    <a:cubicBezTo>
                      <a:pt x="155" y="0"/>
                      <a:pt x="0" y="155"/>
                      <a:pt x="0" y="361"/>
                    </a:cubicBezTo>
                    <a:cubicBezTo>
                      <a:pt x="0" y="555"/>
                      <a:pt x="155" y="722"/>
                      <a:pt x="361" y="722"/>
                    </a:cubicBezTo>
                    <a:lnTo>
                      <a:pt x="3985" y="722"/>
                    </a:lnTo>
                    <a:cubicBezTo>
                      <a:pt x="4191" y="722"/>
                      <a:pt x="4346" y="555"/>
                      <a:pt x="4346" y="361"/>
                    </a:cubicBezTo>
                    <a:cubicBezTo>
                      <a:pt x="4346" y="155"/>
                      <a:pt x="4191" y="0"/>
                      <a:pt x="3985" y="0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38"/>
              <p:cNvSpPr/>
              <p:nvPr/>
            </p:nvSpPr>
            <p:spPr>
              <a:xfrm>
                <a:off x="668225" y="3903925"/>
                <a:ext cx="225050" cy="209475"/>
              </a:xfrm>
              <a:custGeom>
                <a:avLst/>
                <a:gdLst/>
                <a:ahLst/>
                <a:cxnLst/>
                <a:rect l="l" t="t" r="r" b="b"/>
                <a:pathLst>
                  <a:path w="9002" h="8379" extrusionOk="0">
                    <a:moveTo>
                      <a:pt x="4494" y="1"/>
                    </a:moveTo>
                    <a:cubicBezTo>
                      <a:pt x="2477" y="1"/>
                      <a:pt x="699" y="1470"/>
                      <a:pt x="374" y="3525"/>
                    </a:cubicBezTo>
                    <a:cubicBezTo>
                      <a:pt x="0" y="5808"/>
                      <a:pt x="1548" y="7949"/>
                      <a:pt x="3843" y="8323"/>
                    </a:cubicBezTo>
                    <a:cubicBezTo>
                      <a:pt x="4071" y="8360"/>
                      <a:pt x="4297" y="8378"/>
                      <a:pt x="4521" y="8378"/>
                    </a:cubicBezTo>
                    <a:cubicBezTo>
                      <a:pt x="6536" y="8378"/>
                      <a:pt x="8304" y="6909"/>
                      <a:pt x="8641" y="4854"/>
                    </a:cubicBezTo>
                    <a:cubicBezTo>
                      <a:pt x="9002" y="2571"/>
                      <a:pt x="7454" y="417"/>
                      <a:pt x="5172" y="56"/>
                    </a:cubicBezTo>
                    <a:cubicBezTo>
                      <a:pt x="4944" y="19"/>
                      <a:pt x="4717" y="1"/>
                      <a:pt x="44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38"/>
              <p:cNvSpPr/>
              <p:nvPr/>
            </p:nvSpPr>
            <p:spPr>
              <a:xfrm>
                <a:off x="721100" y="3948850"/>
                <a:ext cx="119300" cy="119300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4772" extrusionOk="0">
                    <a:moveTo>
                      <a:pt x="2386" y="0"/>
                    </a:moveTo>
                    <a:cubicBezTo>
                      <a:pt x="1071" y="0"/>
                      <a:pt x="0" y="1071"/>
                      <a:pt x="0" y="2386"/>
                    </a:cubicBezTo>
                    <a:cubicBezTo>
                      <a:pt x="0" y="3702"/>
                      <a:pt x="1071" y="4772"/>
                      <a:pt x="2386" y="4772"/>
                    </a:cubicBezTo>
                    <a:cubicBezTo>
                      <a:pt x="3701" y="4772"/>
                      <a:pt x="4772" y="3702"/>
                      <a:pt x="4772" y="2386"/>
                    </a:cubicBezTo>
                    <a:cubicBezTo>
                      <a:pt x="4772" y="1071"/>
                      <a:pt x="3701" y="0"/>
                      <a:pt x="23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38"/>
              <p:cNvSpPr/>
              <p:nvPr/>
            </p:nvSpPr>
            <p:spPr>
              <a:xfrm>
                <a:off x="721100" y="3993025"/>
                <a:ext cx="118675" cy="75125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3005" extrusionOk="0">
                    <a:moveTo>
                      <a:pt x="90" y="0"/>
                    </a:moveTo>
                    <a:cubicBezTo>
                      <a:pt x="39" y="193"/>
                      <a:pt x="0" y="400"/>
                      <a:pt x="0" y="619"/>
                    </a:cubicBezTo>
                    <a:cubicBezTo>
                      <a:pt x="0" y="1935"/>
                      <a:pt x="1071" y="3005"/>
                      <a:pt x="2386" y="3005"/>
                    </a:cubicBezTo>
                    <a:cubicBezTo>
                      <a:pt x="3585" y="3005"/>
                      <a:pt x="4566" y="2128"/>
                      <a:pt x="4746" y="993"/>
                    </a:cubicBezTo>
                    <a:lnTo>
                      <a:pt x="4746" y="993"/>
                    </a:lnTo>
                    <a:cubicBezTo>
                      <a:pt x="4306" y="1060"/>
                      <a:pt x="3895" y="1090"/>
                      <a:pt x="3511" y="1090"/>
                    </a:cubicBezTo>
                    <a:cubicBezTo>
                      <a:pt x="1966" y="1090"/>
                      <a:pt x="855" y="599"/>
                      <a:pt x="90" y="0"/>
                    </a:cubicBezTo>
                    <a:close/>
                  </a:path>
                </a:pathLst>
              </a:custGeom>
              <a:solidFill>
                <a:srgbClr val="092553">
                  <a:alpha val="15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38"/>
              <p:cNvSpPr/>
              <p:nvPr/>
            </p:nvSpPr>
            <p:spPr>
              <a:xfrm>
                <a:off x="1304350" y="3903975"/>
                <a:ext cx="234400" cy="209375"/>
              </a:xfrm>
              <a:custGeom>
                <a:avLst/>
                <a:gdLst/>
                <a:ahLst/>
                <a:cxnLst/>
                <a:rect l="l" t="t" r="r" b="b"/>
                <a:pathLst>
                  <a:path w="9376" h="8375" extrusionOk="0">
                    <a:moveTo>
                      <a:pt x="4685" y="1"/>
                    </a:moveTo>
                    <a:cubicBezTo>
                      <a:pt x="2908" y="1"/>
                      <a:pt x="1261" y="1144"/>
                      <a:pt x="696" y="2930"/>
                    </a:cubicBezTo>
                    <a:cubicBezTo>
                      <a:pt x="0" y="5135"/>
                      <a:pt x="1225" y="7483"/>
                      <a:pt x="3431" y="8179"/>
                    </a:cubicBezTo>
                    <a:cubicBezTo>
                      <a:pt x="3850" y="8311"/>
                      <a:pt x="4274" y="8374"/>
                      <a:pt x="4691" y="8374"/>
                    </a:cubicBezTo>
                    <a:cubicBezTo>
                      <a:pt x="6468" y="8374"/>
                      <a:pt x="8115" y="7231"/>
                      <a:pt x="8679" y="5445"/>
                    </a:cubicBezTo>
                    <a:cubicBezTo>
                      <a:pt x="9376" y="3240"/>
                      <a:pt x="8151" y="892"/>
                      <a:pt x="5945" y="196"/>
                    </a:cubicBezTo>
                    <a:cubicBezTo>
                      <a:pt x="5526" y="64"/>
                      <a:pt x="5102" y="1"/>
                      <a:pt x="46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38"/>
              <p:cNvSpPr/>
              <p:nvPr/>
            </p:nvSpPr>
            <p:spPr>
              <a:xfrm>
                <a:off x="1361725" y="3948850"/>
                <a:ext cx="119325" cy="119300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4772" extrusionOk="0">
                    <a:moveTo>
                      <a:pt x="2387" y="0"/>
                    </a:moveTo>
                    <a:cubicBezTo>
                      <a:pt x="1071" y="0"/>
                      <a:pt x="1" y="1071"/>
                      <a:pt x="1" y="2386"/>
                    </a:cubicBezTo>
                    <a:cubicBezTo>
                      <a:pt x="1" y="3702"/>
                      <a:pt x="1071" y="4772"/>
                      <a:pt x="2387" y="4772"/>
                    </a:cubicBezTo>
                    <a:cubicBezTo>
                      <a:pt x="3702" y="4772"/>
                      <a:pt x="4772" y="3702"/>
                      <a:pt x="4772" y="2386"/>
                    </a:cubicBezTo>
                    <a:cubicBezTo>
                      <a:pt x="4772" y="1071"/>
                      <a:pt x="3702" y="0"/>
                      <a:pt x="23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38"/>
              <p:cNvSpPr/>
              <p:nvPr/>
            </p:nvSpPr>
            <p:spPr>
              <a:xfrm>
                <a:off x="1361725" y="3993025"/>
                <a:ext cx="118675" cy="75125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3005" extrusionOk="0">
                    <a:moveTo>
                      <a:pt x="91" y="0"/>
                    </a:moveTo>
                    <a:cubicBezTo>
                      <a:pt x="39" y="193"/>
                      <a:pt x="1" y="400"/>
                      <a:pt x="1" y="619"/>
                    </a:cubicBezTo>
                    <a:cubicBezTo>
                      <a:pt x="1" y="1935"/>
                      <a:pt x="1071" y="3005"/>
                      <a:pt x="2387" y="3005"/>
                    </a:cubicBezTo>
                    <a:cubicBezTo>
                      <a:pt x="3586" y="3005"/>
                      <a:pt x="4566" y="2128"/>
                      <a:pt x="4747" y="993"/>
                    </a:cubicBezTo>
                    <a:lnTo>
                      <a:pt x="4747" y="993"/>
                    </a:lnTo>
                    <a:cubicBezTo>
                      <a:pt x="4307" y="1060"/>
                      <a:pt x="3896" y="1090"/>
                      <a:pt x="3511" y="1090"/>
                    </a:cubicBezTo>
                    <a:cubicBezTo>
                      <a:pt x="1966" y="1090"/>
                      <a:pt x="855" y="599"/>
                      <a:pt x="91" y="0"/>
                    </a:cubicBezTo>
                    <a:close/>
                  </a:path>
                </a:pathLst>
              </a:custGeom>
              <a:solidFill>
                <a:srgbClr val="092553">
                  <a:alpha val="15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38"/>
              <p:cNvSpPr/>
              <p:nvPr/>
            </p:nvSpPr>
            <p:spPr>
              <a:xfrm>
                <a:off x="1311100" y="3727350"/>
                <a:ext cx="155750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2000" extrusionOk="0">
                    <a:moveTo>
                      <a:pt x="1600" y="0"/>
                    </a:moveTo>
                    <a:cubicBezTo>
                      <a:pt x="1149" y="0"/>
                      <a:pt x="723" y="323"/>
                      <a:pt x="504" y="826"/>
                    </a:cubicBezTo>
                    <a:lnTo>
                      <a:pt x="1" y="1999"/>
                    </a:lnTo>
                    <a:lnTo>
                      <a:pt x="6230" y="1999"/>
                    </a:lnTo>
                    <a:lnTo>
                      <a:pt x="5856" y="929"/>
                    </a:lnTo>
                    <a:cubicBezTo>
                      <a:pt x="5662" y="361"/>
                      <a:pt x="5211" y="0"/>
                      <a:pt x="47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38"/>
              <p:cNvSpPr/>
              <p:nvPr/>
            </p:nvSpPr>
            <p:spPr>
              <a:xfrm>
                <a:off x="1362050" y="3663500"/>
                <a:ext cx="62900" cy="106175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4247" extrusionOk="0">
                    <a:moveTo>
                      <a:pt x="439" y="1"/>
                    </a:moveTo>
                    <a:cubicBezTo>
                      <a:pt x="439" y="1"/>
                      <a:pt x="168" y="2541"/>
                      <a:pt x="1" y="2554"/>
                    </a:cubicBezTo>
                    <a:cubicBezTo>
                      <a:pt x="1201" y="3267"/>
                      <a:pt x="1165" y="4247"/>
                      <a:pt x="1961" y="4247"/>
                    </a:cubicBezTo>
                    <a:cubicBezTo>
                      <a:pt x="1986" y="4247"/>
                      <a:pt x="2012" y="4246"/>
                      <a:pt x="2038" y="4244"/>
                    </a:cubicBezTo>
                    <a:cubicBezTo>
                      <a:pt x="2464" y="4218"/>
                      <a:pt x="2515" y="3805"/>
                      <a:pt x="2464" y="3405"/>
                    </a:cubicBezTo>
                    <a:cubicBezTo>
                      <a:pt x="2438" y="3199"/>
                      <a:pt x="2348" y="2993"/>
                      <a:pt x="2193" y="2851"/>
                    </a:cubicBezTo>
                    <a:cubicBezTo>
                      <a:pt x="2167" y="2825"/>
                      <a:pt x="2141" y="2812"/>
                      <a:pt x="2116" y="2799"/>
                    </a:cubicBezTo>
                    <a:lnTo>
                      <a:pt x="2309" y="1716"/>
                    </a:lnTo>
                    <a:lnTo>
                      <a:pt x="439" y="1"/>
                    </a:ln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38"/>
              <p:cNvSpPr/>
              <p:nvPr/>
            </p:nvSpPr>
            <p:spPr>
              <a:xfrm>
                <a:off x="1341425" y="3566775"/>
                <a:ext cx="125425" cy="159350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6374" extrusionOk="0">
                    <a:moveTo>
                      <a:pt x="1870" y="1"/>
                    </a:moveTo>
                    <a:cubicBezTo>
                      <a:pt x="838" y="1"/>
                      <a:pt x="0" y="800"/>
                      <a:pt x="0" y="1781"/>
                    </a:cubicBezTo>
                    <a:lnTo>
                      <a:pt x="0" y="3883"/>
                    </a:lnTo>
                    <a:cubicBezTo>
                      <a:pt x="0" y="5211"/>
                      <a:pt x="1664" y="6062"/>
                      <a:pt x="2515" y="6281"/>
                    </a:cubicBezTo>
                    <a:cubicBezTo>
                      <a:pt x="2752" y="6345"/>
                      <a:pt x="2970" y="6374"/>
                      <a:pt x="3169" y="6374"/>
                    </a:cubicBezTo>
                    <a:cubicBezTo>
                      <a:pt x="4518" y="6374"/>
                      <a:pt x="5017" y="5040"/>
                      <a:pt x="5017" y="3883"/>
                    </a:cubicBezTo>
                    <a:lnTo>
                      <a:pt x="5017" y="1781"/>
                    </a:lnTo>
                    <a:cubicBezTo>
                      <a:pt x="5017" y="800"/>
                      <a:pt x="4192" y="1"/>
                      <a:pt x="3160" y="1"/>
                    </a:cubicBezTo>
                    <a:close/>
                  </a:path>
                </a:pathLst>
              </a:custGeom>
              <a:solidFill>
                <a:srgbClr val="FDC9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38"/>
              <p:cNvSpPr/>
              <p:nvPr/>
            </p:nvSpPr>
            <p:spPr>
              <a:xfrm>
                <a:off x="1299825" y="3523900"/>
                <a:ext cx="180575" cy="139950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5598" extrusionOk="0">
                    <a:moveTo>
                      <a:pt x="4205" y="1"/>
                    </a:moveTo>
                    <a:cubicBezTo>
                      <a:pt x="4115" y="1"/>
                      <a:pt x="4011" y="13"/>
                      <a:pt x="3921" y="39"/>
                    </a:cubicBezTo>
                    <a:cubicBezTo>
                      <a:pt x="2631" y="323"/>
                      <a:pt x="2322" y="1303"/>
                      <a:pt x="2322" y="1303"/>
                    </a:cubicBezTo>
                    <a:lnTo>
                      <a:pt x="2283" y="1303"/>
                    </a:lnTo>
                    <a:cubicBezTo>
                      <a:pt x="2154" y="1303"/>
                      <a:pt x="2012" y="1329"/>
                      <a:pt x="1896" y="1368"/>
                    </a:cubicBezTo>
                    <a:cubicBezTo>
                      <a:pt x="1213" y="1561"/>
                      <a:pt x="1" y="2283"/>
                      <a:pt x="774" y="4979"/>
                    </a:cubicBezTo>
                    <a:lnTo>
                      <a:pt x="1342" y="5108"/>
                    </a:lnTo>
                    <a:lnTo>
                      <a:pt x="1716" y="5598"/>
                    </a:lnTo>
                    <a:lnTo>
                      <a:pt x="2309" y="5262"/>
                    </a:lnTo>
                    <a:cubicBezTo>
                      <a:pt x="2309" y="5262"/>
                      <a:pt x="2928" y="4940"/>
                      <a:pt x="3083" y="2644"/>
                    </a:cubicBezTo>
                    <a:cubicBezTo>
                      <a:pt x="4527" y="3818"/>
                      <a:pt x="6500" y="4231"/>
                      <a:pt x="6668" y="4282"/>
                    </a:cubicBezTo>
                    <a:lnTo>
                      <a:pt x="6668" y="5030"/>
                    </a:lnTo>
                    <a:cubicBezTo>
                      <a:pt x="6990" y="4940"/>
                      <a:pt x="7223" y="4669"/>
                      <a:pt x="7223" y="4347"/>
                    </a:cubicBezTo>
                    <a:lnTo>
                      <a:pt x="7223" y="3083"/>
                    </a:lnTo>
                    <a:cubicBezTo>
                      <a:pt x="7223" y="2915"/>
                      <a:pt x="7210" y="2760"/>
                      <a:pt x="7184" y="2606"/>
                    </a:cubicBezTo>
                    <a:cubicBezTo>
                      <a:pt x="7171" y="2503"/>
                      <a:pt x="7145" y="2412"/>
                      <a:pt x="7119" y="2309"/>
                    </a:cubicBezTo>
                    <a:cubicBezTo>
                      <a:pt x="7107" y="2206"/>
                      <a:pt x="7068" y="2116"/>
                      <a:pt x="7042" y="2025"/>
                    </a:cubicBezTo>
                    <a:cubicBezTo>
                      <a:pt x="6990" y="1883"/>
                      <a:pt x="6926" y="1742"/>
                      <a:pt x="6849" y="1613"/>
                    </a:cubicBezTo>
                    <a:cubicBezTo>
                      <a:pt x="6810" y="1522"/>
                      <a:pt x="6758" y="1445"/>
                      <a:pt x="6707" y="1355"/>
                    </a:cubicBezTo>
                    <a:cubicBezTo>
                      <a:pt x="6681" y="1316"/>
                      <a:pt x="6655" y="1277"/>
                      <a:pt x="6616" y="1239"/>
                    </a:cubicBezTo>
                    <a:cubicBezTo>
                      <a:pt x="6565" y="1161"/>
                      <a:pt x="6500" y="1084"/>
                      <a:pt x="6436" y="1007"/>
                    </a:cubicBezTo>
                    <a:cubicBezTo>
                      <a:pt x="6384" y="955"/>
                      <a:pt x="6333" y="903"/>
                      <a:pt x="6281" y="852"/>
                    </a:cubicBezTo>
                    <a:cubicBezTo>
                      <a:pt x="6062" y="633"/>
                      <a:pt x="5791" y="452"/>
                      <a:pt x="5507" y="310"/>
                    </a:cubicBezTo>
                    <a:cubicBezTo>
                      <a:pt x="5430" y="259"/>
                      <a:pt x="5340" y="220"/>
                      <a:pt x="5237" y="194"/>
                    </a:cubicBezTo>
                    <a:cubicBezTo>
                      <a:pt x="5108" y="142"/>
                      <a:pt x="4966" y="104"/>
                      <a:pt x="4811" y="65"/>
                    </a:cubicBezTo>
                    <a:cubicBezTo>
                      <a:pt x="4617" y="26"/>
                      <a:pt x="4411" y="1"/>
                      <a:pt x="4205" y="1"/>
                    </a:cubicBezTo>
                    <a:close/>
                  </a:path>
                </a:pathLst>
              </a:custGeom>
              <a:solidFill>
                <a:srgbClr val="ED73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38"/>
              <p:cNvSpPr/>
              <p:nvPr/>
            </p:nvSpPr>
            <p:spPr>
              <a:xfrm>
                <a:off x="1434275" y="3644150"/>
                <a:ext cx="116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227" extrusionOk="0">
                    <a:moveTo>
                      <a:pt x="233" y="1"/>
                    </a:moveTo>
                    <a:cubicBezTo>
                      <a:pt x="104" y="1"/>
                      <a:pt x="0" y="607"/>
                      <a:pt x="0" y="826"/>
                    </a:cubicBezTo>
                    <a:cubicBezTo>
                      <a:pt x="0" y="1046"/>
                      <a:pt x="104" y="1226"/>
                      <a:pt x="233" y="1226"/>
                    </a:cubicBezTo>
                    <a:cubicBezTo>
                      <a:pt x="361" y="1226"/>
                      <a:pt x="465" y="1046"/>
                      <a:pt x="465" y="826"/>
                    </a:cubicBezTo>
                    <a:cubicBezTo>
                      <a:pt x="465" y="607"/>
                      <a:pt x="361" y="1"/>
                      <a:pt x="233" y="1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38"/>
              <p:cNvSpPr/>
              <p:nvPr/>
            </p:nvSpPr>
            <p:spPr>
              <a:xfrm>
                <a:off x="1418150" y="3671475"/>
                <a:ext cx="25175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611" extrusionOk="0">
                    <a:moveTo>
                      <a:pt x="85" y="1"/>
                    </a:moveTo>
                    <a:cubicBezTo>
                      <a:pt x="79" y="1"/>
                      <a:pt x="72" y="2"/>
                      <a:pt x="65" y="4"/>
                    </a:cubicBezTo>
                    <a:cubicBezTo>
                      <a:pt x="26" y="4"/>
                      <a:pt x="1" y="43"/>
                      <a:pt x="13" y="69"/>
                    </a:cubicBezTo>
                    <a:cubicBezTo>
                      <a:pt x="104" y="494"/>
                      <a:pt x="555" y="610"/>
                      <a:pt x="839" y="610"/>
                    </a:cubicBezTo>
                    <a:cubicBezTo>
                      <a:pt x="878" y="610"/>
                      <a:pt x="916" y="610"/>
                      <a:pt x="942" y="597"/>
                    </a:cubicBezTo>
                    <a:cubicBezTo>
                      <a:pt x="981" y="597"/>
                      <a:pt x="1006" y="572"/>
                      <a:pt x="994" y="533"/>
                    </a:cubicBezTo>
                    <a:cubicBezTo>
                      <a:pt x="994" y="494"/>
                      <a:pt x="968" y="481"/>
                      <a:pt x="929" y="481"/>
                    </a:cubicBezTo>
                    <a:cubicBezTo>
                      <a:pt x="925" y="481"/>
                      <a:pt x="901" y="483"/>
                      <a:pt x="865" y="483"/>
                    </a:cubicBezTo>
                    <a:cubicBezTo>
                      <a:pt x="691" y="483"/>
                      <a:pt x="228" y="448"/>
                      <a:pt x="142" y="43"/>
                    </a:cubicBezTo>
                    <a:cubicBezTo>
                      <a:pt x="132" y="22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38"/>
              <p:cNvSpPr/>
              <p:nvPr/>
            </p:nvSpPr>
            <p:spPr>
              <a:xfrm>
                <a:off x="1455550" y="3638675"/>
                <a:ext cx="712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672" extrusionOk="0">
                    <a:moveTo>
                      <a:pt x="142" y="1"/>
                    </a:moveTo>
                    <a:cubicBezTo>
                      <a:pt x="65" y="1"/>
                      <a:pt x="1" y="156"/>
                      <a:pt x="1" y="336"/>
                    </a:cubicBezTo>
                    <a:cubicBezTo>
                      <a:pt x="1" y="517"/>
                      <a:pt x="65" y="671"/>
                      <a:pt x="142" y="671"/>
                    </a:cubicBezTo>
                    <a:cubicBezTo>
                      <a:pt x="220" y="671"/>
                      <a:pt x="284" y="517"/>
                      <a:pt x="284" y="336"/>
                    </a:cubicBezTo>
                    <a:cubicBezTo>
                      <a:pt x="284" y="156"/>
                      <a:pt x="220" y="1"/>
                      <a:pt x="142" y="1"/>
                    </a:cubicBezTo>
                    <a:close/>
                  </a:path>
                </a:pathLst>
              </a:custGeom>
              <a:solidFill>
                <a:srgbClr val="540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38"/>
              <p:cNvSpPr/>
              <p:nvPr/>
            </p:nvSpPr>
            <p:spPr>
              <a:xfrm>
                <a:off x="1446525" y="3617375"/>
                <a:ext cx="3130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827" extrusionOk="0">
                    <a:moveTo>
                      <a:pt x="405" y="0"/>
                    </a:moveTo>
                    <a:cubicBezTo>
                      <a:pt x="76" y="0"/>
                      <a:pt x="0" y="337"/>
                      <a:pt x="0" y="337"/>
                    </a:cubicBezTo>
                    <a:cubicBezTo>
                      <a:pt x="426" y="388"/>
                      <a:pt x="1226" y="827"/>
                      <a:pt x="1226" y="827"/>
                    </a:cubicBezTo>
                    <a:cubicBezTo>
                      <a:pt x="1226" y="827"/>
                      <a:pt x="1251" y="311"/>
                      <a:pt x="684" y="66"/>
                    </a:cubicBezTo>
                    <a:cubicBezTo>
                      <a:pt x="575" y="19"/>
                      <a:pt x="483" y="0"/>
                      <a:pt x="405" y="0"/>
                    </a:cubicBezTo>
                    <a:close/>
                  </a:path>
                </a:pathLst>
              </a:custGeom>
              <a:solidFill>
                <a:srgbClr val="B15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38"/>
              <p:cNvSpPr/>
              <p:nvPr/>
            </p:nvSpPr>
            <p:spPr>
              <a:xfrm>
                <a:off x="1408800" y="3638675"/>
                <a:ext cx="712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672" extrusionOk="0">
                    <a:moveTo>
                      <a:pt x="142" y="1"/>
                    </a:moveTo>
                    <a:cubicBezTo>
                      <a:pt x="65" y="1"/>
                      <a:pt x="1" y="156"/>
                      <a:pt x="1" y="336"/>
                    </a:cubicBezTo>
                    <a:cubicBezTo>
                      <a:pt x="1" y="517"/>
                      <a:pt x="65" y="671"/>
                      <a:pt x="142" y="671"/>
                    </a:cubicBezTo>
                    <a:cubicBezTo>
                      <a:pt x="233" y="671"/>
                      <a:pt x="284" y="517"/>
                      <a:pt x="284" y="336"/>
                    </a:cubicBezTo>
                    <a:cubicBezTo>
                      <a:pt x="284" y="156"/>
                      <a:pt x="233" y="1"/>
                      <a:pt x="142" y="1"/>
                    </a:cubicBezTo>
                    <a:close/>
                  </a:path>
                </a:pathLst>
              </a:custGeom>
              <a:solidFill>
                <a:srgbClr val="540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38"/>
              <p:cNvSpPr/>
              <p:nvPr/>
            </p:nvSpPr>
            <p:spPr>
              <a:xfrm>
                <a:off x="1393325" y="3617075"/>
                <a:ext cx="30975" cy="2097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839" extrusionOk="0">
                    <a:moveTo>
                      <a:pt x="858" y="0"/>
                    </a:moveTo>
                    <a:cubicBezTo>
                      <a:pt x="781" y="0"/>
                      <a:pt x="690" y="19"/>
                      <a:pt x="581" y="65"/>
                    </a:cubicBezTo>
                    <a:cubicBezTo>
                      <a:pt x="13" y="310"/>
                      <a:pt x="13" y="826"/>
                      <a:pt x="13" y="826"/>
                    </a:cubicBezTo>
                    <a:lnTo>
                      <a:pt x="1" y="839"/>
                    </a:lnTo>
                    <a:cubicBezTo>
                      <a:pt x="1" y="839"/>
                      <a:pt x="800" y="400"/>
                      <a:pt x="1239" y="349"/>
                    </a:cubicBezTo>
                    <a:cubicBezTo>
                      <a:pt x="1239" y="349"/>
                      <a:pt x="1188" y="0"/>
                      <a:pt x="858" y="0"/>
                    </a:cubicBezTo>
                    <a:close/>
                  </a:path>
                </a:pathLst>
              </a:custGeom>
              <a:solidFill>
                <a:srgbClr val="B15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38"/>
              <p:cNvSpPr/>
              <p:nvPr/>
            </p:nvSpPr>
            <p:spPr>
              <a:xfrm>
                <a:off x="1402025" y="3662100"/>
                <a:ext cx="872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34" extrusionOk="0">
                    <a:moveTo>
                      <a:pt x="275" y="0"/>
                    </a:moveTo>
                    <a:cubicBezTo>
                      <a:pt x="253" y="0"/>
                      <a:pt x="229" y="12"/>
                      <a:pt x="220" y="31"/>
                    </a:cubicBezTo>
                    <a:lnTo>
                      <a:pt x="14" y="444"/>
                    </a:lnTo>
                    <a:cubicBezTo>
                      <a:pt x="1" y="469"/>
                      <a:pt x="14" y="508"/>
                      <a:pt x="39" y="521"/>
                    </a:cubicBezTo>
                    <a:cubicBezTo>
                      <a:pt x="52" y="521"/>
                      <a:pt x="65" y="534"/>
                      <a:pt x="65" y="534"/>
                    </a:cubicBezTo>
                    <a:cubicBezTo>
                      <a:pt x="91" y="534"/>
                      <a:pt x="117" y="521"/>
                      <a:pt x="130" y="495"/>
                    </a:cubicBezTo>
                    <a:lnTo>
                      <a:pt x="323" y="95"/>
                    </a:lnTo>
                    <a:cubicBezTo>
                      <a:pt x="349" y="57"/>
                      <a:pt x="336" y="18"/>
                      <a:pt x="297" y="5"/>
                    </a:cubicBezTo>
                    <a:cubicBezTo>
                      <a:pt x="290" y="2"/>
                      <a:pt x="283" y="0"/>
                      <a:pt x="275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38"/>
              <p:cNvSpPr/>
              <p:nvPr/>
            </p:nvSpPr>
            <p:spPr>
              <a:xfrm>
                <a:off x="1391725" y="3662100"/>
                <a:ext cx="872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34" extrusionOk="0">
                    <a:moveTo>
                      <a:pt x="274" y="0"/>
                    </a:moveTo>
                    <a:cubicBezTo>
                      <a:pt x="252" y="0"/>
                      <a:pt x="229" y="12"/>
                      <a:pt x="219" y="31"/>
                    </a:cubicBezTo>
                    <a:lnTo>
                      <a:pt x="13" y="444"/>
                    </a:lnTo>
                    <a:cubicBezTo>
                      <a:pt x="0" y="469"/>
                      <a:pt x="13" y="508"/>
                      <a:pt x="52" y="521"/>
                    </a:cubicBezTo>
                    <a:cubicBezTo>
                      <a:pt x="52" y="521"/>
                      <a:pt x="65" y="534"/>
                      <a:pt x="77" y="534"/>
                    </a:cubicBezTo>
                    <a:cubicBezTo>
                      <a:pt x="90" y="534"/>
                      <a:pt x="116" y="521"/>
                      <a:pt x="129" y="495"/>
                    </a:cubicBezTo>
                    <a:lnTo>
                      <a:pt x="335" y="95"/>
                    </a:lnTo>
                    <a:cubicBezTo>
                      <a:pt x="348" y="57"/>
                      <a:pt x="335" y="18"/>
                      <a:pt x="297" y="5"/>
                    </a:cubicBezTo>
                    <a:cubicBezTo>
                      <a:pt x="290" y="2"/>
                      <a:pt x="282" y="0"/>
                      <a:pt x="274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38"/>
              <p:cNvSpPr/>
              <p:nvPr/>
            </p:nvSpPr>
            <p:spPr>
              <a:xfrm>
                <a:off x="1457800" y="3662100"/>
                <a:ext cx="87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534" extrusionOk="0">
                    <a:moveTo>
                      <a:pt x="75" y="0"/>
                    </a:moveTo>
                    <a:cubicBezTo>
                      <a:pt x="67" y="0"/>
                      <a:pt x="59" y="2"/>
                      <a:pt x="52" y="5"/>
                    </a:cubicBezTo>
                    <a:cubicBezTo>
                      <a:pt x="14" y="18"/>
                      <a:pt x="1" y="57"/>
                      <a:pt x="14" y="95"/>
                    </a:cubicBezTo>
                    <a:lnTo>
                      <a:pt x="220" y="495"/>
                    </a:lnTo>
                    <a:cubicBezTo>
                      <a:pt x="233" y="521"/>
                      <a:pt x="259" y="534"/>
                      <a:pt x="285" y="534"/>
                    </a:cubicBezTo>
                    <a:cubicBezTo>
                      <a:pt x="285" y="521"/>
                      <a:pt x="297" y="521"/>
                      <a:pt x="310" y="521"/>
                    </a:cubicBezTo>
                    <a:cubicBezTo>
                      <a:pt x="336" y="508"/>
                      <a:pt x="349" y="469"/>
                      <a:pt x="336" y="444"/>
                    </a:cubicBezTo>
                    <a:lnTo>
                      <a:pt x="130" y="31"/>
                    </a:lnTo>
                    <a:cubicBezTo>
                      <a:pt x="120" y="12"/>
                      <a:pt x="97" y="0"/>
                      <a:pt x="75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38"/>
              <p:cNvSpPr/>
              <p:nvPr/>
            </p:nvSpPr>
            <p:spPr>
              <a:xfrm>
                <a:off x="1311100" y="3630600"/>
                <a:ext cx="54200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2079" extrusionOk="0">
                    <a:moveTo>
                      <a:pt x="895" y="0"/>
                    </a:moveTo>
                    <a:cubicBezTo>
                      <a:pt x="777" y="0"/>
                      <a:pt x="662" y="26"/>
                      <a:pt x="555" y="79"/>
                    </a:cubicBezTo>
                    <a:cubicBezTo>
                      <a:pt x="117" y="298"/>
                      <a:pt x="1" y="904"/>
                      <a:pt x="285" y="1433"/>
                    </a:cubicBezTo>
                    <a:cubicBezTo>
                      <a:pt x="509" y="1833"/>
                      <a:pt x="897" y="2079"/>
                      <a:pt x="1262" y="2079"/>
                    </a:cubicBezTo>
                    <a:cubicBezTo>
                      <a:pt x="1379" y="2079"/>
                      <a:pt x="1494" y="2053"/>
                      <a:pt x="1600" y="2000"/>
                    </a:cubicBezTo>
                    <a:cubicBezTo>
                      <a:pt x="2039" y="1781"/>
                      <a:pt x="2168" y="1175"/>
                      <a:pt x="1871" y="646"/>
                    </a:cubicBezTo>
                    <a:cubicBezTo>
                      <a:pt x="1656" y="246"/>
                      <a:pt x="1263" y="0"/>
                      <a:pt x="895" y="0"/>
                    </a:cubicBezTo>
                    <a:close/>
                  </a:path>
                </a:pathLst>
              </a:custGeom>
              <a:solidFill>
                <a:srgbClr val="FDC9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38"/>
              <p:cNvSpPr/>
              <p:nvPr/>
            </p:nvSpPr>
            <p:spPr>
              <a:xfrm>
                <a:off x="1342700" y="3674800"/>
                <a:ext cx="119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8" extrusionOk="0">
                    <a:moveTo>
                      <a:pt x="233" y="0"/>
                    </a:moveTo>
                    <a:cubicBezTo>
                      <a:pt x="104" y="0"/>
                      <a:pt x="1" y="103"/>
                      <a:pt x="1" y="232"/>
                    </a:cubicBezTo>
                    <a:cubicBezTo>
                      <a:pt x="1" y="361"/>
                      <a:pt x="104" y="477"/>
                      <a:pt x="233" y="477"/>
                    </a:cubicBezTo>
                    <a:cubicBezTo>
                      <a:pt x="362" y="477"/>
                      <a:pt x="478" y="361"/>
                      <a:pt x="478" y="232"/>
                    </a:cubicBezTo>
                    <a:cubicBezTo>
                      <a:pt x="478" y="103"/>
                      <a:pt x="362" y="0"/>
                      <a:pt x="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38"/>
              <p:cNvSpPr/>
              <p:nvPr/>
            </p:nvSpPr>
            <p:spPr>
              <a:xfrm>
                <a:off x="1322725" y="3640300"/>
                <a:ext cx="29025" cy="3162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1265" extrusionOk="0">
                    <a:moveTo>
                      <a:pt x="0" y="0"/>
                    </a:moveTo>
                    <a:cubicBezTo>
                      <a:pt x="452" y="245"/>
                      <a:pt x="722" y="529"/>
                      <a:pt x="890" y="761"/>
                    </a:cubicBezTo>
                    <a:cubicBezTo>
                      <a:pt x="833" y="740"/>
                      <a:pt x="770" y="731"/>
                      <a:pt x="705" y="731"/>
                    </a:cubicBezTo>
                    <a:cubicBezTo>
                      <a:pt x="417" y="731"/>
                      <a:pt x="90" y="903"/>
                      <a:pt x="90" y="903"/>
                    </a:cubicBezTo>
                    <a:cubicBezTo>
                      <a:pt x="277" y="857"/>
                      <a:pt x="430" y="838"/>
                      <a:pt x="557" y="838"/>
                    </a:cubicBezTo>
                    <a:cubicBezTo>
                      <a:pt x="823" y="838"/>
                      <a:pt x="970" y="923"/>
                      <a:pt x="1058" y="1019"/>
                    </a:cubicBezTo>
                    <a:cubicBezTo>
                      <a:pt x="1135" y="1174"/>
                      <a:pt x="1161" y="1264"/>
                      <a:pt x="1161" y="1264"/>
                    </a:cubicBezTo>
                    <a:cubicBezTo>
                      <a:pt x="1161" y="1258"/>
                      <a:pt x="1158" y="1248"/>
                      <a:pt x="1154" y="1237"/>
                    </a:cubicBezTo>
                    <a:lnTo>
                      <a:pt x="1154" y="1237"/>
                    </a:lnTo>
                    <a:cubicBezTo>
                      <a:pt x="1156" y="1238"/>
                      <a:pt x="1158" y="1238"/>
                      <a:pt x="1161" y="1238"/>
                    </a:cubicBezTo>
                    <a:cubicBezTo>
                      <a:pt x="1148" y="1135"/>
                      <a:pt x="1135" y="1045"/>
                      <a:pt x="1109" y="980"/>
                    </a:cubicBezTo>
                    <a:cubicBezTo>
                      <a:pt x="877" y="9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38"/>
              <p:cNvSpPr/>
              <p:nvPr/>
            </p:nvSpPr>
            <p:spPr>
              <a:xfrm>
                <a:off x="930975" y="3551375"/>
                <a:ext cx="64000" cy="57925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2317" extrusionOk="0">
                    <a:moveTo>
                      <a:pt x="1443" y="1"/>
                    </a:moveTo>
                    <a:cubicBezTo>
                      <a:pt x="792" y="1"/>
                      <a:pt x="1" y="862"/>
                      <a:pt x="1" y="862"/>
                    </a:cubicBezTo>
                    <a:lnTo>
                      <a:pt x="181" y="2280"/>
                    </a:lnTo>
                    <a:cubicBezTo>
                      <a:pt x="309" y="2305"/>
                      <a:pt x="437" y="2316"/>
                      <a:pt x="562" y="2316"/>
                    </a:cubicBezTo>
                    <a:cubicBezTo>
                      <a:pt x="1640" y="2316"/>
                      <a:pt x="2560" y="1463"/>
                      <a:pt x="2051" y="423"/>
                    </a:cubicBezTo>
                    <a:cubicBezTo>
                      <a:pt x="1897" y="114"/>
                      <a:pt x="1679" y="1"/>
                      <a:pt x="14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38"/>
              <p:cNvSpPr/>
              <p:nvPr/>
            </p:nvSpPr>
            <p:spPr>
              <a:xfrm>
                <a:off x="881325" y="3522450"/>
                <a:ext cx="50000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000" h="2858" extrusionOk="0">
                    <a:moveTo>
                      <a:pt x="1106" y="1"/>
                    </a:moveTo>
                    <a:cubicBezTo>
                      <a:pt x="1058" y="1"/>
                      <a:pt x="1008" y="7"/>
                      <a:pt x="955" y="20"/>
                    </a:cubicBezTo>
                    <a:cubicBezTo>
                      <a:pt x="1" y="252"/>
                      <a:pt x="942" y="2857"/>
                      <a:pt x="942" y="2857"/>
                    </a:cubicBezTo>
                    <a:lnTo>
                      <a:pt x="2000" y="1735"/>
                    </a:lnTo>
                    <a:cubicBezTo>
                      <a:pt x="2000" y="1735"/>
                      <a:pt x="1908" y="1"/>
                      <a:pt x="11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38"/>
              <p:cNvSpPr/>
              <p:nvPr/>
            </p:nvSpPr>
            <p:spPr>
              <a:xfrm>
                <a:off x="770750" y="3600625"/>
                <a:ext cx="193475" cy="147475"/>
              </a:xfrm>
              <a:custGeom>
                <a:avLst/>
                <a:gdLst/>
                <a:ahLst/>
                <a:cxnLst/>
                <a:rect l="l" t="t" r="r" b="b"/>
                <a:pathLst>
                  <a:path w="7739" h="5899" extrusionOk="0">
                    <a:moveTo>
                      <a:pt x="7493" y="1"/>
                    </a:moveTo>
                    <a:lnTo>
                      <a:pt x="5649" y="182"/>
                    </a:lnTo>
                    <a:cubicBezTo>
                      <a:pt x="5636" y="439"/>
                      <a:pt x="5636" y="865"/>
                      <a:pt x="5675" y="1304"/>
                    </a:cubicBezTo>
                    <a:lnTo>
                      <a:pt x="4952" y="1445"/>
                    </a:lnTo>
                    <a:lnTo>
                      <a:pt x="3985" y="2812"/>
                    </a:lnTo>
                    <a:lnTo>
                      <a:pt x="3482" y="1432"/>
                    </a:lnTo>
                    <a:lnTo>
                      <a:pt x="2257" y="581"/>
                    </a:lnTo>
                    <a:lnTo>
                      <a:pt x="1084" y="697"/>
                    </a:lnTo>
                    <a:cubicBezTo>
                      <a:pt x="1084" y="697"/>
                      <a:pt x="619" y="3870"/>
                      <a:pt x="0" y="4450"/>
                    </a:cubicBezTo>
                    <a:cubicBezTo>
                      <a:pt x="0" y="4450"/>
                      <a:pt x="1311" y="5630"/>
                      <a:pt x="3033" y="5630"/>
                    </a:cubicBezTo>
                    <a:cubicBezTo>
                      <a:pt x="3403" y="5630"/>
                      <a:pt x="3792" y="5576"/>
                      <a:pt x="4192" y="5443"/>
                    </a:cubicBezTo>
                    <a:cubicBezTo>
                      <a:pt x="4876" y="5778"/>
                      <a:pt x="5456" y="5898"/>
                      <a:pt x="5937" y="5898"/>
                    </a:cubicBezTo>
                    <a:cubicBezTo>
                      <a:pt x="7160" y="5898"/>
                      <a:pt x="7738" y="5121"/>
                      <a:pt x="7738" y="5121"/>
                    </a:cubicBezTo>
                    <a:cubicBezTo>
                      <a:pt x="7313" y="4399"/>
                      <a:pt x="7196" y="2967"/>
                      <a:pt x="7390" y="1923"/>
                    </a:cubicBezTo>
                    <a:cubicBezTo>
                      <a:pt x="7545" y="1432"/>
                      <a:pt x="7687" y="723"/>
                      <a:pt x="7493" y="1"/>
                    </a:cubicBezTo>
                    <a:close/>
                  </a:path>
                </a:pathLst>
              </a:custGeom>
              <a:solidFill>
                <a:srgbClr val="ED6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38"/>
              <p:cNvSpPr/>
              <p:nvPr/>
            </p:nvSpPr>
            <p:spPr>
              <a:xfrm>
                <a:off x="787500" y="3720900"/>
                <a:ext cx="167375" cy="53550"/>
              </a:xfrm>
              <a:custGeom>
                <a:avLst/>
                <a:gdLst/>
                <a:ahLst/>
                <a:cxnLst/>
                <a:rect l="l" t="t" r="r" b="b"/>
                <a:pathLst>
                  <a:path w="6695" h="2142" extrusionOk="0">
                    <a:moveTo>
                      <a:pt x="1626" y="0"/>
                    </a:moveTo>
                    <a:cubicBezTo>
                      <a:pt x="1097" y="0"/>
                      <a:pt x="620" y="387"/>
                      <a:pt x="414" y="993"/>
                    </a:cubicBezTo>
                    <a:lnTo>
                      <a:pt x="1" y="2141"/>
                    </a:lnTo>
                    <a:lnTo>
                      <a:pt x="6694" y="2141"/>
                    </a:lnTo>
                    <a:lnTo>
                      <a:pt x="6140" y="877"/>
                    </a:lnTo>
                    <a:cubicBezTo>
                      <a:pt x="5907" y="336"/>
                      <a:pt x="5456" y="0"/>
                      <a:pt x="49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38"/>
              <p:cNvSpPr/>
              <p:nvPr/>
            </p:nvSpPr>
            <p:spPr>
              <a:xfrm>
                <a:off x="832975" y="3652225"/>
                <a:ext cx="67075" cy="114225"/>
              </a:xfrm>
              <a:custGeom>
                <a:avLst/>
                <a:gdLst/>
                <a:ahLst/>
                <a:cxnLst/>
                <a:rect l="l" t="t" r="r" b="b"/>
                <a:pathLst>
                  <a:path w="2683" h="4569" extrusionOk="0">
                    <a:moveTo>
                      <a:pt x="2206" y="0"/>
                    </a:moveTo>
                    <a:cubicBezTo>
                      <a:pt x="2206" y="0"/>
                      <a:pt x="2206" y="4"/>
                      <a:pt x="2207" y="11"/>
                    </a:cubicBezTo>
                    <a:lnTo>
                      <a:pt x="2207" y="11"/>
                    </a:lnTo>
                    <a:lnTo>
                      <a:pt x="2218" y="0"/>
                    </a:lnTo>
                    <a:close/>
                    <a:moveTo>
                      <a:pt x="2207" y="11"/>
                    </a:moveTo>
                    <a:lnTo>
                      <a:pt x="207" y="1845"/>
                    </a:lnTo>
                    <a:lnTo>
                      <a:pt x="413" y="3005"/>
                    </a:lnTo>
                    <a:cubicBezTo>
                      <a:pt x="387" y="3018"/>
                      <a:pt x="361" y="3044"/>
                      <a:pt x="336" y="3070"/>
                    </a:cubicBezTo>
                    <a:cubicBezTo>
                      <a:pt x="168" y="3212"/>
                      <a:pt x="78" y="3431"/>
                      <a:pt x="52" y="3663"/>
                    </a:cubicBezTo>
                    <a:cubicBezTo>
                      <a:pt x="0" y="4089"/>
                      <a:pt x="52" y="4527"/>
                      <a:pt x="503" y="4566"/>
                    </a:cubicBezTo>
                    <a:cubicBezTo>
                      <a:pt x="530" y="4568"/>
                      <a:pt x="556" y="4569"/>
                      <a:pt x="580" y="4569"/>
                    </a:cubicBezTo>
                    <a:cubicBezTo>
                      <a:pt x="1429" y="4569"/>
                      <a:pt x="1405" y="3524"/>
                      <a:pt x="2683" y="2747"/>
                    </a:cubicBezTo>
                    <a:cubicBezTo>
                      <a:pt x="2521" y="2735"/>
                      <a:pt x="2228" y="197"/>
                      <a:pt x="2207" y="1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38"/>
              <p:cNvSpPr/>
              <p:nvPr/>
            </p:nvSpPr>
            <p:spPr>
              <a:xfrm>
                <a:off x="773650" y="3617825"/>
                <a:ext cx="48700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1948" h="1961" extrusionOk="0">
                    <a:moveTo>
                      <a:pt x="846" y="1"/>
                    </a:moveTo>
                    <a:cubicBezTo>
                      <a:pt x="774" y="1"/>
                      <a:pt x="702" y="12"/>
                      <a:pt x="632" y="35"/>
                    </a:cubicBezTo>
                    <a:cubicBezTo>
                      <a:pt x="194" y="164"/>
                      <a:pt x="0" y="706"/>
                      <a:pt x="194" y="1235"/>
                    </a:cubicBezTo>
                    <a:cubicBezTo>
                      <a:pt x="358" y="1671"/>
                      <a:pt x="743" y="1960"/>
                      <a:pt x="1116" y="1960"/>
                    </a:cubicBezTo>
                    <a:cubicBezTo>
                      <a:pt x="1183" y="1960"/>
                      <a:pt x="1250" y="1951"/>
                      <a:pt x="1316" y="1931"/>
                    </a:cubicBezTo>
                    <a:cubicBezTo>
                      <a:pt x="1754" y="1789"/>
                      <a:pt x="1948" y="1247"/>
                      <a:pt x="1754" y="732"/>
                    </a:cubicBezTo>
                    <a:cubicBezTo>
                      <a:pt x="1592" y="290"/>
                      <a:pt x="1214" y="1"/>
                      <a:pt x="846" y="1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38"/>
              <p:cNvSpPr/>
              <p:nvPr/>
            </p:nvSpPr>
            <p:spPr>
              <a:xfrm>
                <a:off x="759450" y="3565825"/>
                <a:ext cx="180575" cy="157625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6305" extrusionOk="0">
                    <a:moveTo>
                      <a:pt x="1961" y="0"/>
                    </a:moveTo>
                    <a:lnTo>
                      <a:pt x="1123" y="3134"/>
                    </a:lnTo>
                    <a:cubicBezTo>
                      <a:pt x="1" y="4320"/>
                      <a:pt x="1110" y="6036"/>
                      <a:pt x="3044" y="6268"/>
                    </a:cubicBezTo>
                    <a:cubicBezTo>
                      <a:pt x="3251" y="6293"/>
                      <a:pt x="3446" y="6305"/>
                      <a:pt x="3628" y="6305"/>
                    </a:cubicBezTo>
                    <a:cubicBezTo>
                      <a:pt x="5149" y="6305"/>
                      <a:pt x="5836" y="5469"/>
                      <a:pt x="6101" y="4295"/>
                    </a:cubicBezTo>
                    <a:lnTo>
                      <a:pt x="6127" y="4230"/>
                    </a:lnTo>
                    <a:lnTo>
                      <a:pt x="6062" y="4282"/>
                    </a:lnTo>
                    <a:lnTo>
                      <a:pt x="6062" y="4282"/>
                    </a:lnTo>
                    <a:lnTo>
                      <a:pt x="7223" y="1677"/>
                    </a:lnTo>
                    <a:lnTo>
                      <a:pt x="1961" y="0"/>
                    </a:lnTo>
                    <a:close/>
                  </a:path>
                </a:pathLst>
              </a:custGeom>
              <a:solidFill>
                <a:srgbClr val="FDC4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38"/>
              <p:cNvSpPr/>
              <p:nvPr/>
            </p:nvSpPr>
            <p:spPr>
              <a:xfrm>
                <a:off x="891325" y="3592575"/>
                <a:ext cx="54200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2529" extrusionOk="0">
                    <a:moveTo>
                      <a:pt x="632" y="1"/>
                    </a:moveTo>
                    <a:lnTo>
                      <a:pt x="323" y="91"/>
                    </a:lnTo>
                    <a:cubicBezTo>
                      <a:pt x="323" y="91"/>
                      <a:pt x="1" y="1110"/>
                      <a:pt x="529" y="2528"/>
                    </a:cubicBezTo>
                    <a:lnTo>
                      <a:pt x="1419" y="2425"/>
                    </a:lnTo>
                    <a:lnTo>
                      <a:pt x="2167" y="336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rgbClr val="ED6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38"/>
              <p:cNvSpPr/>
              <p:nvPr/>
            </p:nvSpPr>
            <p:spPr>
              <a:xfrm>
                <a:off x="803625" y="3635400"/>
                <a:ext cx="1745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850" extrusionOk="0">
                    <a:moveTo>
                      <a:pt x="453" y="0"/>
                    </a:moveTo>
                    <a:cubicBezTo>
                      <a:pt x="287" y="0"/>
                      <a:pt x="64" y="346"/>
                      <a:pt x="39" y="493"/>
                    </a:cubicBezTo>
                    <a:cubicBezTo>
                      <a:pt x="1" y="648"/>
                      <a:pt x="104" y="802"/>
                      <a:pt x="284" y="841"/>
                    </a:cubicBezTo>
                    <a:cubicBezTo>
                      <a:pt x="311" y="847"/>
                      <a:pt x="337" y="850"/>
                      <a:pt x="363" y="850"/>
                    </a:cubicBezTo>
                    <a:cubicBezTo>
                      <a:pt x="505" y="850"/>
                      <a:pt x="637" y="765"/>
                      <a:pt x="658" y="635"/>
                    </a:cubicBezTo>
                    <a:cubicBezTo>
                      <a:pt x="697" y="493"/>
                      <a:pt x="645" y="41"/>
                      <a:pt x="478" y="3"/>
                    </a:cubicBezTo>
                    <a:cubicBezTo>
                      <a:pt x="470" y="1"/>
                      <a:pt x="461" y="0"/>
                      <a:pt x="453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38"/>
              <p:cNvSpPr/>
              <p:nvPr/>
            </p:nvSpPr>
            <p:spPr>
              <a:xfrm>
                <a:off x="794600" y="3620925"/>
                <a:ext cx="9375" cy="1682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673" extrusionOk="0">
                    <a:moveTo>
                      <a:pt x="248" y="1"/>
                    </a:moveTo>
                    <a:cubicBezTo>
                      <a:pt x="172" y="1"/>
                      <a:pt x="76" y="126"/>
                      <a:pt x="39" y="298"/>
                    </a:cubicBezTo>
                    <a:cubicBezTo>
                      <a:pt x="1" y="479"/>
                      <a:pt x="26" y="646"/>
                      <a:pt x="104" y="672"/>
                    </a:cubicBezTo>
                    <a:cubicBezTo>
                      <a:pt x="107" y="673"/>
                      <a:pt x="111" y="673"/>
                      <a:pt x="115" y="673"/>
                    </a:cubicBezTo>
                    <a:cubicBezTo>
                      <a:pt x="190" y="673"/>
                      <a:pt x="286" y="547"/>
                      <a:pt x="323" y="363"/>
                    </a:cubicBezTo>
                    <a:cubicBezTo>
                      <a:pt x="375" y="182"/>
                      <a:pt x="336" y="27"/>
                      <a:pt x="258" y="1"/>
                    </a:cubicBezTo>
                    <a:cubicBezTo>
                      <a:pt x="255" y="1"/>
                      <a:pt x="251" y="1"/>
                      <a:pt x="248" y="1"/>
                    </a:cubicBezTo>
                    <a:close/>
                  </a:path>
                </a:pathLst>
              </a:custGeom>
              <a:solidFill>
                <a:srgbClr val="540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38"/>
              <p:cNvSpPr/>
              <p:nvPr/>
            </p:nvSpPr>
            <p:spPr>
              <a:xfrm>
                <a:off x="792350" y="3599975"/>
                <a:ext cx="24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981" h="621" extrusionOk="0">
                    <a:moveTo>
                      <a:pt x="626" y="1"/>
                    </a:moveTo>
                    <a:cubicBezTo>
                      <a:pt x="593" y="1"/>
                      <a:pt x="556" y="5"/>
                      <a:pt x="516" y="14"/>
                    </a:cubicBezTo>
                    <a:cubicBezTo>
                      <a:pt x="52" y="104"/>
                      <a:pt x="0" y="620"/>
                      <a:pt x="0" y="620"/>
                    </a:cubicBezTo>
                    <a:cubicBezTo>
                      <a:pt x="0" y="620"/>
                      <a:pt x="533" y="432"/>
                      <a:pt x="875" y="432"/>
                    </a:cubicBezTo>
                    <a:cubicBezTo>
                      <a:pt x="913" y="432"/>
                      <a:pt x="948" y="435"/>
                      <a:pt x="980" y="440"/>
                    </a:cubicBezTo>
                    <a:cubicBezTo>
                      <a:pt x="980" y="440"/>
                      <a:pt x="970" y="1"/>
                      <a:pt x="626" y="1"/>
                    </a:cubicBezTo>
                    <a:close/>
                  </a:path>
                </a:pathLst>
              </a:custGeom>
              <a:solidFill>
                <a:srgbClr val="B15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38"/>
              <p:cNvSpPr/>
              <p:nvPr/>
            </p:nvSpPr>
            <p:spPr>
              <a:xfrm>
                <a:off x="841025" y="3631575"/>
                <a:ext cx="9375" cy="1682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673" extrusionOk="0">
                    <a:moveTo>
                      <a:pt x="248" y="0"/>
                    </a:moveTo>
                    <a:cubicBezTo>
                      <a:pt x="172" y="0"/>
                      <a:pt x="76" y="126"/>
                      <a:pt x="39" y="311"/>
                    </a:cubicBezTo>
                    <a:cubicBezTo>
                      <a:pt x="1" y="491"/>
                      <a:pt x="26" y="646"/>
                      <a:pt x="104" y="672"/>
                    </a:cubicBezTo>
                    <a:cubicBezTo>
                      <a:pt x="107" y="672"/>
                      <a:pt x="111" y="673"/>
                      <a:pt x="115" y="673"/>
                    </a:cubicBezTo>
                    <a:cubicBezTo>
                      <a:pt x="191" y="673"/>
                      <a:pt x="286" y="547"/>
                      <a:pt x="323" y="375"/>
                    </a:cubicBezTo>
                    <a:cubicBezTo>
                      <a:pt x="375" y="194"/>
                      <a:pt x="336" y="27"/>
                      <a:pt x="259" y="1"/>
                    </a:cubicBezTo>
                    <a:cubicBezTo>
                      <a:pt x="255" y="0"/>
                      <a:pt x="251" y="0"/>
                      <a:pt x="248" y="0"/>
                    </a:cubicBezTo>
                    <a:close/>
                  </a:path>
                </a:pathLst>
              </a:custGeom>
              <a:solidFill>
                <a:srgbClr val="540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38"/>
              <p:cNvSpPr/>
              <p:nvPr/>
            </p:nvSpPr>
            <p:spPr>
              <a:xfrm>
                <a:off x="838775" y="3609425"/>
                <a:ext cx="3065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1042" extrusionOk="0">
                    <a:moveTo>
                      <a:pt x="359" y="1"/>
                    </a:moveTo>
                    <a:cubicBezTo>
                      <a:pt x="103" y="1"/>
                      <a:pt x="0" y="268"/>
                      <a:pt x="0" y="268"/>
                    </a:cubicBezTo>
                    <a:cubicBezTo>
                      <a:pt x="413" y="423"/>
                      <a:pt x="1109" y="1042"/>
                      <a:pt x="1109" y="1042"/>
                    </a:cubicBezTo>
                    <a:cubicBezTo>
                      <a:pt x="1109" y="1042"/>
                      <a:pt x="1226" y="513"/>
                      <a:pt x="710" y="139"/>
                    </a:cubicBezTo>
                    <a:cubicBezTo>
                      <a:pt x="570" y="38"/>
                      <a:pt x="454" y="1"/>
                      <a:pt x="359" y="1"/>
                    </a:cubicBezTo>
                    <a:close/>
                  </a:path>
                </a:pathLst>
              </a:custGeom>
              <a:solidFill>
                <a:srgbClr val="B15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38"/>
              <p:cNvSpPr/>
              <p:nvPr/>
            </p:nvSpPr>
            <p:spPr>
              <a:xfrm>
                <a:off x="843600" y="3655775"/>
                <a:ext cx="64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578" extrusionOk="0">
                    <a:moveTo>
                      <a:pt x="52" y="0"/>
                    </a:moveTo>
                    <a:cubicBezTo>
                      <a:pt x="27" y="13"/>
                      <a:pt x="1" y="39"/>
                      <a:pt x="14" y="78"/>
                    </a:cubicBezTo>
                    <a:lnTo>
                      <a:pt x="117" y="529"/>
                    </a:lnTo>
                    <a:cubicBezTo>
                      <a:pt x="130" y="555"/>
                      <a:pt x="143" y="568"/>
                      <a:pt x="168" y="568"/>
                    </a:cubicBezTo>
                    <a:cubicBezTo>
                      <a:pt x="175" y="574"/>
                      <a:pt x="178" y="577"/>
                      <a:pt x="181" y="577"/>
                    </a:cubicBezTo>
                    <a:cubicBezTo>
                      <a:pt x="185" y="577"/>
                      <a:pt x="188" y="574"/>
                      <a:pt x="194" y="568"/>
                    </a:cubicBezTo>
                    <a:cubicBezTo>
                      <a:pt x="233" y="568"/>
                      <a:pt x="259" y="529"/>
                      <a:pt x="246" y="503"/>
                    </a:cubicBezTo>
                    <a:lnTo>
                      <a:pt x="130" y="52"/>
                    </a:lnTo>
                    <a:cubicBezTo>
                      <a:pt x="130" y="13"/>
                      <a:pt x="91" y="0"/>
                      <a:pt x="52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38"/>
              <p:cNvSpPr/>
              <p:nvPr/>
            </p:nvSpPr>
            <p:spPr>
              <a:xfrm>
                <a:off x="853600" y="3658275"/>
                <a:ext cx="64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259" h="571" extrusionOk="0">
                    <a:moveTo>
                      <a:pt x="80" y="0"/>
                    </a:moveTo>
                    <a:cubicBezTo>
                      <a:pt x="75" y="0"/>
                      <a:pt x="70" y="1"/>
                      <a:pt x="65" y="3"/>
                    </a:cubicBezTo>
                    <a:cubicBezTo>
                      <a:pt x="26" y="3"/>
                      <a:pt x="1" y="42"/>
                      <a:pt x="14" y="68"/>
                    </a:cubicBezTo>
                    <a:lnTo>
                      <a:pt x="117" y="519"/>
                    </a:lnTo>
                    <a:cubicBezTo>
                      <a:pt x="130" y="545"/>
                      <a:pt x="142" y="558"/>
                      <a:pt x="168" y="571"/>
                    </a:cubicBezTo>
                    <a:lnTo>
                      <a:pt x="194" y="571"/>
                    </a:lnTo>
                    <a:cubicBezTo>
                      <a:pt x="233" y="558"/>
                      <a:pt x="259" y="532"/>
                      <a:pt x="246" y="494"/>
                    </a:cubicBezTo>
                    <a:lnTo>
                      <a:pt x="142" y="42"/>
                    </a:lnTo>
                    <a:cubicBezTo>
                      <a:pt x="132" y="21"/>
                      <a:pt x="104" y="0"/>
                      <a:pt x="80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8"/>
              <p:cNvSpPr/>
              <p:nvPr/>
            </p:nvSpPr>
            <p:spPr>
              <a:xfrm>
                <a:off x="785575" y="3644125"/>
                <a:ext cx="1097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80" extrusionOk="0">
                    <a:moveTo>
                      <a:pt x="370" y="1"/>
                    </a:moveTo>
                    <a:cubicBezTo>
                      <a:pt x="349" y="1"/>
                      <a:pt x="331" y="12"/>
                      <a:pt x="323" y="28"/>
                    </a:cubicBezTo>
                    <a:lnTo>
                      <a:pt x="26" y="376"/>
                    </a:lnTo>
                    <a:cubicBezTo>
                      <a:pt x="0" y="402"/>
                      <a:pt x="13" y="440"/>
                      <a:pt x="39" y="466"/>
                    </a:cubicBezTo>
                    <a:cubicBezTo>
                      <a:pt x="39" y="466"/>
                      <a:pt x="52" y="479"/>
                      <a:pt x="65" y="479"/>
                    </a:cubicBezTo>
                    <a:cubicBezTo>
                      <a:pt x="91" y="479"/>
                      <a:pt x="116" y="479"/>
                      <a:pt x="129" y="453"/>
                    </a:cubicBezTo>
                    <a:lnTo>
                      <a:pt x="426" y="105"/>
                    </a:lnTo>
                    <a:cubicBezTo>
                      <a:pt x="439" y="79"/>
                      <a:pt x="439" y="41"/>
                      <a:pt x="413" y="15"/>
                    </a:cubicBezTo>
                    <a:cubicBezTo>
                      <a:pt x="398" y="5"/>
                      <a:pt x="384" y="1"/>
                      <a:pt x="370" y="1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8"/>
              <p:cNvSpPr/>
              <p:nvPr/>
            </p:nvSpPr>
            <p:spPr>
              <a:xfrm>
                <a:off x="889075" y="3641200"/>
                <a:ext cx="56125" cy="50750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030" extrusionOk="0">
                    <a:moveTo>
                      <a:pt x="1340" y="1"/>
                    </a:moveTo>
                    <a:cubicBezTo>
                      <a:pt x="1024" y="1"/>
                      <a:pt x="681" y="155"/>
                      <a:pt x="426" y="441"/>
                    </a:cubicBezTo>
                    <a:cubicBezTo>
                      <a:pt x="13" y="906"/>
                      <a:pt x="0" y="1538"/>
                      <a:pt x="387" y="1847"/>
                    </a:cubicBezTo>
                    <a:cubicBezTo>
                      <a:pt x="535" y="1971"/>
                      <a:pt x="721" y="2030"/>
                      <a:pt x="917" y="2030"/>
                    </a:cubicBezTo>
                    <a:cubicBezTo>
                      <a:pt x="1232" y="2030"/>
                      <a:pt x="1572" y="1876"/>
                      <a:pt x="1819" y="1589"/>
                    </a:cubicBezTo>
                    <a:cubicBezTo>
                      <a:pt x="2231" y="1138"/>
                      <a:pt x="2244" y="506"/>
                      <a:pt x="1870" y="183"/>
                    </a:cubicBezTo>
                    <a:cubicBezTo>
                      <a:pt x="1722" y="60"/>
                      <a:pt x="1536" y="1"/>
                      <a:pt x="1340" y="1"/>
                    </a:cubicBezTo>
                    <a:close/>
                  </a:path>
                </a:pathLst>
              </a:custGeom>
              <a:solidFill>
                <a:srgbClr val="FDC4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8"/>
              <p:cNvSpPr/>
              <p:nvPr/>
            </p:nvSpPr>
            <p:spPr>
              <a:xfrm>
                <a:off x="894550" y="3682075"/>
                <a:ext cx="13250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530" h="488" extrusionOk="0">
                    <a:moveTo>
                      <a:pt x="273" y="1"/>
                    </a:moveTo>
                    <a:cubicBezTo>
                      <a:pt x="162" y="1"/>
                      <a:pt x="62" y="74"/>
                      <a:pt x="39" y="186"/>
                    </a:cubicBezTo>
                    <a:cubicBezTo>
                      <a:pt x="0" y="315"/>
                      <a:pt x="91" y="444"/>
                      <a:pt x="220" y="483"/>
                    </a:cubicBezTo>
                    <a:cubicBezTo>
                      <a:pt x="236" y="486"/>
                      <a:pt x="253" y="488"/>
                      <a:pt x="269" y="488"/>
                    </a:cubicBezTo>
                    <a:cubicBezTo>
                      <a:pt x="377" y="488"/>
                      <a:pt x="470" y="415"/>
                      <a:pt x="503" y="302"/>
                    </a:cubicBezTo>
                    <a:cubicBezTo>
                      <a:pt x="529" y="173"/>
                      <a:pt x="452" y="44"/>
                      <a:pt x="323" y="6"/>
                    </a:cubicBezTo>
                    <a:cubicBezTo>
                      <a:pt x="306" y="2"/>
                      <a:pt x="290" y="1"/>
                      <a:pt x="2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8"/>
              <p:cNvSpPr/>
              <p:nvPr/>
            </p:nvSpPr>
            <p:spPr>
              <a:xfrm>
                <a:off x="900350" y="3653700"/>
                <a:ext cx="35825" cy="2530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012" extrusionOk="0">
                    <a:moveTo>
                      <a:pt x="1320" y="0"/>
                    </a:moveTo>
                    <a:cubicBezTo>
                      <a:pt x="1068" y="0"/>
                      <a:pt x="450" y="72"/>
                      <a:pt x="117" y="728"/>
                    </a:cubicBezTo>
                    <a:cubicBezTo>
                      <a:pt x="65" y="793"/>
                      <a:pt x="26" y="870"/>
                      <a:pt x="1" y="986"/>
                    </a:cubicBezTo>
                    <a:cubicBezTo>
                      <a:pt x="2" y="985"/>
                      <a:pt x="3" y="983"/>
                      <a:pt x="4" y="982"/>
                    </a:cubicBezTo>
                    <a:lnTo>
                      <a:pt x="4" y="982"/>
                    </a:lnTo>
                    <a:cubicBezTo>
                      <a:pt x="2" y="989"/>
                      <a:pt x="1" y="995"/>
                      <a:pt x="1" y="999"/>
                    </a:cubicBezTo>
                    <a:lnTo>
                      <a:pt x="1" y="1012"/>
                    </a:lnTo>
                    <a:cubicBezTo>
                      <a:pt x="1" y="1012"/>
                      <a:pt x="39" y="909"/>
                      <a:pt x="155" y="780"/>
                    </a:cubicBezTo>
                    <a:cubicBezTo>
                      <a:pt x="229" y="731"/>
                      <a:pt x="331" y="691"/>
                      <a:pt x="476" y="691"/>
                    </a:cubicBezTo>
                    <a:cubicBezTo>
                      <a:pt x="637" y="691"/>
                      <a:pt x="850" y="740"/>
                      <a:pt x="1136" y="883"/>
                    </a:cubicBezTo>
                    <a:cubicBezTo>
                      <a:pt x="1136" y="883"/>
                      <a:pt x="765" y="568"/>
                      <a:pt x="443" y="568"/>
                    </a:cubicBezTo>
                    <a:cubicBezTo>
                      <a:pt x="420" y="568"/>
                      <a:pt x="397" y="570"/>
                      <a:pt x="375" y="573"/>
                    </a:cubicBezTo>
                    <a:cubicBezTo>
                      <a:pt x="594" y="380"/>
                      <a:pt x="929" y="161"/>
                      <a:pt x="1432" y="6"/>
                    </a:cubicBezTo>
                    <a:cubicBezTo>
                      <a:pt x="1432" y="6"/>
                      <a:pt x="1390" y="0"/>
                      <a:pt x="1320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8"/>
              <p:cNvSpPr/>
              <p:nvPr/>
            </p:nvSpPr>
            <p:spPr>
              <a:xfrm>
                <a:off x="792350" y="3661250"/>
                <a:ext cx="432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1372" extrusionOk="0">
                    <a:moveTo>
                      <a:pt x="181" y="1"/>
                    </a:moveTo>
                    <a:cubicBezTo>
                      <a:pt x="103" y="284"/>
                      <a:pt x="0" y="865"/>
                      <a:pt x="452" y="1239"/>
                    </a:cubicBezTo>
                    <a:cubicBezTo>
                      <a:pt x="567" y="1323"/>
                      <a:pt x="701" y="1371"/>
                      <a:pt x="835" y="1371"/>
                    </a:cubicBezTo>
                    <a:cubicBezTo>
                      <a:pt x="924" y="1371"/>
                      <a:pt x="1014" y="1350"/>
                      <a:pt x="1096" y="1303"/>
                    </a:cubicBezTo>
                    <a:cubicBezTo>
                      <a:pt x="1329" y="1187"/>
                      <a:pt x="1599" y="916"/>
                      <a:pt x="1716" y="310"/>
                    </a:cubicBezTo>
                    <a:cubicBezTo>
                      <a:pt x="1728" y="271"/>
                      <a:pt x="1728" y="220"/>
                      <a:pt x="1728" y="181"/>
                    </a:cubicBezTo>
                    <a:lnTo>
                      <a:pt x="1728" y="181"/>
                    </a:lnTo>
                    <a:cubicBezTo>
                      <a:pt x="1504" y="228"/>
                      <a:pt x="1304" y="247"/>
                      <a:pt x="1129" y="247"/>
                    </a:cubicBezTo>
                    <a:cubicBezTo>
                      <a:pt x="491" y="247"/>
                      <a:pt x="181" y="1"/>
                      <a:pt x="181" y="1"/>
                    </a:cubicBezTo>
                    <a:close/>
                  </a:path>
                </a:pathLst>
              </a:custGeom>
              <a:solidFill>
                <a:srgbClr val="171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8"/>
              <p:cNvSpPr/>
              <p:nvPr/>
            </p:nvSpPr>
            <p:spPr>
              <a:xfrm>
                <a:off x="798150" y="3676050"/>
                <a:ext cx="34525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783" extrusionOk="0">
                    <a:moveTo>
                      <a:pt x="900" y="0"/>
                    </a:moveTo>
                    <a:cubicBezTo>
                      <a:pt x="564" y="0"/>
                      <a:pt x="237" y="136"/>
                      <a:pt x="0" y="363"/>
                    </a:cubicBezTo>
                    <a:cubicBezTo>
                      <a:pt x="0" y="376"/>
                      <a:pt x="0" y="376"/>
                      <a:pt x="13" y="389"/>
                    </a:cubicBezTo>
                    <a:cubicBezTo>
                      <a:pt x="13" y="402"/>
                      <a:pt x="26" y="414"/>
                      <a:pt x="39" y="427"/>
                    </a:cubicBezTo>
                    <a:lnTo>
                      <a:pt x="52" y="466"/>
                    </a:lnTo>
                    <a:cubicBezTo>
                      <a:pt x="78" y="479"/>
                      <a:pt x="91" y="505"/>
                      <a:pt x="104" y="518"/>
                    </a:cubicBezTo>
                    <a:cubicBezTo>
                      <a:pt x="116" y="531"/>
                      <a:pt x="129" y="543"/>
                      <a:pt x="142" y="556"/>
                    </a:cubicBezTo>
                    <a:lnTo>
                      <a:pt x="168" y="595"/>
                    </a:lnTo>
                    <a:cubicBezTo>
                      <a:pt x="181" y="608"/>
                      <a:pt x="194" y="621"/>
                      <a:pt x="207" y="634"/>
                    </a:cubicBezTo>
                    <a:lnTo>
                      <a:pt x="233" y="647"/>
                    </a:lnTo>
                    <a:cubicBezTo>
                      <a:pt x="344" y="734"/>
                      <a:pt x="475" y="782"/>
                      <a:pt x="607" y="782"/>
                    </a:cubicBezTo>
                    <a:cubicBezTo>
                      <a:pt x="689" y="782"/>
                      <a:pt x="772" y="764"/>
                      <a:pt x="852" y="724"/>
                    </a:cubicBezTo>
                    <a:cubicBezTo>
                      <a:pt x="1032" y="634"/>
                      <a:pt x="1238" y="453"/>
                      <a:pt x="1380" y="92"/>
                    </a:cubicBezTo>
                    <a:cubicBezTo>
                      <a:pt x="1329" y="66"/>
                      <a:pt x="1277" y="53"/>
                      <a:pt x="1213" y="40"/>
                    </a:cubicBezTo>
                    <a:cubicBezTo>
                      <a:pt x="1109" y="13"/>
                      <a:pt x="1004" y="0"/>
                      <a:pt x="900" y="0"/>
                    </a:cubicBezTo>
                    <a:close/>
                  </a:path>
                </a:pathLst>
              </a:custGeom>
              <a:solidFill>
                <a:srgbClr val="D13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8"/>
              <p:cNvSpPr/>
              <p:nvPr/>
            </p:nvSpPr>
            <p:spPr>
              <a:xfrm>
                <a:off x="784600" y="3538000"/>
                <a:ext cx="177300" cy="80725"/>
              </a:xfrm>
              <a:custGeom>
                <a:avLst/>
                <a:gdLst/>
                <a:ahLst/>
                <a:cxnLst/>
                <a:rect l="l" t="t" r="r" b="b"/>
                <a:pathLst>
                  <a:path w="7092" h="3229" extrusionOk="0">
                    <a:moveTo>
                      <a:pt x="2785" y="0"/>
                    </a:moveTo>
                    <a:cubicBezTo>
                      <a:pt x="2390" y="0"/>
                      <a:pt x="1958" y="22"/>
                      <a:pt x="1484" y="69"/>
                    </a:cubicBezTo>
                    <a:cubicBezTo>
                      <a:pt x="633" y="146"/>
                      <a:pt x="155" y="791"/>
                      <a:pt x="39" y="1448"/>
                    </a:cubicBezTo>
                    <a:cubicBezTo>
                      <a:pt x="1" y="1719"/>
                      <a:pt x="259" y="2003"/>
                      <a:pt x="542" y="2016"/>
                    </a:cubicBezTo>
                    <a:cubicBezTo>
                      <a:pt x="566" y="2018"/>
                      <a:pt x="590" y="2019"/>
                      <a:pt x="613" y="2019"/>
                    </a:cubicBezTo>
                    <a:cubicBezTo>
                      <a:pt x="880" y="2019"/>
                      <a:pt x="1117" y="1888"/>
                      <a:pt x="1342" y="1758"/>
                    </a:cubicBezTo>
                    <a:cubicBezTo>
                      <a:pt x="1600" y="2093"/>
                      <a:pt x="1974" y="2338"/>
                      <a:pt x="2374" y="2429"/>
                    </a:cubicBezTo>
                    <a:cubicBezTo>
                      <a:pt x="2424" y="2440"/>
                      <a:pt x="2475" y="2449"/>
                      <a:pt x="2523" y="2449"/>
                    </a:cubicBezTo>
                    <a:cubicBezTo>
                      <a:pt x="2586" y="2449"/>
                      <a:pt x="2645" y="2434"/>
                      <a:pt x="2696" y="2390"/>
                    </a:cubicBezTo>
                    <a:cubicBezTo>
                      <a:pt x="2735" y="2351"/>
                      <a:pt x="2748" y="2274"/>
                      <a:pt x="2722" y="2222"/>
                    </a:cubicBezTo>
                    <a:lnTo>
                      <a:pt x="2722" y="2222"/>
                    </a:lnTo>
                    <a:cubicBezTo>
                      <a:pt x="3341" y="2699"/>
                      <a:pt x="4179" y="3022"/>
                      <a:pt x="4940" y="3228"/>
                    </a:cubicBezTo>
                    <a:lnTo>
                      <a:pt x="7029" y="3151"/>
                    </a:lnTo>
                    <a:cubicBezTo>
                      <a:pt x="6947" y="2560"/>
                      <a:pt x="7091" y="0"/>
                      <a:pt x="2785" y="0"/>
                    </a:cubicBezTo>
                    <a:close/>
                  </a:path>
                </a:pathLst>
              </a:custGeom>
              <a:solidFill>
                <a:srgbClr val="ED6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8"/>
              <p:cNvSpPr/>
              <p:nvPr/>
            </p:nvSpPr>
            <p:spPr>
              <a:xfrm>
                <a:off x="611325" y="3624800"/>
                <a:ext cx="109475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4379" h="1369" extrusionOk="0">
                    <a:moveTo>
                      <a:pt x="1789" y="1"/>
                    </a:moveTo>
                    <a:cubicBezTo>
                      <a:pt x="1148" y="1"/>
                      <a:pt x="530" y="52"/>
                      <a:pt x="329" y="156"/>
                    </a:cubicBezTo>
                    <a:cubicBezTo>
                      <a:pt x="0" y="326"/>
                      <a:pt x="532" y="1276"/>
                      <a:pt x="788" y="1276"/>
                    </a:cubicBezTo>
                    <a:cubicBezTo>
                      <a:pt x="804" y="1276"/>
                      <a:pt x="818" y="1272"/>
                      <a:pt x="832" y="1265"/>
                    </a:cubicBezTo>
                    <a:cubicBezTo>
                      <a:pt x="939" y="1209"/>
                      <a:pt x="1408" y="1174"/>
                      <a:pt x="1911" y="1174"/>
                    </a:cubicBezTo>
                    <a:cubicBezTo>
                      <a:pt x="2555" y="1174"/>
                      <a:pt x="3255" y="1231"/>
                      <a:pt x="3321" y="1368"/>
                    </a:cubicBezTo>
                    <a:lnTo>
                      <a:pt x="4378" y="1278"/>
                    </a:lnTo>
                    <a:cubicBezTo>
                      <a:pt x="4185" y="839"/>
                      <a:pt x="3888" y="427"/>
                      <a:pt x="3475" y="195"/>
                    </a:cubicBezTo>
                    <a:cubicBezTo>
                      <a:pt x="3251" y="65"/>
                      <a:pt x="2505" y="1"/>
                      <a:pt x="1789" y="1"/>
                    </a:cubicBezTo>
                    <a:close/>
                  </a:path>
                </a:pathLst>
              </a:custGeom>
              <a:solidFill>
                <a:srgbClr val="9C6C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8"/>
              <p:cNvSpPr/>
              <p:nvPr/>
            </p:nvSpPr>
            <p:spPr>
              <a:xfrm>
                <a:off x="679825" y="3721075"/>
                <a:ext cx="106425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2160" extrusionOk="0">
                    <a:moveTo>
                      <a:pt x="2790" y="1"/>
                    </a:moveTo>
                    <a:cubicBezTo>
                      <a:pt x="2759" y="1"/>
                      <a:pt x="2727" y="3"/>
                      <a:pt x="2696" y="6"/>
                    </a:cubicBezTo>
                    <a:lnTo>
                      <a:pt x="1342" y="161"/>
                    </a:lnTo>
                    <a:cubicBezTo>
                      <a:pt x="710" y="226"/>
                      <a:pt x="181" y="1025"/>
                      <a:pt x="0" y="2147"/>
                    </a:cubicBezTo>
                    <a:lnTo>
                      <a:pt x="0" y="2160"/>
                    </a:lnTo>
                    <a:lnTo>
                      <a:pt x="4256" y="2160"/>
                    </a:lnTo>
                    <a:lnTo>
                      <a:pt x="4179" y="1799"/>
                    </a:lnTo>
                    <a:cubicBezTo>
                      <a:pt x="3958" y="719"/>
                      <a:pt x="3410" y="1"/>
                      <a:pt x="2790" y="1"/>
                    </a:cubicBezTo>
                    <a:close/>
                  </a:path>
                </a:pathLst>
              </a:custGeom>
              <a:solidFill>
                <a:srgbClr val="9C6C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8"/>
              <p:cNvSpPr/>
              <p:nvPr/>
            </p:nvSpPr>
            <p:spPr>
              <a:xfrm>
                <a:off x="571800" y="3659575"/>
                <a:ext cx="90900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3636" h="2564" extrusionOk="0">
                    <a:moveTo>
                      <a:pt x="1360" y="0"/>
                    </a:moveTo>
                    <a:cubicBezTo>
                      <a:pt x="1222" y="0"/>
                      <a:pt x="1090" y="17"/>
                      <a:pt x="968" y="55"/>
                    </a:cubicBezTo>
                    <a:cubicBezTo>
                      <a:pt x="439" y="209"/>
                      <a:pt x="1" y="725"/>
                      <a:pt x="27" y="1280"/>
                    </a:cubicBezTo>
                    <a:cubicBezTo>
                      <a:pt x="40" y="1370"/>
                      <a:pt x="53" y="1473"/>
                      <a:pt x="104" y="1538"/>
                    </a:cubicBezTo>
                    <a:cubicBezTo>
                      <a:pt x="169" y="1602"/>
                      <a:pt x="246" y="1641"/>
                      <a:pt x="336" y="1680"/>
                    </a:cubicBezTo>
                    <a:cubicBezTo>
                      <a:pt x="476" y="1721"/>
                      <a:pt x="621" y="1731"/>
                      <a:pt x="769" y="1731"/>
                    </a:cubicBezTo>
                    <a:cubicBezTo>
                      <a:pt x="916" y="1731"/>
                      <a:pt x="1066" y="1721"/>
                      <a:pt x="1213" y="1721"/>
                    </a:cubicBezTo>
                    <a:cubicBezTo>
                      <a:pt x="1287" y="1721"/>
                      <a:pt x="1360" y="1723"/>
                      <a:pt x="1433" y="1731"/>
                    </a:cubicBezTo>
                    <a:cubicBezTo>
                      <a:pt x="2077" y="1783"/>
                      <a:pt x="2232" y="2260"/>
                      <a:pt x="2722" y="2492"/>
                    </a:cubicBezTo>
                    <a:cubicBezTo>
                      <a:pt x="2823" y="2541"/>
                      <a:pt x="2919" y="2564"/>
                      <a:pt x="3008" y="2564"/>
                    </a:cubicBezTo>
                    <a:cubicBezTo>
                      <a:pt x="3386" y="2564"/>
                      <a:pt x="3636" y="2157"/>
                      <a:pt x="3573" y="1667"/>
                    </a:cubicBezTo>
                    <a:cubicBezTo>
                      <a:pt x="3461" y="770"/>
                      <a:pt x="2278" y="0"/>
                      <a:pt x="13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8"/>
              <p:cNvSpPr/>
              <p:nvPr/>
            </p:nvSpPr>
            <p:spPr>
              <a:xfrm>
                <a:off x="590200" y="3676425"/>
                <a:ext cx="60300" cy="30950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1238" extrusionOk="0">
                    <a:moveTo>
                      <a:pt x="550" y="0"/>
                    </a:moveTo>
                    <a:cubicBezTo>
                      <a:pt x="230" y="0"/>
                      <a:pt x="0" y="51"/>
                      <a:pt x="0" y="51"/>
                    </a:cubicBezTo>
                    <a:cubicBezTo>
                      <a:pt x="1896" y="103"/>
                      <a:pt x="2412" y="1238"/>
                      <a:pt x="2412" y="1238"/>
                    </a:cubicBezTo>
                    <a:cubicBezTo>
                      <a:pt x="2091" y="183"/>
                      <a:pt x="1157" y="0"/>
                      <a:pt x="5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8"/>
              <p:cNvSpPr/>
              <p:nvPr/>
            </p:nvSpPr>
            <p:spPr>
              <a:xfrm>
                <a:off x="622425" y="3617500"/>
                <a:ext cx="139950" cy="147050"/>
              </a:xfrm>
              <a:custGeom>
                <a:avLst/>
                <a:gdLst/>
                <a:ahLst/>
                <a:cxnLst/>
                <a:rect l="l" t="t" r="r" b="b"/>
                <a:pathLst>
                  <a:path w="5598" h="5882" extrusionOk="0">
                    <a:moveTo>
                      <a:pt x="3635" y="0"/>
                    </a:moveTo>
                    <a:cubicBezTo>
                      <a:pt x="3546" y="0"/>
                      <a:pt x="3456" y="8"/>
                      <a:pt x="3367" y="22"/>
                    </a:cubicBezTo>
                    <a:cubicBezTo>
                      <a:pt x="2657" y="113"/>
                      <a:pt x="2077" y="616"/>
                      <a:pt x="1884" y="1286"/>
                    </a:cubicBezTo>
                    <a:lnTo>
                      <a:pt x="1394" y="2937"/>
                    </a:lnTo>
                    <a:lnTo>
                      <a:pt x="181" y="3956"/>
                    </a:lnTo>
                    <a:cubicBezTo>
                      <a:pt x="52" y="4059"/>
                      <a:pt x="1" y="4227"/>
                      <a:pt x="39" y="4381"/>
                    </a:cubicBezTo>
                    <a:cubicBezTo>
                      <a:pt x="143" y="4781"/>
                      <a:pt x="542" y="5529"/>
                      <a:pt x="2051" y="5787"/>
                    </a:cubicBezTo>
                    <a:cubicBezTo>
                      <a:pt x="2449" y="5855"/>
                      <a:pt x="2786" y="5882"/>
                      <a:pt x="3071" y="5882"/>
                    </a:cubicBezTo>
                    <a:cubicBezTo>
                      <a:pt x="4315" y="5882"/>
                      <a:pt x="4579" y="5362"/>
                      <a:pt x="4579" y="5362"/>
                    </a:cubicBezTo>
                    <a:cubicBezTo>
                      <a:pt x="5095" y="4730"/>
                      <a:pt x="5598" y="2241"/>
                      <a:pt x="5456" y="1505"/>
                    </a:cubicBezTo>
                    <a:cubicBezTo>
                      <a:pt x="5353" y="1067"/>
                      <a:pt x="5121" y="667"/>
                      <a:pt x="4747" y="396"/>
                    </a:cubicBezTo>
                    <a:lnTo>
                      <a:pt x="4682" y="358"/>
                    </a:lnTo>
                    <a:cubicBezTo>
                      <a:pt x="4380" y="128"/>
                      <a:pt x="4011" y="0"/>
                      <a:pt x="3635" y="0"/>
                    </a:cubicBezTo>
                    <a:close/>
                  </a:path>
                </a:pathLst>
              </a:custGeom>
              <a:solidFill>
                <a:srgbClr val="D190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8"/>
              <p:cNvSpPr/>
              <p:nvPr/>
            </p:nvSpPr>
            <p:spPr>
              <a:xfrm>
                <a:off x="650475" y="3636100"/>
                <a:ext cx="51625" cy="66125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2645" extrusionOk="0">
                    <a:moveTo>
                      <a:pt x="1032" y="1"/>
                    </a:moveTo>
                    <a:cubicBezTo>
                      <a:pt x="916" y="168"/>
                      <a:pt x="826" y="349"/>
                      <a:pt x="762" y="542"/>
                    </a:cubicBezTo>
                    <a:lnTo>
                      <a:pt x="272" y="2193"/>
                    </a:lnTo>
                    <a:lnTo>
                      <a:pt x="1" y="2425"/>
                    </a:lnTo>
                    <a:cubicBezTo>
                      <a:pt x="207" y="2554"/>
                      <a:pt x="465" y="2644"/>
                      <a:pt x="723" y="2644"/>
                    </a:cubicBezTo>
                    <a:cubicBezTo>
                      <a:pt x="1471" y="2644"/>
                      <a:pt x="2064" y="2038"/>
                      <a:pt x="2064" y="1303"/>
                    </a:cubicBezTo>
                    <a:cubicBezTo>
                      <a:pt x="2064" y="671"/>
                      <a:pt x="1626" y="142"/>
                      <a:pt x="1032" y="1"/>
                    </a:cubicBezTo>
                    <a:close/>
                  </a:path>
                </a:pathLst>
              </a:custGeom>
              <a:solidFill>
                <a:srgbClr val="FFF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8"/>
              <p:cNvSpPr/>
              <p:nvPr/>
            </p:nvSpPr>
            <p:spPr>
              <a:xfrm>
                <a:off x="667250" y="3667950"/>
                <a:ext cx="11300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452" h="793" extrusionOk="0">
                    <a:moveTo>
                      <a:pt x="290" y="1"/>
                    </a:moveTo>
                    <a:cubicBezTo>
                      <a:pt x="203" y="1"/>
                      <a:pt x="100" y="148"/>
                      <a:pt x="52" y="352"/>
                    </a:cubicBezTo>
                    <a:cubicBezTo>
                      <a:pt x="0" y="571"/>
                      <a:pt x="39" y="764"/>
                      <a:pt x="129" y="790"/>
                    </a:cubicBezTo>
                    <a:cubicBezTo>
                      <a:pt x="136" y="792"/>
                      <a:pt x="144" y="793"/>
                      <a:pt x="151" y="793"/>
                    </a:cubicBezTo>
                    <a:cubicBezTo>
                      <a:pt x="248" y="793"/>
                      <a:pt x="352" y="633"/>
                      <a:pt x="400" y="429"/>
                    </a:cubicBezTo>
                    <a:cubicBezTo>
                      <a:pt x="452" y="210"/>
                      <a:pt x="413" y="16"/>
                      <a:pt x="310" y="3"/>
                    </a:cubicBezTo>
                    <a:cubicBezTo>
                      <a:pt x="303" y="1"/>
                      <a:pt x="297" y="1"/>
                      <a:pt x="2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8"/>
              <p:cNvSpPr/>
              <p:nvPr/>
            </p:nvSpPr>
            <p:spPr>
              <a:xfrm>
                <a:off x="709150" y="3675425"/>
                <a:ext cx="113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804" extrusionOk="0">
                    <a:moveTo>
                      <a:pt x="311" y="0"/>
                    </a:moveTo>
                    <a:cubicBezTo>
                      <a:pt x="211" y="0"/>
                      <a:pt x="102" y="151"/>
                      <a:pt x="53" y="362"/>
                    </a:cubicBezTo>
                    <a:cubicBezTo>
                      <a:pt x="1" y="581"/>
                      <a:pt x="40" y="775"/>
                      <a:pt x="130" y="801"/>
                    </a:cubicBezTo>
                    <a:cubicBezTo>
                      <a:pt x="137" y="802"/>
                      <a:pt x="144" y="803"/>
                      <a:pt x="151" y="803"/>
                    </a:cubicBezTo>
                    <a:cubicBezTo>
                      <a:pt x="249" y="803"/>
                      <a:pt x="353" y="644"/>
                      <a:pt x="401" y="439"/>
                    </a:cubicBezTo>
                    <a:cubicBezTo>
                      <a:pt x="452" y="220"/>
                      <a:pt x="414" y="27"/>
                      <a:pt x="323" y="1"/>
                    </a:cubicBezTo>
                    <a:cubicBezTo>
                      <a:pt x="319" y="0"/>
                      <a:pt x="315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8"/>
              <p:cNvSpPr/>
              <p:nvPr/>
            </p:nvSpPr>
            <p:spPr>
              <a:xfrm>
                <a:off x="709800" y="3661100"/>
                <a:ext cx="24850" cy="2080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32" extrusionOk="0">
                    <a:moveTo>
                      <a:pt x="298" y="0"/>
                    </a:moveTo>
                    <a:cubicBezTo>
                      <a:pt x="90" y="0"/>
                      <a:pt x="1" y="213"/>
                      <a:pt x="1" y="213"/>
                    </a:cubicBezTo>
                    <a:cubicBezTo>
                      <a:pt x="336" y="342"/>
                      <a:pt x="903" y="832"/>
                      <a:pt x="903" y="832"/>
                    </a:cubicBezTo>
                    <a:cubicBezTo>
                      <a:pt x="903" y="832"/>
                      <a:pt x="994" y="406"/>
                      <a:pt x="581" y="110"/>
                    </a:cubicBezTo>
                    <a:cubicBezTo>
                      <a:pt x="469" y="29"/>
                      <a:pt x="376" y="0"/>
                      <a:pt x="2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8"/>
              <p:cNvSpPr/>
              <p:nvPr/>
            </p:nvSpPr>
            <p:spPr>
              <a:xfrm>
                <a:off x="661450" y="3657800"/>
                <a:ext cx="19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642" extrusionOk="0">
                    <a:moveTo>
                      <a:pt x="542" y="1"/>
                    </a:moveTo>
                    <a:cubicBezTo>
                      <a:pt x="483" y="1"/>
                      <a:pt x="411" y="24"/>
                      <a:pt x="323" y="87"/>
                    </a:cubicBezTo>
                    <a:cubicBezTo>
                      <a:pt x="0" y="319"/>
                      <a:pt x="65" y="641"/>
                      <a:pt x="65" y="641"/>
                    </a:cubicBezTo>
                    <a:cubicBezTo>
                      <a:pt x="65" y="641"/>
                      <a:pt x="503" y="267"/>
                      <a:pt x="761" y="164"/>
                    </a:cubicBezTo>
                    <a:cubicBezTo>
                      <a:pt x="761" y="164"/>
                      <a:pt x="700" y="1"/>
                      <a:pt x="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8"/>
              <p:cNvSpPr/>
              <p:nvPr/>
            </p:nvSpPr>
            <p:spPr>
              <a:xfrm>
                <a:off x="655900" y="3579175"/>
                <a:ext cx="120025" cy="86625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3465" extrusionOk="0">
                    <a:moveTo>
                      <a:pt x="2777" y="1"/>
                    </a:moveTo>
                    <a:cubicBezTo>
                      <a:pt x="1927" y="1"/>
                      <a:pt x="587" y="181"/>
                      <a:pt x="300" y="382"/>
                    </a:cubicBezTo>
                    <a:cubicBezTo>
                      <a:pt x="1" y="585"/>
                      <a:pt x="600" y="1443"/>
                      <a:pt x="874" y="1443"/>
                    </a:cubicBezTo>
                    <a:cubicBezTo>
                      <a:pt x="895" y="1443"/>
                      <a:pt x="915" y="1438"/>
                      <a:pt x="932" y="1426"/>
                    </a:cubicBezTo>
                    <a:cubicBezTo>
                      <a:pt x="1032" y="1361"/>
                      <a:pt x="1601" y="1210"/>
                      <a:pt x="2171" y="1210"/>
                    </a:cubicBezTo>
                    <a:cubicBezTo>
                      <a:pt x="2844" y="1210"/>
                      <a:pt x="3518" y="1422"/>
                      <a:pt x="3421" y="2239"/>
                    </a:cubicBezTo>
                    <a:lnTo>
                      <a:pt x="4117" y="3464"/>
                    </a:lnTo>
                    <a:cubicBezTo>
                      <a:pt x="4801" y="717"/>
                      <a:pt x="3872" y="266"/>
                      <a:pt x="3421" y="72"/>
                    </a:cubicBezTo>
                    <a:cubicBezTo>
                      <a:pt x="3308" y="22"/>
                      <a:pt x="3072" y="1"/>
                      <a:pt x="2777" y="1"/>
                    </a:cubicBezTo>
                    <a:close/>
                  </a:path>
                </a:pathLst>
              </a:custGeom>
              <a:solidFill>
                <a:srgbClr val="D190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8"/>
              <p:cNvSpPr/>
              <p:nvPr/>
            </p:nvSpPr>
            <p:spPr>
              <a:xfrm>
                <a:off x="686600" y="3742500"/>
                <a:ext cx="2600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17" extrusionOk="0">
                    <a:moveTo>
                      <a:pt x="52" y="0"/>
                    </a:moveTo>
                    <a:cubicBezTo>
                      <a:pt x="26" y="0"/>
                      <a:pt x="0" y="26"/>
                      <a:pt x="0" y="52"/>
                    </a:cubicBezTo>
                    <a:cubicBezTo>
                      <a:pt x="0" y="91"/>
                      <a:pt x="26" y="117"/>
                      <a:pt x="52" y="117"/>
                    </a:cubicBezTo>
                    <a:cubicBezTo>
                      <a:pt x="78" y="117"/>
                      <a:pt x="103" y="91"/>
                      <a:pt x="103" y="52"/>
                    </a:cubicBezTo>
                    <a:cubicBezTo>
                      <a:pt x="103" y="26"/>
                      <a:pt x="78" y="0"/>
                      <a:pt x="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8"/>
              <p:cNvSpPr/>
              <p:nvPr/>
            </p:nvSpPr>
            <p:spPr>
              <a:xfrm>
                <a:off x="700775" y="3742500"/>
                <a:ext cx="2600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17" extrusionOk="0">
                    <a:moveTo>
                      <a:pt x="52" y="0"/>
                    </a:moveTo>
                    <a:cubicBezTo>
                      <a:pt x="26" y="0"/>
                      <a:pt x="1" y="26"/>
                      <a:pt x="1" y="52"/>
                    </a:cubicBezTo>
                    <a:cubicBezTo>
                      <a:pt x="1" y="91"/>
                      <a:pt x="26" y="117"/>
                      <a:pt x="52" y="117"/>
                    </a:cubicBezTo>
                    <a:cubicBezTo>
                      <a:pt x="91" y="117"/>
                      <a:pt x="104" y="91"/>
                      <a:pt x="104" y="52"/>
                    </a:cubicBezTo>
                    <a:cubicBezTo>
                      <a:pt x="104" y="26"/>
                      <a:pt x="91" y="0"/>
                      <a:pt x="52" y="0"/>
                    </a:cubicBezTo>
                    <a:close/>
                  </a:path>
                </a:pathLst>
              </a:custGeom>
              <a:solidFill>
                <a:srgbClr val="163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8"/>
              <p:cNvSpPr/>
              <p:nvPr/>
            </p:nvSpPr>
            <p:spPr>
              <a:xfrm>
                <a:off x="694000" y="3749600"/>
                <a:ext cx="2925" cy="26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04" extrusionOk="0">
                    <a:moveTo>
                      <a:pt x="52" y="0"/>
                    </a:moveTo>
                    <a:cubicBezTo>
                      <a:pt x="27" y="0"/>
                      <a:pt x="1" y="26"/>
                      <a:pt x="1" y="52"/>
                    </a:cubicBezTo>
                    <a:cubicBezTo>
                      <a:pt x="1" y="78"/>
                      <a:pt x="27" y="103"/>
                      <a:pt x="52" y="103"/>
                    </a:cubicBezTo>
                    <a:cubicBezTo>
                      <a:pt x="91" y="103"/>
                      <a:pt x="117" y="78"/>
                      <a:pt x="117" y="52"/>
                    </a:cubicBezTo>
                    <a:cubicBezTo>
                      <a:pt x="117" y="26"/>
                      <a:pt x="91" y="0"/>
                      <a:pt x="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8"/>
              <p:cNvSpPr/>
              <p:nvPr/>
            </p:nvSpPr>
            <p:spPr>
              <a:xfrm>
                <a:off x="625650" y="3723150"/>
                <a:ext cx="2600" cy="260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04" extrusionOk="0">
                    <a:moveTo>
                      <a:pt x="52" y="1"/>
                    </a:moveTo>
                    <a:cubicBezTo>
                      <a:pt x="27" y="1"/>
                      <a:pt x="1" y="26"/>
                      <a:pt x="1" y="52"/>
                    </a:cubicBezTo>
                    <a:cubicBezTo>
                      <a:pt x="1" y="78"/>
                      <a:pt x="27" y="104"/>
                      <a:pt x="52" y="104"/>
                    </a:cubicBezTo>
                    <a:cubicBezTo>
                      <a:pt x="78" y="104"/>
                      <a:pt x="104" y="78"/>
                      <a:pt x="104" y="52"/>
                    </a:cubicBezTo>
                    <a:cubicBezTo>
                      <a:pt x="104" y="26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38"/>
              <p:cNvSpPr/>
              <p:nvPr/>
            </p:nvSpPr>
            <p:spPr>
              <a:xfrm>
                <a:off x="637250" y="3727225"/>
                <a:ext cx="26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01" extrusionOk="0">
                    <a:moveTo>
                      <a:pt x="45" y="0"/>
                    </a:moveTo>
                    <a:cubicBezTo>
                      <a:pt x="27" y="0"/>
                      <a:pt x="10" y="12"/>
                      <a:pt x="1" y="31"/>
                    </a:cubicBezTo>
                    <a:cubicBezTo>
                      <a:pt x="1" y="57"/>
                      <a:pt x="14" y="83"/>
                      <a:pt x="40" y="96"/>
                    </a:cubicBezTo>
                    <a:cubicBezTo>
                      <a:pt x="47" y="99"/>
                      <a:pt x="54" y="101"/>
                      <a:pt x="60" y="101"/>
                    </a:cubicBezTo>
                    <a:cubicBezTo>
                      <a:pt x="77" y="101"/>
                      <a:pt x="91" y="89"/>
                      <a:pt x="91" y="70"/>
                    </a:cubicBezTo>
                    <a:cubicBezTo>
                      <a:pt x="104" y="44"/>
                      <a:pt x="91" y="18"/>
                      <a:pt x="65" y="5"/>
                    </a:cubicBezTo>
                    <a:cubicBezTo>
                      <a:pt x="59" y="2"/>
                      <a:pt x="52" y="0"/>
                      <a:pt x="45" y="0"/>
                    </a:cubicBezTo>
                    <a:close/>
                  </a:path>
                </a:pathLst>
              </a:custGeom>
              <a:solidFill>
                <a:srgbClr val="163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38"/>
              <p:cNvSpPr/>
              <p:nvPr/>
            </p:nvSpPr>
            <p:spPr>
              <a:xfrm>
                <a:off x="629850" y="3731225"/>
                <a:ext cx="2600" cy="227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91" extrusionOk="0">
                    <a:moveTo>
                      <a:pt x="52" y="0"/>
                    </a:moveTo>
                    <a:cubicBezTo>
                      <a:pt x="26" y="0"/>
                      <a:pt x="0" y="13"/>
                      <a:pt x="0" y="39"/>
                    </a:cubicBezTo>
                    <a:cubicBezTo>
                      <a:pt x="0" y="65"/>
                      <a:pt x="26" y="90"/>
                      <a:pt x="52" y="90"/>
                    </a:cubicBezTo>
                    <a:cubicBezTo>
                      <a:pt x="78" y="90"/>
                      <a:pt x="104" y="65"/>
                      <a:pt x="104" y="39"/>
                    </a:cubicBezTo>
                    <a:cubicBezTo>
                      <a:pt x="104" y="13"/>
                      <a:pt x="78" y="0"/>
                      <a:pt x="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38"/>
              <p:cNvSpPr/>
              <p:nvPr/>
            </p:nvSpPr>
            <p:spPr>
              <a:xfrm>
                <a:off x="639200" y="3720300"/>
                <a:ext cx="51925" cy="37700"/>
              </a:xfrm>
              <a:custGeom>
                <a:avLst/>
                <a:gdLst/>
                <a:ahLst/>
                <a:cxnLst/>
                <a:rect l="l" t="t" r="r" b="b"/>
                <a:pathLst>
                  <a:path w="2077" h="1508" extrusionOk="0">
                    <a:moveTo>
                      <a:pt x="292" y="0"/>
                    </a:moveTo>
                    <a:cubicBezTo>
                      <a:pt x="0" y="0"/>
                      <a:pt x="65" y="153"/>
                      <a:pt x="65" y="153"/>
                    </a:cubicBezTo>
                    <a:cubicBezTo>
                      <a:pt x="65" y="540"/>
                      <a:pt x="323" y="837"/>
                      <a:pt x="619" y="979"/>
                    </a:cubicBezTo>
                    <a:cubicBezTo>
                      <a:pt x="594" y="1108"/>
                      <a:pt x="568" y="1275"/>
                      <a:pt x="581" y="1456"/>
                    </a:cubicBezTo>
                    <a:cubicBezTo>
                      <a:pt x="619" y="1482"/>
                      <a:pt x="658" y="1495"/>
                      <a:pt x="697" y="1507"/>
                    </a:cubicBezTo>
                    <a:cubicBezTo>
                      <a:pt x="697" y="1327"/>
                      <a:pt x="710" y="1159"/>
                      <a:pt x="735" y="1030"/>
                    </a:cubicBezTo>
                    <a:cubicBezTo>
                      <a:pt x="850" y="1076"/>
                      <a:pt x="967" y="1099"/>
                      <a:pt x="1076" y="1099"/>
                    </a:cubicBezTo>
                    <a:cubicBezTo>
                      <a:pt x="1211" y="1099"/>
                      <a:pt x="1333" y="1063"/>
                      <a:pt x="1419" y="992"/>
                    </a:cubicBezTo>
                    <a:cubicBezTo>
                      <a:pt x="1780" y="682"/>
                      <a:pt x="2077" y="450"/>
                      <a:pt x="1006" y="140"/>
                    </a:cubicBezTo>
                    <a:cubicBezTo>
                      <a:pt x="655" y="36"/>
                      <a:pt x="432" y="0"/>
                      <a:pt x="2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38"/>
              <p:cNvSpPr/>
              <p:nvPr/>
            </p:nvSpPr>
            <p:spPr>
              <a:xfrm>
                <a:off x="1056725" y="3721225"/>
                <a:ext cx="215400" cy="53550"/>
              </a:xfrm>
              <a:custGeom>
                <a:avLst/>
                <a:gdLst/>
                <a:ahLst/>
                <a:cxnLst/>
                <a:rect l="l" t="t" r="r" b="b"/>
                <a:pathLst>
                  <a:path w="8616" h="2142" extrusionOk="0">
                    <a:moveTo>
                      <a:pt x="2038" y="0"/>
                    </a:moveTo>
                    <a:cubicBezTo>
                      <a:pt x="1380" y="0"/>
                      <a:pt x="774" y="387"/>
                      <a:pt x="503" y="993"/>
                    </a:cubicBezTo>
                    <a:lnTo>
                      <a:pt x="0" y="2141"/>
                    </a:lnTo>
                    <a:lnTo>
                      <a:pt x="8615" y="2141"/>
                    </a:lnTo>
                    <a:lnTo>
                      <a:pt x="7700" y="877"/>
                    </a:lnTo>
                    <a:cubicBezTo>
                      <a:pt x="7403" y="336"/>
                      <a:pt x="6836" y="0"/>
                      <a:pt x="62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38"/>
              <p:cNvSpPr/>
              <p:nvPr/>
            </p:nvSpPr>
            <p:spPr>
              <a:xfrm>
                <a:off x="1135725" y="3651575"/>
                <a:ext cx="69650" cy="113925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4557" extrusionOk="0">
                    <a:moveTo>
                      <a:pt x="477" y="1"/>
                    </a:moveTo>
                    <a:cubicBezTo>
                      <a:pt x="477" y="1"/>
                      <a:pt x="181" y="2670"/>
                      <a:pt x="0" y="2683"/>
                    </a:cubicBezTo>
                    <a:cubicBezTo>
                      <a:pt x="1286" y="3457"/>
                      <a:pt x="1267" y="4557"/>
                      <a:pt x="2106" y="4557"/>
                    </a:cubicBezTo>
                    <a:cubicBezTo>
                      <a:pt x="2134" y="4557"/>
                      <a:pt x="2163" y="4556"/>
                      <a:pt x="2193" y="4553"/>
                    </a:cubicBezTo>
                    <a:cubicBezTo>
                      <a:pt x="2786" y="4514"/>
                      <a:pt x="2696" y="3766"/>
                      <a:pt x="2579" y="3289"/>
                    </a:cubicBezTo>
                    <a:cubicBezTo>
                      <a:pt x="2450" y="3186"/>
                      <a:pt x="2347" y="3109"/>
                      <a:pt x="2231" y="3044"/>
                    </a:cubicBezTo>
                    <a:lnTo>
                      <a:pt x="2489" y="1845"/>
                    </a:lnTo>
                    <a:lnTo>
                      <a:pt x="477" y="1"/>
                    </a:ln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38"/>
              <p:cNvSpPr/>
              <p:nvPr/>
            </p:nvSpPr>
            <p:spPr>
              <a:xfrm>
                <a:off x="1223100" y="3581625"/>
                <a:ext cx="38700" cy="8867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3547" extrusionOk="0">
                    <a:moveTo>
                      <a:pt x="748" y="0"/>
                    </a:moveTo>
                    <a:lnTo>
                      <a:pt x="0" y="387"/>
                    </a:lnTo>
                    <a:lnTo>
                      <a:pt x="0" y="3547"/>
                    </a:lnTo>
                    <a:cubicBezTo>
                      <a:pt x="0" y="3547"/>
                      <a:pt x="1548" y="2915"/>
                      <a:pt x="7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38"/>
              <p:cNvSpPr/>
              <p:nvPr/>
            </p:nvSpPr>
            <p:spPr>
              <a:xfrm>
                <a:off x="1088325" y="3548775"/>
                <a:ext cx="147650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7540" extrusionOk="0">
                    <a:moveTo>
                      <a:pt x="3947" y="1"/>
                    </a:moveTo>
                    <a:cubicBezTo>
                      <a:pt x="3883" y="1"/>
                      <a:pt x="3818" y="4"/>
                      <a:pt x="3753" y="12"/>
                    </a:cubicBezTo>
                    <a:cubicBezTo>
                      <a:pt x="3250" y="50"/>
                      <a:pt x="2747" y="115"/>
                      <a:pt x="2244" y="179"/>
                    </a:cubicBezTo>
                    <a:cubicBezTo>
                      <a:pt x="1032" y="386"/>
                      <a:pt x="39" y="1417"/>
                      <a:pt x="13" y="2333"/>
                    </a:cubicBezTo>
                    <a:cubicBezTo>
                      <a:pt x="0" y="3016"/>
                      <a:pt x="258" y="3739"/>
                      <a:pt x="400" y="4396"/>
                    </a:cubicBezTo>
                    <a:cubicBezTo>
                      <a:pt x="890" y="6589"/>
                      <a:pt x="1303" y="6834"/>
                      <a:pt x="2954" y="7324"/>
                    </a:cubicBezTo>
                    <a:cubicBezTo>
                      <a:pt x="3452" y="7471"/>
                      <a:pt x="3866" y="7540"/>
                      <a:pt x="4210" y="7540"/>
                    </a:cubicBezTo>
                    <a:cubicBezTo>
                      <a:pt x="5549" y="7540"/>
                      <a:pt x="5825" y="6503"/>
                      <a:pt x="5855" y="5067"/>
                    </a:cubicBezTo>
                    <a:cubicBezTo>
                      <a:pt x="5868" y="4138"/>
                      <a:pt x="5868" y="3210"/>
                      <a:pt x="5881" y="2281"/>
                    </a:cubicBezTo>
                    <a:cubicBezTo>
                      <a:pt x="5906" y="1026"/>
                      <a:pt x="5043" y="1"/>
                      <a:pt x="3947" y="1"/>
                    </a:cubicBezTo>
                    <a:close/>
                  </a:path>
                </a:pathLst>
              </a:custGeom>
              <a:solidFill>
                <a:srgbClr val="FBA7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38"/>
              <p:cNvSpPr/>
              <p:nvPr/>
            </p:nvSpPr>
            <p:spPr>
              <a:xfrm>
                <a:off x="1066075" y="3514150"/>
                <a:ext cx="187675" cy="144225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5769" extrusionOk="0">
                    <a:moveTo>
                      <a:pt x="4192" y="0"/>
                    </a:moveTo>
                    <a:cubicBezTo>
                      <a:pt x="3924" y="0"/>
                      <a:pt x="3636" y="22"/>
                      <a:pt x="3328" y="68"/>
                    </a:cubicBezTo>
                    <a:cubicBezTo>
                      <a:pt x="3005" y="107"/>
                      <a:pt x="2722" y="171"/>
                      <a:pt x="2477" y="249"/>
                    </a:cubicBezTo>
                    <a:cubicBezTo>
                      <a:pt x="1677" y="700"/>
                      <a:pt x="1703" y="1487"/>
                      <a:pt x="1703" y="1487"/>
                    </a:cubicBezTo>
                    <a:cubicBezTo>
                      <a:pt x="1693" y="1486"/>
                      <a:pt x="1683" y="1486"/>
                      <a:pt x="1673" y="1486"/>
                    </a:cubicBezTo>
                    <a:cubicBezTo>
                      <a:pt x="1081" y="1486"/>
                      <a:pt x="607" y="2235"/>
                      <a:pt x="607" y="2235"/>
                    </a:cubicBezTo>
                    <a:cubicBezTo>
                      <a:pt x="349" y="2583"/>
                      <a:pt x="0" y="3344"/>
                      <a:pt x="349" y="4827"/>
                    </a:cubicBezTo>
                    <a:lnTo>
                      <a:pt x="2090" y="5768"/>
                    </a:lnTo>
                    <a:cubicBezTo>
                      <a:pt x="2090" y="5768"/>
                      <a:pt x="2593" y="4775"/>
                      <a:pt x="2335" y="3176"/>
                    </a:cubicBezTo>
                    <a:lnTo>
                      <a:pt x="2335" y="3176"/>
                    </a:lnTo>
                    <a:cubicBezTo>
                      <a:pt x="3115" y="3478"/>
                      <a:pt x="4129" y="3779"/>
                      <a:pt x="5094" y="3779"/>
                    </a:cubicBezTo>
                    <a:cubicBezTo>
                      <a:pt x="5821" y="3779"/>
                      <a:pt x="6519" y="3608"/>
                      <a:pt x="7068" y="3138"/>
                    </a:cubicBezTo>
                    <a:cubicBezTo>
                      <a:pt x="7377" y="2880"/>
                      <a:pt x="7506" y="2454"/>
                      <a:pt x="7403" y="2041"/>
                    </a:cubicBezTo>
                    <a:cubicBezTo>
                      <a:pt x="7220" y="1320"/>
                      <a:pt x="6306" y="0"/>
                      <a:pt x="41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38"/>
              <p:cNvSpPr/>
              <p:nvPr/>
            </p:nvSpPr>
            <p:spPr>
              <a:xfrm>
                <a:off x="1192150" y="3653500"/>
                <a:ext cx="1517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1098" extrusionOk="0">
                    <a:moveTo>
                      <a:pt x="297" y="1"/>
                    </a:moveTo>
                    <a:cubicBezTo>
                      <a:pt x="129" y="1"/>
                      <a:pt x="0" y="530"/>
                      <a:pt x="0" y="723"/>
                    </a:cubicBezTo>
                    <a:cubicBezTo>
                      <a:pt x="0" y="1007"/>
                      <a:pt x="129" y="1097"/>
                      <a:pt x="297" y="1097"/>
                    </a:cubicBezTo>
                    <a:cubicBezTo>
                      <a:pt x="464" y="1097"/>
                      <a:pt x="606" y="1020"/>
                      <a:pt x="606" y="749"/>
                    </a:cubicBezTo>
                    <a:cubicBezTo>
                      <a:pt x="606" y="543"/>
                      <a:pt x="464" y="14"/>
                      <a:pt x="297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38"/>
              <p:cNvSpPr/>
              <p:nvPr/>
            </p:nvSpPr>
            <p:spPr>
              <a:xfrm>
                <a:off x="1177300" y="3676075"/>
                <a:ext cx="25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736" extrusionOk="0">
                    <a:moveTo>
                      <a:pt x="52" y="1"/>
                    </a:moveTo>
                    <a:cubicBezTo>
                      <a:pt x="27" y="14"/>
                      <a:pt x="1" y="52"/>
                      <a:pt x="1" y="91"/>
                    </a:cubicBezTo>
                    <a:cubicBezTo>
                      <a:pt x="104" y="581"/>
                      <a:pt x="568" y="723"/>
                      <a:pt x="865" y="736"/>
                    </a:cubicBezTo>
                    <a:lnTo>
                      <a:pt x="955" y="736"/>
                    </a:lnTo>
                    <a:cubicBezTo>
                      <a:pt x="994" y="723"/>
                      <a:pt x="1020" y="697"/>
                      <a:pt x="1020" y="658"/>
                    </a:cubicBezTo>
                    <a:cubicBezTo>
                      <a:pt x="1020" y="620"/>
                      <a:pt x="981" y="594"/>
                      <a:pt x="942" y="594"/>
                    </a:cubicBezTo>
                    <a:cubicBezTo>
                      <a:pt x="939" y="594"/>
                      <a:pt x="927" y="595"/>
                      <a:pt x="907" y="595"/>
                    </a:cubicBezTo>
                    <a:cubicBezTo>
                      <a:pt x="763" y="595"/>
                      <a:pt x="232" y="565"/>
                      <a:pt x="130" y="65"/>
                    </a:cubicBezTo>
                    <a:cubicBezTo>
                      <a:pt x="130" y="27"/>
                      <a:pt x="91" y="1"/>
                      <a:pt x="52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38"/>
              <p:cNvSpPr/>
              <p:nvPr/>
            </p:nvSpPr>
            <p:spPr>
              <a:xfrm>
                <a:off x="1215350" y="3640275"/>
                <a:ext cx="74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763" extrusionOk="0">
                    <a:moveTo>
                      <a:pt x="146" y="1"/>
                    </a:moveTo>
                    <a:cubicBezTo>
                      <a:pt x="61" y="1"/>
                      <a:pt x="1" y="164"/>
                      <a:pt x="1" y="375"/>
                    </a:cubicBezTo>
                    <a:cubicBezTo>
                      <a:pt x="1" y="582"/>
                      <a:pt x="65" y="762"/>
                      <a:pt x="155" y="762"/>
                    </a:cubicBezTo>
                    <a:cubicBezTo>
                      <a:pt x="233" y="762"/>
                      <a:pt x="297" y="594"/>
                      <a:pt x="297" y="388"/>
                    </a:cubicBezTo>
                    <a:cubicBezTo>
                      <a:pt x="297" y="169"/>
                      <a:pt x="233" y="1"/>
                      <a:pt x="155" y="1"/>
                    </a:cubicBezTo>
                    <a:cubicBezTo>
                      <a:pt x="152" y="1"/>
                      <a:pt x="149" y="1"/>
                      <a:pt x="146" y="1"/>
                    </a:cubicBezTo>
                    <a:close/>
                  </a:path>
                </a:pathLst>
              </a:custGeom>
              <a:solidFill>
                <a:srgbClr val="540A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38"/>
              <p:cNvSpPr/>
              <p:nvPr/>
            </p:nvSpPr>
            <p:spPr>
              <a:xfrm>
                <a:off x="1204400" y="3614125"/>
                <a:ext cx="34825" cy="278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112" extrusionOk="0">
                    <a:moveTo>
                      <a:pt x="530" y="1"/>
                    </a:moveTo>
                    <a:cubicBezTo>
                      <a:pt x="156" y="1"/>
                      <a:pt x="0" y="467"/>
                      <a:pt x="0" y="467"/>
                    </a:cubicBezTo>
                    <a:cubicBezTo>
                      <a:pt x="439" y="544"/>
                      <a:pt x="1316" y="1112"/>
                      <a:pt x="1316" y="1112"/>
                    </a:cubicBezTo>
                    <a:cubicBezTo>
                      <a:pt x="1316" y="1112"/>
                      <a:pt x="1393" y="390"/>
                      <a:pt x="813" y="80"/>
                    </a:cubicBezTo>
                    <a:cubicBezTo>
                      <a:pt x="707" y="24"/>
                      <a:pt x="613" y="1"/>
                      <a:pt x="5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38"/>
              <p:cNvSpPr/>
              <p:nvPr/>
            </p:nvSpPr>
            <p:spPr>
              <a:xfrm>
                <a:off x="1167325" y="3638025"/>
                <a:ext cx="77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310" h="763" extrusionOk="0">
                    <a:moveTo>
                      <a:pt x="146" y="0"/>
                    </a:moveTo>
                    <a:cubicBezTo>
                      <a:pt x="60" y="0"/>
                      <a:pt x="0" y="176"/>
                      <a:pt x="0" y="375"/>
                    </a:cubicBezTo>
                    <a:cubicBezTo>
                      <a:pt x="0" y="594"/>
                      <a:pt x="64" y="762"/>
                      <a:pt x="155" y="762"/>
                    </a:cubicBezTo>
                    <a:cubicBezTo>
                      <a:pt x="158" y="762"/>
                      <a:pt x="160" y="763"/>
                      <a:pt x="163" y="763"/>
                    </a:cubicBezTo>
                    <a:cubicBezTo>
                      <a:pt x="238" y="763"/>
                      <a:pt x="310" y="599"/>
                      <a:pt x="310" y="388"/>
                    </a:cubicBezTo>
                    <a:cubicBezTo>
                      <a:pt x="310" y="169"/>
                      <a:pt x="232" y="1"/>
                      <a:pt x="155" y="1"/>
                    </a:cubicBezTo>
                    <a:cubicBezTo>
                      <a:pt x="152" y="1"/>
                      <a:pt x="149" y="0"/>
                      <a:pt x="146" y="0"/>
                    </a:cubicBezTo>
                    <a:close/>
                  </a:path>
                </a:pathLst>
              </a:custGeom>
              <a:solidFill>
                <a:srgbClr val="540A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38"/>
              <p:cNvSpPr/>
              <p:nvPr/>
            </p:nvSpPr>
            <p:spPr>
              <a:xfrm>
                <a:off x="1149575" y="3612525"/>
                <a:ext cx="37750" cy="27475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1099" extrusionOk="0">
                    <a:moveTo>
                      <a:pt x="858" y="1"/>
                    </a:moveTo>
                    <a:cubicBezTo>
                      <a:pt x="781" y="1"/>
                      <a:pt x="697" y="16"/>
                      <a:pt x="607" y="54"/>
                    </a:cubicBezTo>
                    <a:cubicBezTo>
                      <a:pt x="1" y="299"/>
                      <a:pt x="65" y="1098"/>
                      <a:pt x="65" y="1098"/>
                    </a:cubicBezTo>
                    <a:cubicBezTo>
                      <a:pt x="65" y="1098"/>
                      <a:pt x="1071" y="531"/>
                      <a:pt x="1510" y="492"/>
                    </a:cubicBezTo>
                    <a:cubicBezTo>
                      <a:pt x="1510" y="492"/>
                      <a:pt x="1287" y="1"/>
                      <a:pt x="8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38"/>
              <p:cNvSpPr/>
              <p:nvPr/>
            </p:nvSpPr>
            <p:spPr>
              <a:xfrm>
                <a:off x="1160225" y="3665000"/>
                <a:ext cx="9050" cy="14975"/>
              </a:xfrm>
              <a:custGeom>
                <a:avLst/>
                <a:gdLst/>
                <a:ahLst/>
                <a:cxnLst/>
                <a:rect l="l" t="t" r="r" b="b"/>
                <a:pathLst>
                  <a:path w="362" h="599" extrusionOk="0">
                    <a:moveTo>
                      <a:pt x="287" y="0"/>
                    </a:moveTo>
                    <a:cubicBezTo>
                      <a:pt x="264" y="0"/>
                      <a:pt x="238" y="12"/>
                      <a:pt x="220" y="31"/>
                    </a:cubicBezTo>
                    <a:lnTo>
                      <a:pt x="13" y="495"/>
                    </a:lnTo>
                    <a:cubicBezTo>
                      <a:pt x="0" y="534"/>
                      <a:pt x="13" y="573"/>
                      <a:pt x="39" y="586"/>
                    </a:cubicBezTo>
                    <a:cubicBezTo>
                      <a:pt x="52" y="599"/>
                      <a:pt x="65" y="599"/>
                      <a:pt x="78" y="599"/>
                    </a:cubicBezTo>
                    <a:cubicBezTo>
                      <a:pt x="103" y="599"/>
                      <a:pt x="116" y="586"/>
                      <a:pt x="129" y="560"/>
                    </a:cubicBezTo>
                    <a:lnTo>
                      <a:pt x="348" y="108"/>
                    </a:lnTo>
                    <a:cubicBezTo>
                      <a:pt x="361" y="70"/>
                      <a:pt x="348" y="31"/>
                      <a:pt x="310" y="5"/>
                    </a:cubicBezTo>
                    <a:cubicBezTo>
                      <a:pt x="303" y="2"/>
                      <a:pt x="295" y="0"/>
                      <a:pt x="287" y="0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38"/>
              <p:cNvSpPr/>
              <p:nvPr/>
            </p:nvSpPr>
            <p:spPr>
              <a:xfrm>
                <a:off x="1149575" y="3664450"/>
                <a:ext cx="90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608" extrusionOk="0">
                    <a:moveTo>
                      <a:pt x="279" y="1"/>
                    </a:moveTo>
                    <a:cubicBezTo>
                      <a:pt x="259" y="1"/>
                      <a:pt x="237" y="15"/>
                      <a:pt x="220" y="40"/>
                    </a:cubicBezTo>
                    <a:lnTo>
                      <a:pt x="14" y="504"/>
                    </a:lnTo>
                    <a:cubicBezTo>
                      <a:pt x="1" y="530"/>
                      <a:pt x="14" y="582"/>
                      <a:pt x="39" y="595"/>
                    </a:cubicBezTo>
                    <a:cubicBezTo>
                      <a:pt x="52" y="608"/>
                      <a:pt x="65" y="608"/>
                      <a:pt x="78" y="608"/>
                    </a:cubicBezTo>
                    <a:cubicBezTo>
                      <a:pt x="104" y="608"/>
                      <a:pt x="117" y="595"/>
                      <a:pt x="130" y="569"/>
                    </a:cubicBezTo>
                    <a:lnTo>
                      <a:pt x="349" y="105"/>
                    </a:lnTo>
                    <a:cubicBezTo>
                      <a:pt x="362" y="79"/>
                      <a:pt x="349" y="27"/>
                      <a:pt x="310" y="14"/>
                    </a:cubicBezTo>
                    <a:cubicBezTo>
                      <a:pt x="301" y="5"/>
                      <a:pt x="290" y="1"/>
                      <a:pt x="279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38"/>
              <p:cNvSpPr/>
              <p:nvPr/>
            </p:nvSpPr>
            <p:spPr>
              <a:xfrm>
                <a:off x="1217925" y="3666925"/>
                <a:ext cx="8725" cy="153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612" extrusionOk="0">
                    <a:moveTo>
                      <a:pt x="68" y="1"/>
                    </a:moveTo>
                    <a:cubicBezTo>
                      <a:pt x="59" y="1"/>
                      <a:pt x="49" y="2"/>
                      <a:pt x="39" y="6"/>
                    </a:cubicBezTo>
                    <a:cubicBezTo>
                      <a:pt x="14" y="31"/>
                      <a:pt x="1" y="70"/>
                      <a:pt x="14" y="109"/>
                    </a:cubicBezTo>
                    <a:lnTo>
                      <a:pt x="220" y="573"/>
                    </a:lnTo>
                    <a:cubicBezTo>
                      <a:pt x="233" y="599"/>
                      <a:pt x="259" y="612"/>
                      <a:pt x="272" y="612"/>
                    </a:cubicBezTo>
                    <a:lnTo>
                      <a:pt x="310" y="612"/>
                    </a:lnTo>
                    <a:cubicBezTo>
                      <a:pt x="336" y="599"/>
                      <a:pt x="349" y="547"/>
                      <a:pt x="336" y="522"/>
                    </a:cubicBezTo>
                    <a:lnTo>
                      <a:pt x="130" y="44"/>
                    </a:lnTo>
                    <a:cubicBezTo>
                      <a:pt x="120" y="15"/>
                      <a:pt x="96" y="1"/>
                      <a:pt x="68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38"/>
              <p:cNvSpPr/>
              <p:nvPr/>
            </p:nvSpPr>
            <p:spPr>
              <a:xfrm>
                <a:off x="1228250" y="3667575"/>
                <a:ext cx="6475" cy="14975"/>
              </a:xfrm>
              <a:custGeom>
                <a:avLst/>
                <a:gdLst/>
                <a:ahLst/>
                <a:cxnLst/>
                <a:rect l="l" t="t" r="r" b="b"/>
                <a:pathLst>
                  <a:path w="259" h="599" extrusionOk="0">
                    <a:moveTo>
                      <a:pt x="68" y="1"/>
                    </a:moveTo>
                    <a:cubicBezTo>
                      <a:pt x="58" y="1"/>
                      <a:pt x="49" y="2"/>
                      <a:pt x="39" y="5"/>
                    </a:cubicBezTo>
                    <a:cubicBezTo>
                      <a:pt x="13" y="18"/>
                      <a:pt x="0" y="57"/>
                      <a:pt x="13" y="96"/>
                    </a:cubicBezTo>
                    <a:lnTo>
                      <a:pt x="220" y="560"/>
                    </a:lnTo>
                    <a:cubicBezTo>
                      <a:pt x="220" y="586"/>
                      <a:pt x="233" y="586"/>
                      <a:pt x="246" y="599"/>
                    </a:cubicBezTo>
                    <a:cubicBezTo>
                      <a:pt x="246" y="508"/>
                      <a:pt x="258" y="418"/>
                      <a:pt x="258" y="328"/>
                    </a:cubicBezTo>
                    <a:lnTo>
                      <a:pt x="129" y="44"/>
                    </a:lnTo>
                    <a:cubicBezTo>
                      <a:pt x="120" y="15"/>
                      <a:pt x="96" y="1"/>
                      <a:pt x="68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38"/>
              <p:cNvSpPr/>
              <p:nvPr/>
            </p:nvSpPr>
            <p:spPr>
              <a:xfrm>
                <a:off x="1059950" y="3624675"/>
                <a:ext cx="64825" cy="68225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2729" extrusionOk="0">
                    <a:moveTo>
                      <a:pt x="1039" y="0"/>
                    </a:moveTo>
                    <a:cubicBezTo>
                      <a:pt x="912" y="0"/>
                      <a:pt x="787" y="27"/>
                      <a:pt x="671" y="84"/>
                    </a:cubicBezTo>
                    <a:cubicBezTo>
                      <a:pt x="142" y="342"/>
                      <a:pt x="0" y="1141"/>
                      <a:pt x="349" y="1850"/>
                    </a:cubicBezTo>
                    <a:cubicBezTo>
                      <a:pt x="617" y="2397"/>
                      <a:pt x="1099" y="2729"/>
                      <a:pt x="1548" y="2729"/>
                    </a:cubicBezTo>
                    <a:cubicBezTo>
                      <a:pt x="1682" y="2729"/>
                      <a:pt x="1813" y="2699"/>
                      <a:pt x="1935" y="2637"/>
                    </a:cubicBezTo>
                    <a:cubicBezTo>
                      <a:pt x="2451" y="2379"/>
                      <a:pt x="2593" y="1592"/>
                      <a:pt x="2244" y="883"/>
                    </a:cubicBezTo>
                    <a:lnTo>
                      <a:pt x="2257" y="883"/>
                    </a:lnTo>
                    <a:cubicBezTo>
                      <a:pt x="1986" y="340"/>
                      <a:pt x="1494" y="0"/>
                      <a:pt x="1039" y="0"/>
                    </a:cubicBezTo>
                    <a:close/>
                  </a:path>
                </a:pathLst>
              </a:custGeom>
              <a:solidFill>
                <a:srgbClr val="FBA7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38"/>
              <p:cNvSpPr/>
              <p:nvPr/>
            </p:nvSpPr>
            <p:spPr>
              <a:xfrm>
                <a:off x="1074125" y="3636425"/>
                <a:ext cx="34525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1729" extrusionOk="0">
                    <a:moveTo>
                      <a:pt x="1381" y="1688"/>
                    </a:moveTo>
                    <a:cubicBezTo>
                      <a:pt x="1381" y="1689"/>
                      <a:pt x="1381" y="1689"/>
                      <a:pt x="1381" y="1690"/>
                    </a:cubicBezTo>
                    <a:cubicBezTo>
                      <a:pt x="1381" y="1689"/>
                      <a:pt x="1381" y="1689"/>
                      <a:pt x="1381" y="1688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530" y="362"/>
                      <a:pt x="865" y="736"/>
                      <a:pt x="1071" y="1058"/>
                    </a:cubicBezTo>
                    <a:cubicBezTo>
                      <a:pt x="989" y="1019"/>
                      <a:pt x="898" y="1003"/>
                      <a:pt x="804" y="1003"/>
                    </a:cubicBezTo>
                    <a:cubicBezTo>
                      <a:pt x="471" y="1003"/>
                      <a:pt x="117" y="1200"/>
                      <a:pt x="117" y="1200"/>
                    </a:cubicBezTo>
                    <a:cubicBezTo>
                      <a:pt x="314" y="1152"/>
                      <a:pt x="481" y="1131"/>
                      <a:pt x="623" y="1131"/>
                    </a:cubicBezTo>
                    <a:cubicBezTo>
                      <a:pt x="971" y="1131"/>
                      <a:pt x="1164" y="1256"/>
                      <a:pt x="1265" y="1393"/>
                    </a:cubicBezTo>
                    <a:cubicBezTo>
                      <a:pt x="1355" y="1600"/>
                      <a:pt x="1381" y="1729"/>
                      <a:pt x="1381" y="1729"/>
                    </a:cubicBezTo>
                    <a:cubicBezTo>
                      <a:pt x="1381" y="1703"/>
                      <a:pt x="1381" y="1664"/>
                      <a:pt x="1368" y="1638"/>
                    </a:cubicBezTo>
                    <a:lnTo>
                      <a:pt x="1368" y="1638"/>
                    </a:lnTo>
                    <a:cubicBezTo>
                      <a:pt x="1380" y="1663"/>
                      <a:pt x="1381" y="1676"/>
                      <a:pt x="1381" y="1688"/>
                    </a:cubicBezTo>
                    <a:lnTo>
                      <a:pt x="1381" y="1688"/>
                    </a:lnTo>
                    <a:cubicBezTo>
                      <a:pt x="1381" y="1547"/>
                      <a:pt x="1355" y="1432"/>
                      <a:pt x="1329" y="1342"/>
                    </a:cubicBezTo>
                    <a:cubicBezTo>
                      <a:pt x="1046" y="16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38"/>
              <p:cNvSpPr/>
              <p:nvPr/>
            </p:nvSpPr>
            <p:spPr>
              <a:xfrm>
                <a:off x="1001550" y="3723425"/>
                <a:ext cx="236725" cy="124375"/>
              </a:xfrm>
              <a:custGeom>
                <a:avLst/>
                <a:gdLst/>
                <a:ahLst/>
                <a:cxnLst/>
                <a:rect l="l" t="t" r="r" b="b"/>
                <a:pathLst>
                  <a:path w="9469" h="4975" extrusionOk="0">
                    <a:moveTo>
                      <a:pt x="3855" y="1"/>
                    </a:moveTo>
                    <a:cubicBezTo>
                      <a:pt x="2707" y="1"/>
                      <a:pt x="0" y="4046"/>
                      <a:pt x="892" y="4568"/>
                    </a:cubicBezTo>
                    <a:cubicBezTo>
                      <a:pt x="1376" y="4855"/>
                      <a:pt x="1909" y="4975"/>
                      <a:pt x="2463" y="4975"/>
                    </a:cubicBezTo>
                    <a:cubicBezTo>
                      <a:pt x="4126" y="4975"/>
                      <a:pt x="5973" y="3894"/>
                      <a:pt x="7211" y="2995"/>
                    </a:cubicBezTo>
                    <a:cubicBezTo>
                      <a:pt x="7405" y="2866"/>
                      <a:pt x="7560" y="2788"/>
                      <a:pt x="7753" y="2749"/>
                    </a:cubicBezTo>
                    <a:cubicBezTo>
                      <a:pt x="7921" y="2711"/>
                      <a:pt x="8088" y="2646"/>
                      <a:pt x="8204" y="2530"/>
                    </a:cubicBezTo>
                    <a:cubicBezTo>
                      <a:pt x="8514" y="2247"/>
                      <a:pt x="8901" y="2053"/>
                      <a:pt x="9326" y="2053"/>
                    </a:cubicBezTo>
                    <a:lnTo>
                      <a:pt x="9468" y="2053"/>
                    </a:lnTo>
                    <a:lnTo>
                      <a:pt x="9262" y="1718"/>
                    </a:lnTo>
                    <a:cubicBezTo>
                      <a:pt x="9120" y="1473"/>
                      <a:pt x="8862" y="1331"/>
                      <a:pt x="8591" y="1331"/>
                    </a:cubicBezTo>
                    <a:lnTo>
                      <a:pt x="7792" y="1318"/>
                    </a:lnTo>
                    <a:cubicBezTo>
                      <a:pt x="7379" y="1318"/>
                      <a:pt x="6979" y="1447"/>
                      <a:pt x="6657" y="1679"/>
                    </a:cubicBezTo>
                    <a:lnTo>
                      <a:pt x="6141" y="2066"/>
                    </a:lnTo>
                    <a:lnTo>
                      <a:pt x="3691" y="2943"/>
                    </a:lnTo>
                    <a:cubicBezTo>
                      <a:pt x="3691" y="2943"/>
                      <a:pt x="4838" y="1589"/>
                      <a:pt x="4864" y="1021"/>
                    </a:cubicBezTo>
                    <a:cubicBezTo>
                      <a:pt x="4890" y="377"/>
                      <a:pt x="4245" y="28"/>
                      <a:pt x="3897" y="3"/>
                    </a:cubicBezTo>
                    <a:cubicBezTo>
                      <a:pt x="3883" y="1"/>
                      <a:pt x="3869" y="1"/>
                      <a:pt x="3855" y="1"/>
                    </a:cubicBezTo>
                    <a:close/>
                  </a:path>
                </a:pathLst>
              </a:custGeom>
              <a:solidFill>
                <a:srgbClr val="FBA7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38"/>
              <p:cNvSpPr/>
              <p:nvPr/>
            </p:nvSpPr>
            <p:spPr>
              <a:xfrm>
                <a:off x="1040925" y="3723425"/>
                <a:ext cx="82875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315" h="2312" extrusionOk="0">
                    <a:moveTo>
                      <a:pt x="2282" y="1"/>
                    </a:moveTo>
                    <a:cubicBezTo>
                      <a:pt x="1707" y="1"/>
                      <a:pt x="719" y="1047"/>
                      <a:pt x="1" y="2143"/>
                    </a:cubicBezTo>
                    <a:cubicBezTo>
                      <a:pt x="243" y="2089"/>
                      <a:pt x="530" y="2054"/>
                      <a:pt x="869" y="2054"/>
                    </a:cubicBezTo>
                    <a:cubicBezTo>
                      <a:pt x="1342" y="2054"/>
                      <a:pt x="1915" y="2123"/>
                      <a:pt x="2606" y="2311"/>
                    </a:cubicBezTo>
                    <a:cubicBezTo>
                      <a:pt x="2928" y="1885"/>
                      <a:pt x="3276" y="1331"/>
                      <a:pt x="3289" y="1034"/>
                    </a:cubicBezTo>
                    <a:cubicBezTo>
                      <a:pt x="3315" y="377"/>
                      <a:pt x="2670" y="28"/>
                      <a:pt x="2322" y="3"/>
                    </a:cubicBezTo>
                    <a:cubicBezTo>
                      <a:pt x="2309" y="1"/>
                      <a:pt x="2295" y="1"/>
                      <a:pt x="22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38"/>
              <p:cNvSpPr/>
              <p:nvPr/>
            </p:nvSpPr>
            <p:spPr>
              <a:xfrm>
                <a:off x="1324975" y="3698650"/>
                <a:ext cx="40000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781" extrusionOk="0">
                    <a:moveTo>
                      <a:pt x="1432" y="1"/>
                    </a:moveTo>
                    <a:cubicBezTo>
                      <a:pt x="1380" y="26"/>
                      <a:pt x="1316" y="52"/>
                      <a:pt x="1251" y="65"/>
                    </a:cubicBezTo>
                    <a:cubicBezTo>
                      <a:pt x="736" y="194"/>
                      <a:pt x="0" y="375"/>
                      <a:pt x="0" y="375"/>
                    </a:cubicBezTo>
                    <a:cubicBezTo>
                      <a:pt x="0" y="375"/>
                      <a:pt x="0" y="632"/>
                      <a:pt x="245" y="710"/>
                    </a:cubicBezTo>
                    <a:cubicBezTo>
                      <a:pt x="429" y="765"/>
                      <a:pt x="729" y="781"/>
                      <a:pt x="980" y="781"/>
                    </a:cubicBezTo>
                    <a:cubicBezTo>
                      <a:pt x="1082" y="781"/>
                      <a:pt x="1177" y="778"/>
                      <a:pt x="1251" y="774"/>
                    </a:cubicBezTo>
                    <a:cubicBezTo>
                      <a:pt x="1380" y="671"/>
                      <a:pt x="1496" y="568"/>
                      <a:pt x="1600" y="452"/>
                    </a:cubicBezTo>
                    <a:cubicBezTo>
                      <a:pt x="1509" y="323"/>
                      <a:pt x="1445" y="168"/>
                      <a:pt x="1432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38"/>
              <p:cNvSpPr/>
              <p:nvPr/>
            </p:nvSpPr>
            <p:spPr>
              <a:xfrm>
                <a:off x="1264675" y="3746050"/>
                <a:ext cx="16475" cy="28400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136" extrusionOk="0">
                    <a:moveTo>
                      <a:pt x="504" y="0"/>
                    </a:moveTo>
                    <a:cubicBezTo>
                      <a:pt x="272" y="336"/>
                      <a:pt x="91" y="723"/>
                      <a:pt x="1" y="1135"/>
                    </a:cubicBezTo>
                    <a:lnTo>
                      <a:pt x="491" y="1135"/>
                    </a:lnTo>
                    <a:cubicBezTo>
                      <a:pt x="530" y="980"/>
                      <a:pt x="594" y="839"/>
                      <a:pt x="659" y="697"/>
                    </a:cubicBezTo>
                    <a:lnTo>
                      <a:pt x="50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38"/>
              <p:cNvSpPr/>
              <p:nvPr/>
            </p:nvSpPr>
            <p:spPr>
              <a:xfrm>
                <a:off x="1315950" y="3713150"/>
                <a:ext cx="101900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4076" h="2490" extrusionOk="0">
                    <a:moveTo>
                      <a:pt x="1006" y="1"/>
                    </a:moveTo>
                    <a:cubicBezTo>
                      <a:pt x="658" y="1"/>
                      <a:pt x="323" y="65"/>
                      <a:pt x="0" y="169"/>
                    </a:cubicBezTo>
                    <a:lnTo>
                      <a:pt x="129" y="633"/>
                    </a:lnTo>
                    <a:cubicBezTo>
                      <a:pt x="400" y="530"/>
                      <a:pt x="697" y="478"/>
                      <a:pt x="1006" y="478"/>
                    </a:cubicBezTo>
                    <a:cubicBezTo>
                      <a:pt x="1290" y="478"/>
                      <a:pt x="1548" y="530"/>
                      <a:pt x="1806" y="607"/>
                    </a:cubicBezTo>
                    <a:lnTo>
                      <a:pt x="1161" y="2490"/>
                    </a:lnTo>
                    <a:lnTo>
                      <a:pt x="1161" y="2490"/>
                    </a:lnTo>
                    <a:lnTo>
                      <a:pt x="1961" y="2451"/>
                    </a:lnTo>
                    <a:lnTo>
                      <a:pt x="2928" y="1303"/>
                    </a:lnTo>
                    <a:cubicBezTo>
                      <a:pt x="3237" y="1613"/>
                      <a:pt x="3457" y="2013"/>
                      <a:pt x="3586" y="2451"/>
                    </a:cubicBezTo>
                    <a:lnTo>
                      <a:pt x="4076" y="2451"/>
                    </a:lnTo>
                    <a:cubicBezTo>
                      <a:pt x="3766" y="1045"/>
                      <a:pt x="2502" y="1"/>
                      <a:pt x="10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38"/>
              <p:cNvSpPr/>
              <p:nvPr/>
            </p:nvSpPr>
            <p:spPr>
              <a:xfrm>
                <a:off x="1341750" y="3698350"/>
                <a:ext cx="66425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203" extrusionOk="0">
                    <a:moveTo>
                      <a:pt x="952" y="1"/>
                    </a:moveTo>
                    <a:cubicBezTo>
                      <a:pt x="691" y="1"/>
                      <a:pt x="431" y="84"/>
                      <a:pt x="258" y="296"/>
                    </a:cubicBezTo>
                    <a:cubicBezTo>
                      <a:pt x="129" y="464"/>
                      <a:pt x="77" y="683"/>
                      <a:pt x="39" y="889"/>
                    </a:cubicBezTo>
                    <a:cubicBezTo>
                      <a:pt x="13" y="1018"/>
                      <a:pt x="0" y="1160"/>
                      <a:pt x="77" y="1263"/>
                    </a:cubicBezTo>
                    <a:cubicBezTo>
                      <a:pt x="232" y="1470"/>
                      <a:pt x="580" y="1328"/>
                      <a:pt x="800" y="1457"/>
                    </a:cubicBezTo>
                    <a:cubicBezTo>
                      <a:pt x="929" y="1547"/>
                      <a:pt x="980" y="1715"/>
                      <a:pt x="1070" y="1857"/>
                    </a:cubicBezTo>
                    <a:cubicBezTo>
                      <a:pt x="1206" y="2082"/>
                      <a:pt x="1472" y="2202"/>
                      <a:pt x="1750" y="2202"/>
                    </a:cubicBezTo>
                    <a:cubicBezTo>
                      <a:pt x="1873" y="2202"/>
                      <a:pt x="1998" y="2179"/>
                      <a:pt x="2115" y="2131"/>
                    </a:cubicBezTo>
                    <a:lnTo>
                      <a:pt x="2115" y="2131"/>
                    </a:lnTo>
                    <a:cubicBezTo>
                      <a:pt x="2334" y="2068"/>
                      <a:pt x="2544" y="1895"/>
                      <a:pt x="2605" y="1676"/>
                    </a:cubicBezTo>
                    <a:cubicBezTo>
                      <a:pt x="2657" y="1496"/>
                      <a:pt x="2605" y="1328"/>
                      <a:pt x="2541" y="1173"/>
                    </a:cubicBezTo>
                    <a:cubicBezTo>
                      <a:pt x="2321" y="683"/>
                      <a:pt x="1922" y="296"/>
                      <a:pt x="1432" y="90"/>
                    </a:cubicBezTo>
                    <a:cubicBezTo>
                      <a:pt x="1286" y="35"/>
                      <a:pt x="1119" y="1"/>
                      <a:pt x="952" y="1"/>
                    </a:cubicBezTo>
                    <a:close/>
                  </a:path>
                </a:pathLst>
              </a:custGeom>
              <a:solidFill>
                <a:srgbClr val="FBA7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13" name="Google Shape;2013;p38"/>
            <p:cNvGrpSpPr/>
            <p:nvPr/>
          </p:nvGrpSpPr>
          <p:grpSpPr>
            <a:xfrm>
              <a:off x="189826" y="3966096"/>
              <a:ext cx="523386" cy="556558"/>
              <a:chOff x="189826" y="3966096"/>
              <a:chExt cx="523386" cy="556558"/>
            </a:xfrm>
          </p:grpSpPr>
          <p:sp>
            <p:nvSpPr>
              <p:cNvPr id="2014" name="Google Shape;2014;p38"/>
              <p:cNvSpPr/>
              <p:nvPr/>
            </p:nvSpPr>
            <p:spPr>
              <a:xfrm>
                <a:off x="226389" y="3966096"/>
                <a:ext cx="411900" cy="4119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38"/>
              <p:cNvSpPr/>
              <p:nvPr/>
            </p:nvSpPr>
            <p:spPr>
              <a:xfrm>
                <a:off x="189826" y="4370254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38"/>
              <p:cNvSpPr/>
              <p:nvPr/>
            </p:nvSpPr>
            <p:spPr>
              <a:xfrm>
                <a:off x="483713" y="4180688"/>
                <a:ext cx="229500" cy="229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A55C1F0-388F-D499-63C4-BEBFEF7C17FD}"/>
              </a:ext>
            </a:extLst>
          </p:cNvPr>
          <p:cNvSpPr txBox="1"/>
          <p:nvPr/>
        </p:nvSpPr>
        <p:spPr>
          <a:xfrm>
            <a:off x="2908662" y="913328"/>
            <a:ext cx="57737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Chúc</a:t>
            </a:r>
            <a:r>
              <a:rPr lang="en-US" sz="8000" dirty="0">
                <a:solidFill>
                  <a:srgbClr val="002060"/>
                </a:solidFill>
                <a:latin typeface="iCiel Cadena" panose="02000503000000020004" pitchFamily="50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các</a:t>
            </a:r>
            <a:r>
              <a:rPr lang="en-US" sz="8000" dirty="0">
                <a:solidFill>
                  <a:srgbClr val="002060"/>
                </a:solidFill>
                <a:latin typeface="iCiel Cadena" panose="02000503000000020004" pitchFamily="50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em</a:t>
            </a:r>
            <a:r>
              <a:rPr lang="en-US" sz="8000" dirty="0">
                <a:solidFill>
                  <a:srgbClr val="002060"/>
                </a:solidFill>
                <a:latin typeface="iCiel Cadena" panose="02000503000000020004" pitchFamily="50" charset="0"/>
              </a:rPr>
              <a:t> </a:t>
            </a:r>
          </a:p>
          <a:p>
            <a:pPr algn="ctr"/>
            <a:r>
              <a:rPr lang="en-US" sz="80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học</a:t>
            </a:r>
            <a:r>
              <a:rPr lang="en-US" sz="8000" dirty="0">
                <a:solidFill>
                  <a:srgbClr val="002060"/>
                </a:solidFill>
                <a:latin typeface="iCiel Cadena" panose="02000503000000020004" pitchFamily="50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tốt</a:t>
            </a:r>
            <a:endParaRPr lang="en-US" sz="8000" dirty="0">
              <a:solidFill>
                <a:srgbClr val="002060"/>
              </a:solidFill>
              <a:latin typeface="iCiel Cadena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20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ADA"/>
        </a:solid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B8961C8-CA40-95FB-819C-E559B4B6A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220" y="2429457"/>
            <a:ext cx="2605305" cy="26053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01A2D59-11C5-A21A-8191-C741B1A115EC}"/>
              </a:ext>
            </a:extLst>
          </p:cNvPr>
          <p:cNvGrpSpPr/>
          <p:nvPr/>
        </p:nvGrpSpPr>
        <p:grpSpPr>
          <a:xfrm>
            <a:off x="-68589" y="1032908"/>
            <a:ext cx="9450997" cy="1330429"/>
            <a:chOff x="-77298" y="963239"/>
            <a:chExt cx="9450997" cy="13304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90AF0CC-5E2B-4446-9B31-6A0710BE0CD9}"/>
                </a:ext>
              </a:extLst>
            </p:cNvPr>
            <p:cNvSpPr txBox="1"/>
            <p:nvPr/>
          </p:nvSpPr>
          <p:spPr>
            <a:xfrm>
              <a:off x="-77298" y="963239"/>
              <a:ext cx="937369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8000" b="0" i="0" u="none" strike="noStrike" kern="0" cap="none" spc="0" normalizeH="0" baseline="0" noProof="0" dirty="0">
                  <a:ln w="28575">
                    <a:solidFill>
                      <a:srgbClr val="3B3B3B"/>
                    </a:solidFill>
                  </a:ln>
                  <a:solidFill>
                    <a:srgbClr val="3B3B3B"/>
                  </a:solidFill>
                  <a:effectLst/>
                  <a:uLnTx/>
                  <a:uFillTx/>
                  <a:latin typeface="SVN-Ziclets" panose="02000603000000000000" pitchFamily="2" charset="0"/>
                  <a:cs typeface="Arial"/>
                  <a:sym typeface="Arial"/>
                </a:rPr>
                <a:t>QUÃNG ĐƯỜNG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2A49F8-192E-E93F-852F-6072B52D3CB2}"/>
                </a:ext>
              </a:extLst>
            </p:cNvPr>
            <p:cNvSpPr txBox="1"/>
            <p:nvPr/>
          </p:nvSpPr>
          <p:spPr>
            <a:xfrm>
              <a:off x="0" y="970229"/>
              <a:ext cx="937369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8000" b="0" i="0" u="none" strike="noStrike" kern="0" cap="none" spc="0" normalizeH="0" baseline="0" noProof="0" dirty="0">
                  <a:ln w="28575">
                    <a:solidFill>
                      <a:srgbClr val="3B3B3B"/>
                    </a:solidFill>
                  </a:ln>
                  <a:gradFill flip="none" rotWithShape="1">
                    <a:gsLst>
                      <a:gs pos="68000">
                        <a:srgbClr val="9EDADA">
                          <a:lumMod val="20000"/>
                          <a:lumOff val="80000"/>
                        </a:srgbClr>
                      </a:gs>
                      <a:gs pos="25000">
                        <a:srgbClr val="FFC000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SVN-Ziclets" panose="02000603000000000000" pitchFamily="2" charset="0"/>
                  <a:cs typeface="Arial"/>
                  <a:sym typeface="Arial"/>
                </a:rPr>
                <a:t>QUÃNG ĐƯỜNG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8D4B4025-4963-888B-27B4-3B05EA478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730" y="0"/>
            <a:ext cx="1184366" cy="11843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4F6B36-5B93-38E8-06FD-76F494693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67" y="2360889"/>
            <a:ext cx="2600791" cy="26409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CDC9D7-A938-5179-37F5-22322C69F8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482" y="69671"/>
            <a:ext cx="3037220" cy="940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ABDFCD-0C64-87D5-0F85-729877EAA2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138866" y="1759131"/>
            <a:ext cx="5067851" cy="35585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B88EC3-200B-4F4B-B985-F346113F09C1}"/>
              </a:ext>
            </a:extLst>
          </p:cNvPr>
          <p:cNvSpPr txBox="1"/>
          <p:nvPr/>
        </p:nvSpPr>
        <p:spPr>
          <a:xfrm>
            <a:off x="2460823" y="2310140"/>
            <a:ext cx="1206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n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VN-Standly" pitchFamily="50" charset="0"/>
              </a:rPr>
              <a:t>EduFive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p39"/>
          <p:cNvSpPr/>
          <p:nvPr/>
        </p:nvSpPr>
        <p:spPr>
          <a:xfrm>
            <a:off x="7934022" y="290804"/>
            <a:ext cx="2509032" cy="759293"/>
          </a:xfrm>
          <a:custGeom>
            <a:avLst/>
            <a:gdLst/>
            <a:ahLst/>
            <a:cxnLst/>
            <a:rect l="l" t="t" r="r" b="b"/>
            <a:pathLst>
              <a:path w="8882" h="2688" extrusionOk="0">
                <a:moveTo>
                  <a:pt x="6667" y="0"/>
                </a:moveTo>
                <a:cubicBezTo>
                  <a:pt x="5911" y="0"/>
                  <a:pt x="5188" y="357"/>
                  <a:pt x="4667" y="928"/>
                </a:cubicBezTo>
                <a:cubicBezTo>
                  <a:pt x="4579" y="1015"/>
                  <a:pt x="4505" y="1110"/>
                  <a:pt x="4431" y="1211"/>
                </a:cubicBezTo>
                <a:cubicBezTo>
                  <a:pt x="4431" y="1211"/>
                  <a:pt x="4084" y="803"/>
                  <a:pt x="3653" y="803"/>
                </a:cubicBezTo>
                <a:cubicBezTo>
                  <a:pt x="3411" y="803"/>
                  <a:pt x="3142" y="933"/>
                  <a:pt x="2894" y="1339"/>
                </a:cubicBezTo>
                <a:cubicBezTo>
                  <a:pt x="2894" y="1339"/>
                  <a:pt x="2556" y="894"/>
                  <a:pt x="2043" y="894"/>
                </a:cubicBezTo>
                <a:cubicBezTo>
                  <a:pt x="1755" y="894"/>
                  <a:pt x="1410" y="1035"/>
                  <a:pt x="1039" y="1474"/>
                </a:cubicBezTo>
                <a:cubicBezTo>
                  <a:pt x="1" y="2687"/>
                  <a:pt x="439" y="2687"/>
                  <a:pt x="439" y="2687"/>
                </a:cubicBezTo>
                <a:lnTo>
                  <a:pt x="8861" y="2559"/>
                </a:lnTo>
                <a:cubicBezTo>
                  <a:pt x="8881" y="2357"/>
                  <a:pt x="8874" y="2087"/>
                  <a:pt x="8814" y="1784"/>
                </a:cubicBezTo>
                <a:cubicBezTo>
                  <a:pt x="8733" y="1393"/>
                  <a:pt x="8551" y="1022"/>
                  <a:pt x="8295" y="725"/>
                </a:cubicBezTo>
                <a:cubicBezTo>
                  <a:pt x="8011" y="395"/>
                  <a:pt x="7634" y="152"/>
                  <a:pt x="7189" y="58"/>
                </a:cubicBezTo>
                <a:cubicBezTo>
                  <a:pt x="7014" y="19"/>
                  <a:pt x="6840" y="0"/>
                  <a:pt x="66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2" name="Google Shape;2022;p39"/>
          <p:cNvSpPr/>
          <p:nvPr/>
        </p:nvSpPr>
        <p:spPr>
          <a:xfrm rot="-120951">
            <a:off x="-381138" y="949332"/>
            <a:ext cx="2629860" cy="796696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14992E-38AD-9BD2-3D49-26F67B00D3C0}"/>
              </a:ext>
            </a:extLst>
          </p:cNvPr>
          <p:cNvSpPr/>
          <p:nvPr/>
        </p:nvSpPr>
        <p:spPr>
          <a:xfrm>
            <a:off x="1828799" y="1867076"/>
            <a:ext cx="5310232" cy="704674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571B28-2CFF-6007-25D6-0E1504F1D704}"/>
              </a:ext>
            </a:extLst>
          </p:cNvPr>
          <p:cNvSpPr txBox="1"/>
          <p:nvPr/>
        </p:nvSpPr>
        <p:spPr>
          <a:xfrm>
            <a:off x="1939954" y="1863864"/>
            <a:ext cx="52640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tốc</a:t>
            </a:r>
            <a:endParaRPr lang="en-US" sz="2000" dirty="0"/>
          </a:p>
        </p:txBody>
      </p:sp>
      <p:grpSp>
        <p:nvGrpSpPr>
          <p:cNvPr id="26" name="Google Shape;2053;p41">
            <a:extLst>
              <a:ext uri="{FF2B5EF4-FFF2-40B4-BE49-F238E27FC236}">
                <a16:creationId xmlns:a16="http://schemas.microsoft.com/office/drawing/2014/main" id="{3AC5725E-DAA0-8EF1-2D92-0631456A10B7}"/>
              </a:ext>
            </a:extLst>
          </p:cNvPr>
          <p:cNvGrpSpPr/>
          <p:nvPr/>
        </p:nvGrpSpPr>
        <p:grpSpPr>
          <a:xfrm>
            <a:off x="-91563" y="2097247"/>
            <a:ext cx="2096531" cy="2850836"/>
            <a:chOff x="2654600" y="-415650"/>
            <a:chExt cx="631975" cy="926950"/>
          </a:xfrm>
        </p:grpSpPr>
        <p:sp>
          <p:nvSpPr>
            <p:cNvPr id="27" name="Google Shape;2054;p41">
              <a:extLst>
                <a:ext uri="{FF2B5EF4-FFF2-40B4-BE49-F238E27FC236}">
                  <a16:creationId xmlns:a16="http://schemas.microsoft.com/office/drawing/2014/main" id="{A1F3E18C-31C9-6DA9-3F06-79B6E4B8F2D2}"/>
                </a:ext>
              </a:extLst>
            </p:cNvPr>
            <p:cNvSpPr/>
            <p:nvPr/>
          </p:nvSpPr>
          <p:spPr>
            <a:xfrm>
              <a:off x="2654600" y="-415650"/>
              <a:ext cx="631975" cy="926950"/>
            </a:xfrm>
            <a:custGeom>
              <a:avLst/>
              <a:gdLst/>
              <a:ahLst/>
              <a:cxnLst/>
              <a:rect l="l" t="t" r="r" b="b"/>
              <a:pathLst>
                <a:path w="25279" h="37078" extrusionOk="0">
                  <a:moveTo>
                    <a:pt x="6101" y="12587"/>
                  </a:moveTo>
                  <a:cubicBezTo>
                    <a:pt x="6256" y="13168"/>
                    <a:pt x="6630" y="13709"/>
                    <a:pt x="7158" y="14071"/>
                  </a:cubicBezTo>
                  <a:lnTo>
                    <a:pt x="6488" y="13916"/>
                  </a:lnTo>
                  <a:cubicBezTo>
                    <a:pt x="6307" y="13800"/>
                    <a:pt x="6127" y="13671"/>
                    <a:pt x="5946" y="13529"/>
                  </a:cubicBezTo>
                  <a:cubicBezTo>
                    <a:pt x="5972" y="13400"/>
                    <a:pt x="5998" y="13271"/>
                    <a:pt x="6023" y="13142"/>
                  </a:cubicBezTo>
                  <a:cubicBezTo>
                    <a:pt x="6023" y="13116"/>
                    <a:pt x="6023" y="13090"/>
                    <a:pt x="6036" y="13052"/>
                  </a:cubicBezTo>
                  <a:cubicBezTo>
                    <a:pt x="6049" y="12949"/>
                    <a:pt x="6088" y="12781"/>
                    <a:pt x="6101" y="12587"/>
                  </a:cubicBezTo>
                  <a:close/>
                  <a:moveTo>
                    <a:pt x="13129" y="0"/>
                  </a:moveTo>
                  <a:cubicBezTo>
                    <a:pt x="12884" y="0"/>
                    <a:pt x="12639" y="52"/>
                    <a:pt x="12420" y="129"/>
                  </a:cubicBezTo>
                  <a:cubicBezTo>
                    <a:pt x="11685" y="400"/>
                    <a:pt x="11247" y="942"/>
                    <a:pt x="11027" y="1587"/>
                  </a:cubicBezTo>
                  <a:cubicBezTo>
                    <a:pt x="10756" y="1496"/>
                    <a:pt x="10473" y="1445"/>
                    <a:pt x="10189" y="1445"/>
                  </a:cubicBezTo>
                  <a:cubicBezTo>
                    <a:pt x="9699" y="1445"/>
                    <a:pt x="9235" y="1600"/>
                    <a:pt x="8835" y="1870"/>
                  </a:cubicBezTo>
                  <a:cubicBezTo>
                    <a:pt x="8525" y="2090"/>
                    <a:pt x="8022" y="2606"/>
                    <a:pt x="8061" y="3573"/>
                  </a:cubicBezTo>
                  <a:cubicBezTo>
                    <a:pt x="7429" y="3740"/>
                    <a:pt x="6952" y="4166"/>
                    <a:pt x="6746" y="4785"/>
                  </a:cubicBezTo>
                  <a:cubicBezTo>
                    <a:pt x="6385" y="5855"/>
                    <a:pt x="7004" y="6900"/>
                    <a:pt x="7545" y="7558"/>
                  </a:cubicBezTo>
                  <a:cubicBezTo>
                    <a:pt x="7429" y="8074"/>
                    <a:pt x="7352" y="8860"/>
                    <a:pt x="7378" y="9957"/>
                  </a:cubicBezTo>
                  <a:cubicBezTo>
                    <a:pt x="6849" y="10163"/>
                    <a:pt x="6423" y="10563"/>
                    <a:pt x="6191" y="11104"/>
                  </a:cubicBezTo>
                  <a:cubicBezTo>
                    <a:pt x="6088" y="11349"/>
                    <a:pt x="6036" y="11620"/>
                    <a:pt x="6023" y="11878"/>
                  </a:cubicBezTo>
                  <a:cubicBezTo>
                    <a:pt x="5959" y="11685"/>
                    <a:pt x="5856" y="11491"/>
                    <a:pt x="5701" y="11324"/>
                  </a:cubicBezTo>
                  <a:cubicBezTo>
                    <a:pt x="5417" y="11014"/>
                    <a:pt x="5056" y="10846"/>
                    <a:pt x="4656" y="10846"/>
                  </a:cubicBezTo>
                  <a:cubicBezTo>
                    <a:pt x="4450" y="10846"/>
                    <a:pt x="4269" y="10885"/>
                    <a:pt x="4115" y="10962"/>
                  </a:cubicBezTo>
                  <a:cubicBezTo>
                    <a:pt x="3818" y="10601"/>
                    <a:pt x="3393" y="10214"/>
                    <a:pt x="2773" y="10176"/>
                  </a:cubicBezTo>
                  <a:cubicBezTo>
                    <a:pt x="2722" y="10163"/>
                    <a:pt x="2683" y="10163"/>
                    <a:pt x="2645" y="10163"/>
                  </a:cubicBezTo>
                  <a:cubicBezTo>
                    <a:pt x="2154" y="10163"/>
                    <a:pt x="1716" y="10395"/>
                    <a:pt x="1458" y="10769"/>
                  </a:cubicBezTo>
                  <a:cubicBezTo>
                    <a:pt x="1161" y="10846"/>
                    <a:pt x="891" y="11014"/>
                    <a:pt x="684" y="11259"/>
                  </a:cubicBezTo>
                  <a:cubicBezTo>
                    <a:pt x="491" y="11504"/>
                    <a:pt x="375" y="11839"/>
                    <a:pt x="401" y="12226"/>
                  </a:cubicBezTo>
                  <a:cubicBezTo>
                    <a:pt x="362" y="12265"/>
                    <a:pt x="336" y="12304"/>
                    <a:pt x="310" y="12342"/>
                  </a:cubicBezTo>
                  <a:cubicBezTo>
                    <a:pt x="78" y="12678"/>
                    <a:pt x="1" y="13090"/>
                    <a:pt x="104" y="13490"/>
                  </a:cubicBezTo>
                  <a:cubicBezTo>
                    <a:pt x="130" y="13593"/>
                    <a:pt x="168" y="13697"/>
                    <a:pt x="220" y="13787"/>
                  </a:cubicBezTo>
                  <a:cubicBezTo>
                    <a:pt x="155" y="14148"/>
                    <a:pt x="233" y="14522"/>
                    <a:pt x="452" y="14831"/>
                  </a:cubicBezTo>
                  <a:cubicBezTo>
                    <a:pt x="903" y="15489"/>
                    <a:pt x="1974" y="15799"/>
                    <a:pt x="2180" y="15850"/>
                  </a:cubicBezTo>
                  <a:cubicBezTo>
                    <a:pt x="2348" y="15902"/>
                    <a:pt x="2554" y="15953"/>
                    <a:pt x="2735" y="15992"/>
                  </a:cubicBezTo>
                  <a:cubicBezTo>
                    <a:pt x="3663" y="17037"/>
                    <a:pt x="4669" y="17888"/>
                    <a:pt x="5662" y="18481"/>
                  </a:cubicBezTo>
                  <a:cubicBezTo>
                    <a:pt x="5727" y="18520"/>
                    <a:pt x="5791" y="18559"/>
                    <a:pt x="5856" y="18597"/>
                  </a:cubicBezTo>
                  <a:lnTo>
                    <a:pt x="5753" y="19693"/>
                  </a:lnTo>
                  <a:lnTo>
                    <a:pt x="6771" y="19938"/>
                  </a:lnTo>
                  <a:cubicBezTo>
                    <a:pt x="7016" y="20003"/>
                    <a:pt x="7223" y="20055"/>
                    <a:pt x="7416" y="20106"/>
                  </a:cubicBezTo>
                  <a:cubicBezTo>
                    <a:pt x="7700" y="20183"/>
                    <a:pt x="7945" y="20248"/>
                    <a:pt x="8229" y="20312"/>
                  </a:cubicBezTo>
                  <a:lnTo>
                    <a:pt x="8048" y="33054"/>
                  </a:lnTo>
                  <a:cubicBezTo>
                    <a:pt x="7919" y="33132"/>
                    <a:pt x="7816" y="33222"/>
                    <a:pt x="7726" y="33325"/>
                  </a:cubicBezTo>
                  <a:cubicBezTo>
                    <a:pt x="7687" y="33351"/>
                    <a:pt x="7648" y="33377"/>
                    <a:pt x="7610" y="33390"/>
                  </a:cubicBezTo>
                  <a:cubicBezTo>
                    <a:pt x="7455" y="33467"/>
                    <a:pt x="7313" y="33557"/>
                    <a:pt x="7197" y="33673"/>
                  </a:cubicBezTo>
                  <a:cubicBezTo>
                    <a:pt x="6668" y="34073"/>
                    <a:pt x="6114" y="34602"/>
                    <a:pt x="6075" y="35350"/>
                  </a:cubicBezTo>
                  <a:cubicBezTo>
                    <a:pt x="6062" y="35698"/>
                    <a:pt x="6165" y="36033"/>
                    <a:pt x="6359" y="36317"/>
                  </a:cubicBezTo>
                  <a:cubicBezTo>
                    <a:pt x="6436" y="36420"/>
                    <a:pt x="6526" y="36523"/>
                    <a:pt x="6630" y="36614"/>
                  </a:cubicBezTo>
                  <a:cubicBezTo>
                    <a:pt x="7016" y="36936"/>
                    <a:pt x="7532" y="37078"/>
                    <a:pt x="8255" y="37078"/>
                  </a:cubicBezTo>
                  <a:cubicBezTo>
                    <a:pt x="8396" y="37078"/>
                    <a:pt x="8538" y="37078"/>
                    <a:pt x="8680" y="37065"/>
                  </a:cubicBezTo>
                  <a:lnTo>
                    <a:pt x="8758" y="37065"/>
                  </a:lnTo>
                  <a:cubicBezTo>
                    <a:pt x="9996" y="36962"/>
                    <a:pt x="11891" y="36485"/>
                    <a:pt x="12601" y="36098"/>
                  </a:cubicBezTo>
                  <a:cubicBezTo>
                    <a:pt x="12652" y="36124"/>
                    <a:pt x="12704" y="36149"/>
                    <a:pt x="12743" y="36175"/>
                  </a:cubicBezTo>
                  <a:lnTo>
                    <a:pt x="12755" y="36188"/>
                  </a:lnTo>
                  <a:cubicBezTo>
                    <a:pt x="13452" y="36523"/>
                    <a:pt x="15399" y="36872"/>
                    <a:pt x="16702" y="36884"/>
                  </a:cubicBezTo>
                  <a:lnTo>
                    <a:pt x="16741" y="36884"/>
                  </a:lnTo>
                  <a:cubicBezTo>
                    <a:pt x="17708" y="36884"/>
                    <a:pt x="18340" y="36717"/>
                    <a:pt x="18778" y="36330"/>
                  </a:cubicBezTo>
                  <a:cubicBezTo>
                    <a:pt x="18907" y="36214"/>
                    <a:pt x="19010" y="36098"/>
                    <a:pt x="19088" y="35956"/>
                  </a:cubicBezTo>
                  <a:cubicBezTo>
                    <a:pt x="19268" y="35646"/>
                    <a:pt x="19346" y="35311"/>
                    <a:pt x="19294" y="34963"/>
                  </a:cubicBezTo>
                  <a:cubicBezTo>
                    <a:pt x="19204" y="34228"/>
                    <a:pt x="18611" y="33738"/>
                    <a:pt x="18069" y="33390"/>
                  </a:cubicBezTo>
                  <a:cubicBezTo>
                    <a:pt x="17940" y="33273"/>
                    <a:pt x="17785" y="33196"/>
                    <a:pt x="17630" y="33132"/>
                  </a:cubicBezTo>
                  <a:cubicBezTo>
                    <a:pt x="17592" y="33119"/>
                    <a:pt x="17553" y="33093"/>
                    <a:pt x="17501" y="33067"/>
                  </a:cubicBezTo>
                  <a:cubicBezTo>
                    <a:pt x="17424" y="32990"/>
                    <a:pt x="17347" y="32925"/>
                    <a:pt x="17243" y="32874"/>
                  </a:cubicBezTo>
                  <a:lnTo>
                    <a:pt x="16998" y="20080"/>
                  </a:lnTo>
                  <a:cubicBezTo>
                    <a:pt x="18598" y="19809"/>
                    <a:pt x="19217" y="19500"/>
                    <a:pt x="19397" y="19397"/>
                  </a:cubicBezTo>
                  <a:lnTo>
                    <a:pt x="20119" y="18971"/>
                  </a:lnTo>
                  <a:lnTo>
                    <a:pt x="19965" y="18094"/>
                  </a:lnTo>
                  <a:cubicBezTo>
                    <a:pt x="20068" y="18017"/>
                    <a:pt x="20184" y="17939"/>
                    <a:pt x="20300" y="17849"/>
                  </a:cubicBezTo>
                  <a:cubicBezTo>
                    <a:pt x="21216" y="17153"/>
                    <a:pt x="22105" y="16186"/>
                    <a:pt x="22905" y="15038"/>
                  </a:cubicBezTo>
                  <a:cubicBezTo>
                    <a:pt x="23086" y="14973"/>
                    <a:pt x="23266" y="14896"/>
                    <a:pt x="23434" y="14831"/>
                  </a:cubicBezTo>
                  <a:cubicBezTo>
                    <a:pt x="23640" y="14754"/>
                    <a:pt x="24659" y="14316"/>
                    <a:pt x="25033" y="13606"/>
                  </a:cubicBezTo>
                  <a:cubicBezTo>
                    <a:pt x="25201" y="13271"/>
                    <a:pt x="25239" y="12897"/>
                    <a:pt x="25136" y="12549"/>
                  </a:cubicBezTo>
                  <a:cubicBezTo>
                    <a:pt x="25175" y="12446"/>
                    <a:pt x="25201" y="12342"/>
                    <a:pt x="25214" y="12239"/>
                  </a:cubicBezTo>
                  <a:cubicBezTo>
                    <a:pt x="25278" y="11827"/>
                    <a:pt x="25149" y="11427"/>
                    <a:pt x="24865" y="11117"/>
                  </a:cubicBezTo>
                  <a:cubicBezTo>
                    <a:pt x="24840" y="11079"/>
                    <a:pt x="24801" y="11053"/>
                    <a:pt x="24775" y="11027"/>
                  </a:cubicBezTo>
                  <a:cubicBezTo>
                    <a:pt x="24749" y="10640"/>
                    <a:pt x="24595" y="10318"/>
                    <a:pt x="24362" y="10098"/>
                  </a:cubicBezTo>
                  <a:cubicBezTo>
                    <a:pt x="24143" y="9866"/>
                    <a:pt x="23859" y="9737"/>
                    <a:pt x="23537" y="9699"/>
                  </a:cubicBezTo>
                  <a:cubicBezTo>
                    <a:pt x="23279" y="9402"/>
                    <a:pt x="22905" y="9221"/>
                    <a:pt x="22492" y="9221"/>
                  </a:cubicBezTo>
                  <a:cubicBezTo>
                    <a:pt x="22389" y="9221"/>
                    <a:pt x="22286" y="9234"/>
                    <a:pt x="22170" y="9260"/>
                  </a:cubicBezTo>
                  <a:cubicBezTo>
                    <a:pt x="21564" y="9376"/>
                    <a:pt x="21177" y="9802"/>
                    <a:pt x="20932" y="10202"/>
                  </a:cubicBezTo>
                  <a:cubicBezTo>
                    <a:pt x="20816" y="10163"/>
                    <a:pt x="20687" y="10150"/>
                    <a:pt x="20545" y="10150"/>
                  </a:cubicBezTo>
                  <a:cubicBezTo>
                    <a:pt x="20416" y="10150"/>
                    <a:pt x="20287" y="10163"/>
                    <a:pt x="20171" y="10189"/>
                  </a:cubicBezTo>
                  <a:cubicBezTo>
                    <a:pt x="20210" y="9840"/>
                    <a:pt x="20235" y="9479"/>
                    <a:pt x="20223" y="9118"/>
                  </a:cubicBezTo>
                  <a:cubicBezTo>
                    <a:pt x="20429" y="8796"/>
                    <a:pt x="20713" y="8293"/>
                    <a:pt x="20919" y="7738"/>
                  </a:cubicBezTo>
                  <a:cubicBezTo>
                    <a:pt x="21499" y="6204"/>
                    <a:pt x="21087" y="5288"/>
                    <a:pt x="20648" y="4785"/>
                  </a:cubicBezTo>
                  <a:cubicBezTo>
                    <a:pt x="20339" y="4437"/>
                    <a:pt x="19952" y="4243"/>
                    <a:pt x="19539" y="4205"/>
                  </a:cubicBezTo>
                  <a:cubicBezTo>
                    <a:pt x="19487" y="4089"/>
                    <a:pt x="19449" y="3960"/>
                    <a:pt x="19397" y="3831"/>
                  </a:cubicBezTo>
                  <a:cubicBezTo>
                    <a:pt x="18817" y="2219"/>
                    <a:pt x="18237" y="1355"/>
                    <a:pt x="17501" y="1019"/>
                  </a:cubicBezTo>
                  <a:cubicBezTo>
                    <a:pt x="17256" y="903"/>
                    <a:pt x="16998" y="852"/>
                    <a:pt x="16753" y="852"/>
                  </a:cubicBezTo>
                  <a:cubicBezTo>
                    <a:pt x="16341" y="852"/>
                    <a:pt x="15967" y="1006"/>
                    <a:pt x="15657" y="1290"/>
                  </a:cubicBezTo>
                  <a:cubicBezTo>
                    <a:pt x="14922" y="594"/>
                    <a:pt x="14032" y="0"/>
                    <a:pt x="13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55;p41">
              <a:extLst>
                <a:ext uri="{FF2B5EF4-FFF2-40B4-BE49-F238E27FC236}">
                  <a16:creationId xmlns:a16="http://schemas.microsoft.com/office/drawing/2014/main" id="{4DB77751-CA5A-6855-F70D-9AE9E14BA521}"/>
                </a:ext>
              </a:extLst>
            </p:cNvPr>
            <p:cNvSpPr/>
            <p:nvPr/>
          </p:nvSpPr>
          <p:spPr>
            <a:xfrm>
              <a:off x="2679425" y="-126500"/>
              <a:ext cx="207675" cy="171775"/>
            </a:xfrm>
            <a:custGeom>
              <a:avLst/>
              <a:gdLst/>
              <a:ahLst/>
              <a:cxnLst/>
              <a:rect l="l" t="t" r="r" b="b"/>
              <a:pathLst>
                <a:path w="8307" h="6871" extrusionOk="0">
                  <a:moveTo>
                    <a:pt x="1553" y="0"/>
                  </a:moveTo>
                  <a:cubicBezTo>
                    <a:pt x="1043" y="0"/>
                    <a:pt x="1672" y="854"/>
                    <a:pt x="1948" y="1292"/>
                  </a:cubicBezTo>
                  <a:cubicBezTo>
                    <a:pt x="1716" y="1099"/>
                    <a:pt x="1484" y="931"/>
                    <a:pt x="1226" y="802"/>
                  </a:cubicBezTo>
                  <a:cubicBezTo>
                    <a:pt x="1118" y="744"/>
                    <a:pt x="870" y="574"/>
                    <a:pt x="694" y="574"/>
                  </a:cubicBezTo>
                  <a:cubicBezTo>
                    <a:pt x="638" y="574"/>
                    <a:pt x="590" y="591"/>
                    <a:pt x="555" y="635"/>
                  </a:cubicBezTo>
                  <a:cubicBezTo>
                    <a:pt x="413" y="802"/>
                    <a:pt x="684" y="1125"/>
                    <a:pt x="800" y="1254"/>
                  </a:cubicBezTo>
                  <a:cubicBezTo>
                    <a:pt x="1007" y="1473"/>
                    <a:pt x="1239" y="1666"/>
                    <a:pt x="1484" y="1860"/>
                  </a:cubicBezTo>
                  <a:cubicBezTo>
                    <a:pt x="1278" y="1769"/>
                    <a:pt x="1071" y="1679"/>
                    <a:pt x="865" y="1628"/>
                  </a:cubicBezTo>
                  <a:cubicBezTo>
                    <a:pt x="765" y="1599"/>
                    <a:pt x="614" y="1559"/>
                    <a:pt x="478" y="1559"/>
                  </a:cubicBezTo>
                  <a:cubicBezTo>
                    <a:pt x="367" y="1559"/>
                    <a:pt x="265" y="1585"/>
                    <a:pt x="207" y="1666"/>
                  </a:cubicBezTo>
                  <a:cubicBezTo>
                    <a:pt x="1" y="1963"/>
                    <a:pt x="852" y="2324"/>
                    <a:pt x="1213" y="2492"/>
                  </a:cubicBezTo>
                  <a:cubicBezTo>
                    <a:pt x="1108" y="2459"/>
                    <a:pt x="882" y="2432"/>
                    <a:pt x="695" y="2432"/>
                  </a:cubicBezTo>
                  <a:cubicBezTo>
                    <a:pt x="584" y="2432"/>
                    <a:pt x="487" y="2442"/>
                    <a:pt x="439" y="2466"/>
                  </a:cubicBezTo>
                  <a:cubicBezTo>
                    <a:pt x="310" y="2530"/>
                    <a:pt x="284" y="2659"/>
                    <a:pt x="362" y="2775"/>
                  </a:cubicBezTo>
                  <a:cubicBezTo>
                    <a:pt x="517" y="3007"/>
                    <a:pt x="1136" y="3240"/>
                    <a:pt x="1406" y="3317"/>
                  </a:cubicBezTo>
                  <a:cubicBezTo>
                    <a:pt x="1716" y="3394"/>
                    <a:pt x="2064" y="3485"/>
                    <a:pt x="2296" y="3523"/>
                  </a:cubicBezTo>
                  <a:cubicBezTo>
                    <a:pt x="2516" y="3781"/>
                    <a:pt x="3663" y="5161"/>
                    <a:pt x="5185" y="6077"/>
                  </a:cubicBezTo>
                  <a:cubicBezTo>
                    <a:pt x="5964" y="6536"/>
                    <a:pt x="6840" y="6871"/>
                    <a:pt x="7739" y="6871"/>
                  </a:cubicBezTo>
                  <a:cubicBezTo>
                    <a:pt x="7928" y="6871"/>
                    <a:pt x="8117" y="6856"/>
                    <a:pt x="8306" y="6825"/>
                  </a:cubicBezTo>
                  <a:lnTo>
                    <a:pt x="8229" y="4413"/>
                  </a:lnTo>
                  <a:cubicBezTo>
                    <a:pt x="8229" y="4413"/>
                    <a:pt x="8030" y="4454"/>
                    <a:pt x="7691" y="4454"/>
                  </a:cubicBezTo>
                  <a:cubicBezTo>
                    <a:pt x="7338" y="4454"/>
                    <a:pt x="6834" y="4410"/>
                    <a:pt x="6243" y="4233"/>
                  </a:cubicBezTo>
                  <a:cubicBezTo>
                    <a:pt x="5430" y="4001"/>
                    <a:pt x="4476" y="3510"/>
                    <a:pt x="3522" y="2569"/>
                  </a:cubicBezTo>
                  <a:cubicBezTo>
                    <a:pt x="3625" y="2247"/>
                    <a:pt x="3689" y="1911"/>
                    <a:pt x="3741" y="1576"/>
                  </a:cubicBezTo>
                  <a:cubicBezTo>
                    <a:pt x="3767" y="1357"/>
                    <a:pt x="3896" y="944"/>
                    <a:pt x="3728" y="764"/>
                  </a:cubicBezTo>
                  <a:cubicBezTo>
                    <a:pt x="3673" y="703"/>
                    <a:pt x="3620" y="676"/>
                    <a:pt x="3569" y="676"/>
                  </a:cubicBezTo>
                  <a:cubicBezTo>
                    <a:pt x="3295" y="676"/>
                    <a:pt x="3084" y="1429"/>
                    <a:pt x="3019" y="1679"/>
                  </a:cubicBezTo>
                  <a:cubicBezTo>
                    <a:pt x="2838" y="1305"/>
                    <a:pt x="2554" y="1060"/>
                    <a:pt x="2335" y="699"/>
                  </a:cubicBezTo>
                  <a:cubicBezTo>
                    <a:pt x="2193" y="480"/>
                    <a:pt x="1909" y="16"/>
                    <a:pt x="1600" y="3"/>
                  </a:cubicBezTo>
                  <a:cubicBezTo>
                    <a:pt x="1583" y="1"/>
                    <a:pt x="1568" y="0"/>
                    <a:pt x="1553" y="0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56;p41">
              <a:extLst>
                <a:ext uri="{FF2B5EF4-FFF2-40B4-BE49-F238E27FC236}">
                  <a16:creationId xmlns:a16="http://schemas.microsoft.com/office/drawing/2014/main" id="{6A829200-55C2-E57D-B19E-AC6DBA0D7CCF}"/>
                </a:ext>
              </a:extLst>
            </p:cNvPr>
            <p:cNvSpPr/>
            <p:nvPr/>
          </p:nvSpPr>
          <p:spPr>
            <a:xfrm>
              <a:off x="2740050" y="-80050"/>
              <a:ext cx="11950" cy="14575"/>
            </a:xfrm>
            <a:custGeom>
              <a:avLst/>
              <a:gdLst/>
              <a:ahLst/>
              <a:cxnLst/>
              <a:rect l="l" t="t" r="r" b="b"/>
              <a:pathLst>
                <a:path w="478" h="583" extrusionOk="0">
                  <a:moveTo>
                    <a:pt x="446" y="0"/>
                  </a:moveTo>
                  <a:cubicBezTo>
                    <a:pt x="315" y="0"/>
                    <a:pt x="188" y="75"/>
                    <a:pt x="116" y="182"/>
                  </a:cubicBezTo>
                  <a:cubicBezTo>
                    <a:pt x="39" y="298"/>
                    <a:pt x="0" y="440"/>
                    <a:pt x="0" y="582"/>
                  </a:cubicBezTo>
                  <a:lnTo>
                    <a:pt x="477" y="2"/>
                  </a:lnTo>
                  <a:cubicBezTo>
                    <a:pt x="467" y="1"/>
                    <a:pt x="457" y="0"/>
                    <a:pt x="446" y="0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57;p41">
              <a:extLst>
                <a:ext uri="{FF2B5EF4-FFF2-40B4-BE49-F238E27FC236}">
                  <a16:creationId xmlns:a16="http://schemas.microsoft.com/office/drawing/2014/main" id="{6B24D69D-DD6D-E1AD-07C2-E6CE78DC5E85}"/>
                </a:ext>
              </a:extLst>
            </p:cNvPr>
            <p:cNvSpPr/>
            <p:nvPr/>
          </p:nvSpPr>
          <p:spPr>
            <a:xfrm>
              <a:off x="2809050" y="-20700"/>
              <a:ext cx="78050" cy="65975"/>
            </a:xfrm>
            <a:custGeom>
              <a:avLst/>
              <a:gdLst/>
              <a:ahLst/>
              <a:cxnLst/>
              <a:rect l="l" t="t" r="r" b="b"/>
              <a:pathLst>
                <a:path w="3122" h="2639" extrusionOk="0">
                  <a:moveTo>
                    <a:pt x="1058" y="1"/>
                  </a:moveTo>
                  <a:cubicBezTo>
                    <a:pt x="929" y="504"/>
                    <a:pt x="722" y="994"/>
                    <a:pt x="413" y="1406"/>
                  </a:cubicBezTo>
                  <a:cubicBezTo>
                    <a:pt x="284" y="1561"/>
                    <a:pt x="155" y="1703"/>
                    <a:pt x="0" y="1845"/>
                  </a:cubicBezTo>
                  <a:cubicBezTo>
                    <a:pt x="779" y="2304"/>
                    <a:pt x="1655" y="2639"/>
                    <a:pt x="2554" y="2639"/>
                  </a:cubicBezTo>
                  <a:cubicBezTo>
                    <a:pt x="2743" y="2639"/>
                    <a:pt x="2932" y="2624"/>
                    <a:pt x="3121" y="2593"/>
                  </a:cubicBezTo>
                  <a:lnTo>
                    <a:pt x="3044" y="181"/>
                  </a:lnTo>
                  <a:cubicBezTo>
                    <a:pt x="3044" y="181"/>
                    <a:pt x="2845" y="222"/>
                    <a:pt x="2506" y="222"/>
                  </a:cubicBezTo>
                  <a:cubicBezTo>
                    <a:pt x="2153" y="222"/>
                    <a:pt x="1649" y="178"/>
                    <a:pt x="1058" y="1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58;p41">
              <a:extLst>
                <a:ext uri="{FF2B5EF4-FFF2-40B4-BE49-F238E27FC236}">
                  <a16:creationId xmlns:a16="http://schemas.microsoft.com/office/drawing/2014/main" id="{A6A70EAF-DDF6-5238-DB52-2B1CECA24228}"/>
                </a:ext>
              </a:extLst>
            </p:cNvPr>
            <p:cNvSpPr/>
            <p:nvPr/>
          </p:nvSpPr>
          <p:spPr>
            <a:xfrm>
              <a:off x="3060525" y="-150225"/>
              <a:ext cx="197350" cy="189650"/>
            </a:xfrm>
            <a:custGeom>
              <a:avLst/>
              <a:gdLst/>
              <a:ahLst/>
              <a:cxnLst/>
              <a:rect l="l" t="t" r="r" b="b"/>
              <a:pathLst>
                <a:path w="7894" h="7586" extrusionOk="0">
                  <a:moveTo>
                    <a:pt x="6162" y="1"/>
                  </a:moveTo>
                  <a:cubicBezTo>
                    <a:pt x="6136" y="1"/>
                    <a:pt x="6107" y="4"/>
                    <a:pt x="6075" y="10"/>
                  </a:cubicBezTo>
                  <a:cubicBezTo>
                    <a:pt x="5765" y="75"/>
                    <a:pt x="5546" y="552"/>
                    <a:pt x="5430" y="797"/>
                  </a:cubicBezTo>
                  <a:cubicBezTo>
                    <a:pt x="5249" y="1171"/>
                    <a:pt x="4992" y="1455"/>
                    <a:pt x="4863" y="1854"/>
                  </a:cubicBezTo>
                  <a:cubicBezTo>
                    <a:pt x="4767" y="1610"/>
                    <a:pt x="4480" y="921"/>
                    <a:pt x="4216" y="921"/>
                  </a:cubicBezTo>
                  <a:cubicBezTo>
                    <a:pt x="4159" y="921"/>
                    <a:pt x="4103" y="953"/>
                    <a:pt x="4050" y="1029"/>
                  </a:cubicBezTo>
                  <a:cubicBezTo>
                    <a:pt x="3895" y="1235"/>
                    <a:pt x="4076" y="1622"/>
                    <a:pt x="4127" y="1829"/>
                  </a:cubicBezTo>
                  <a:cubicBezTo>
                    <a:pt x="4218" y="2151"/>
                    <a:pt x="4321" y="2473"/>
                    <a:pt x="4463" y="2783"/>
                  </a:cubicBezTo>
                  <a:cubicBezTo>
                    <a:pt x="3624" y="3840"/>
                    <a:pt x="2735" y="4434"/>
                    <a:pt x="1961" y="4769"/>
                  </a:cubicBezTo>
                  <a:cubicBezTo>
                    <a:pt x="1088" y="5145"/>
                    <a:pt x="374" y="5185"/>
                    <a:pt x="110" y="5185"/>
                  </a:cubicBezTo>
                  <a:cubicBezTo>
                    <a:pt x="39" y="5185"/>
                    <a:pt x="1" y="5182"/>
                    <a:pt x="1" y="5182"/>
                  </a:cubicBezTo>
                  <a:lnTo>
                    <a:pt x="1" y="5182"/>
                  </a:lnTo>
                  <a:lnTo>
                    <a:pt x="220" y="7580"/>
                  </a:lnTo>
                  <a:cubicBezTo>
                    <a:pt x="284" y="7584"/>
                    <a:pt x="348" y="7586"/>
                    <a:pt x="412" y="7586"/>
                  </a:cubicBezTo>
                  <a:cubicBezTo>
                    <a:pt x="1448" y="7586"/>
                    <a:pt x="2411" y="7103"/>
                    <a:pt x="3225" y="6471"/>
                  </a:cubicBezTo>
                  <a:cubicBezTo>
                    <a:pt x="4630" y="5388"/>
                    <a:pt x="5611" y="3879"/>
                    <a:pt x="5791" y="3595"/>
                  </a:cubicBezTo>
                  <a:cubicBezTo>
                    <a:pt x="6010" y="3531"/>
                    <a:pt x="6359" y="3402"/>
                    <a:pt x="6655" y="3286"/>
                  </a:cubicBezTo>
                  <a:cubicBezTo>
                    <a:pt x="6913" y="3183"/>
                    <a:pt x="7493" y="2873"/>
                    <a:pt x="7635" y="2615"/>
                  </a:cubicBezTo>
                  <a:cubicBezTo>
                    <a:pt x="7700" y="2499"/>
                    <a:pt x="7648" y="2370"/>
                    <a:pt x="7519" y="2319"/>
                  </a:cubicBezTo>
                  <a:cubicBezTo>
                    <a:pt x="7493" y="2309"/>
                    <a:pt x="7455" y="2305"/>
                    <a:pt x="7410" y="2305"/>
                  </a:cubicBezTo>
                  <a:cubicBezTo>
                    <a:pt x="7215" y="2305"/>
                    <a:pt x="6884" y="2385"/>
                    <a:pt x="6758" y="2448"/>
                  </a:cubicBezTo>
                  <a:cubicBezTo>
                    <a:pt x="7094" y="2241"/>
                    <a:pt x="7893" y="1777"/>
                    <a:pt x="7648" y="1506"/>
                  </a:cubicBezTo>
                  <a:cubicBezTo>
                    <a:pt x="7597" y="1445"/>
                    <a:pt x="7520" y="1424"/>
                    <a:pt x="7434" y="1424"/>
                  </a:cubicBezTo>
                  <a:cubicBezTo>
                    <a:pt x="7284" y="1424"/>
                    <a:pt x="7106" y="1491"/>
                    <a:pt x="6990" y="1532"/>
                  </a:cubicBezTo>
                  <a:cubicBezTo>
                    <a:pt x="6797" y="1622"/>
                    <a:pt x="6591" y="1725"/>
                    <a:pt x="6410" y="1854"/>
                  </a:cubicBezTo>
                  <a:cubicBezTo>
                    <a:pt x="6616" y="1622"/>
                    <a:pt x="6836" y="1403"/>
                    <a:pt x="7016" y="1158"/>
                  </a:cubicBezTo>
                  <a:cubicBezTo>
                    <a:pt x="7119" y="1029"/>
                    <a:pt x="7339" y="681"/>
                    <a:pt x="7184" y="513"/>
                  </a:cubicBezTo>
                  <a:cubicBezTo>
                    <a:pt x="7151" y="480"/>
                    <a:pt x="7111" y="467"/>
                    <a:pt x="7068" y="467"/>
                  </a:cubicBezTo>
                  <a:cubicBezTo>
                    <a:pt x="6888" y="467"/>
                    <a:pt x="6643" y="696"/>
                    <a:pt x="6539" y="758"/>
                  </a:cubicBezTo>
                  <a:cubicBezTo>
                    <a:pt x="6294" y="926"/>
                    <a:pt x="6075" y="1119"/>
                    <a:pt x="5881" y="1326"/>
                  </a:cubicBezTo>
                  <a:cubicBezTo>
                    <a:pt x="6088" y="887"/>
                    <a:pt x="6594" y="1"/>
                    <a:pt x="6162" y="1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59;p41">
              <a:extLst>
                <a:ext uri="{FF2B5EF4-FFF2-40B4-BE49-F238E27FC236}">
                  <a16:creationId xmlns:a16="http://schemas.microsoft.com/office/drawing/2014/main" id="{3E12BB95-AF2C-576F-8EB4-7D364A75F0DB}"/>
                </a:ext>
              </a:extLst>
            </p:cNvPr>
            <p:cNvSpPr/>
            <p:nvPr/>
          </p:nvSpPr>
          <p:spPr>
            <a:xfrm>
              <a:off x="3185625" y="-100150"/>
              <a:ext cx="13575" cy="13375"/>
            </a:xfrm>
            <a:custGeom>
              <a:avLst/>
              <a:gdLst/>
              <a:ahLst/>
              <a:cxnLst/>
              <a:rect l="l" t="t" r="r" b="b"/>
              <a:pathLst>
                <a:path w="543" h="535" extrusionOk="0">
                  <a:moveTo>
                    <a:pt x="64" y="0"/>
                  </a:moveTo>
                  <a:cubicBezTo>
                    <a:pt x="43" y="0"/>
                    <a:pt x="22" y="2"/>
                    <a:pt x="0" y="6"/>
                  </a:cubicBezTo>
                  <a:lnTo>
                    <a:pt x="542" y="535"/>
                  </a:lnTo>
                  <a:cubicBezTo>
                    <a:pt x="516" y="393"/>
                    <a:pt x="465" y="251"/>
                    <a:pt x="374" y="148"/>
                  </a:cubicBezTo>
                  <a:cubicBezTo>
                    <a:pt x="298" y="60"/>
                    <a:pt x="183" y="0"/>
                    <a:pt x="64" y="0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60;p41">
              <a:extLst>
                <a:ext uri="{FF2B5EF4-FFF2-40B4-BE49-F238E27FC236}">
                  <a16:creationId xmlns:a16="http://schemas.microsoft.com/office/drawing/2014/main" id="{B79C69A7-E772-7F9A-8E96-F4A1A8840862}"/>
                </a:ext>
              </a:extLst>
            </p:cNvPr>
            <p:cNvSpPr/>
            <p:nvPr/>
          </p:nvSpPr>
          <p:spPr>
            <a:xfrm>
              <a:off x="3060850" y="-31025"/>
              <a:ext cx="80300" cy="70450"/>
            </a:xfrm>
            <a:custGeom>
              <a:avLst/>
              <a:gdLst/>
              <a:ahLst/>
              <a:cxnLst/>
              <a:rect l="l" t="t" r="r" b="b"/>
              <a:pathLst>
                <a:path w="3212" h="2818" extrusionOk="0">
                  <a:moveTo>
                    <a:pt x="1948" y="1"/>
                  </a:moveTo>
                  <a:cubicBezTo>
                    <a:pt x="1036" y="393"/>
                    <a:pt x="307" y="428"/>
                    <a:pt x="77" y="428"/>
                  </a:cubicBezTo>
                  <a:cubicBezTo>
                    <a:pt x="27" y="428"/>
                    <a:pt x="0" y="427"/>
                    <a:pt x="0" y="427"/>
                  </a:cubicBezTo>
                  <a:lnTo>
                    <a:pt x="0" y="427"/>
                  </a:lnTo>
                  <a:lnTo>
                    <a:pt x="207" y="2812"/>
                  </a:lnTo>
                  <a:cubicBezTo>
                    <a:pt x="271" y="2816"/>
                    <a:pt x="335" y="2818"/>
                    <a:pt x="399" y="2818"/>
                  </a:cubicBezTo>
                  <a:cubicBezTo>
                    <a:pt x="1435" y="2818"/>
                    <a:pt x="2398" y="2335"/>
                    <a:pt x="3212" y="1703"/>
                  </a:cubicBezTo>
                  <a:cubicBezTo>
                    <a:pt x="3057" y="1587"/>
                    <a:pt x="2902" y="1458"/>
                    <a:pt x="2760" y="1316"/>
                  </a:cubicBezTo>
                  <a:cubicBezTo>
                    <a:pt x="2399" y="942"/>
                    <a:pt x="2141" y="491"/>
                    <a:pt x="1948" y="1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61;p41">
              <a:extLst>
                <a:ext uri="{FF2B5EF4-FFF2-40B4-BE49-F238E27FC236}">
                  <a16:creationId xmlns:a16="http://schemas.microsoft.com/office/drawing/2014/main" id="{EA917371-0B31-284C-7177-6FAF66B33A55}"/>
                </a:ext>
              </a:extLst>
            </p:cNvPr>
            <p:cNvSpPr/>
            <p:nvPr/>
          </p:nvSpPr>
          <p:spPr>
            <a:xfrm>
              <a:off x="2834200" y="427125"/>
              <a:ext cx="123500" cy="58725"/>
            </a:xfrm>
            <a:custGeom>
              <a:avLst/>
              <a:gdLst/>
              <a:ahLst/>
              <a:cxnLst/>
              <a:rect l="l" t="t" r="r" b="b"/>
              <a:pathLst>
                <a:path w="4940" h="2349" extrusionOk="0">
                  <a:moveTo>
                    <a:pt x="4488" y="1"/>
                  </a:moveTo>
                  <a:lnTo>
                    <a:pt x="2567" y="27"/>
                  </a:lnTo>
                  <a:cubicBezTo>
                    <a:pt x="2567" y="27"/>
                    <a:pt x="1935" y="310"/>
                    <a:pt x="1303" y="684"/>
                  </a:cubicBezTo>
                  <a:cubicBezTo>
                    <a:pt x="671" y="1058"/>
                    <a:pt x="26" y="1536"/>
                    <a:pt x="13" y="1884"/>
                  </a:cubicBezTo>
                  <a:cubicBezTo>
                    <a:pt x="0" y="1961"/>
                    <a:pt x="26" y="2039"/>
                    <a:pt x="78" y="2103"/>
                  </a:cubicBezTo>
                  <a:cubicBezTo>
                    <a:pt x="90" y="2129"/>
                    <a:pt x="103" y="2142"/>
                    <a:pt x="129" y="2168"/>
                  </a:cubicBezTo>
                  <a:cubicBezTo>
                    <a:pt x="288" y="2296"/>
                    <a:pt x="591" y="2349"/>
                    <a:pt x="980" y="2349"/>
                  </a:cubicBezTo>
                  <a:cubicBezTo>
                    <a:pt x="1097" y="2349"/>
                    <a:pt x="1223" y="2344"/>
                    <a:pt x="1354" y="2335"/>
                  </a:cubicBezTo>
                  <a:lnTo>
                    <a:pt x="1380" y="2335"/>
                  </a:lnTo>
                  <a:cubicBezTo>
                    <a:pt x="2631" y="2245"/>
                    <a:pt x="4346" y="1755"/>
                    <a:pt x="4759" y="1510"/>
                  </a:cubicBezTo>
                  <a:cubicBezTo>
                    <a:pt x="4888" y="1432"/>
                    <a:pt x="4940" y="1329"/>
                    <a:pt x="4940" y="1213"/>
                  </a:cubicBezTo>
                  <a:cubicBezTo>
                    <a:pt x="4940" y="1187"/>
                    <a:pt x="4940" y="1149"/>
                    <a:pt x="4940" y="1110"/>
                  </a:cubicBezTo>
                  <a:cubicBezTo>
                    <a:pt x="4862" y="646"/>
                    <a:pt x="4488" y="1"/>
                    <a:pt x="4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62;p41">
              <a:extLst>
                <a:ext uri="{FF2B5EF4-FFF2-40B4-BE49-F238E27FC236}">
                  <a16:creationId xmlns:a16="http://schemas.microsoft.com/office/drawing/2014/main" id="{BA37F1F7-08CC-255E-A5D0-D7C337C8CA7B}"/>
                </a:ext>
              </a:extLst>
            </p:cNvPr>
            <p:cNvSpPr/>
            <p:nvPr/>
          </p:nvSpPr>
          <p:spPr>
            <a:xfrm>
              <a:off x="2865675" y="439350"/>
              <a:ext cx="36500" cy="10625"/>
            </a:xfrm>
            <a:custGeom>
              <a:avLst/>
              <a:gdLst/>
              <a:ahLst/>
              <a:cxnLst/>
              <a:rect l="l" t="t" r="r" b="b"/>
              <a:pathLst>
                <a:path w="1460" h="425" extrusionOk="0">
                  <a:moveTo>
                    <a:pt x="706" y="0"/>
                  </a:moveTo>
                  <a:cubicBezTo>
                    <a:pt x="517" y="0"/>
                    <a:pt x="326" y="32"/>
                    <a:pt x="160" y="66"/>
                  </a:cubicBezTo>
                  <a:cubicBezTo>
                    <a:pt x="0" y="103"/>
                    <a:pt x="62" y="326"/>
                    <a:pt x="213" y="326"/>
                  </a:cubicBezTo>
                  <a:cubicBezTo>
                    <a:pt x="221" y="326"/>
                    <a:pt x="229" y="326"/>
                    <a:pt x="237" y="324"/>
                  </a:cubicBezTo>
                  <a:cubicBezTo>
                    <a:pt x="376" y="291"/>
                    <a:pt x="558" y="255"/>
                    <a:pt x="735" y="255"/>
                  </a:cubicBezTo>
                  <a:cubicBezTo>
                    <a:pt x="903" y="255"/>
                    <a:pt x="1065" y="288"/>
                    <a:pt x="1179" y="389"/>
                  </a:cubicBezTo>
                  <a:cubicBezTo>
                    <a:pt x="1207" y="414"/>
                    <a:pt x="1237" y="425"/>
                    <a:pt x="1267" y="425"/>
                  </a:cubicBezTo>
                  <a:cubicBezTo>
                    <a:pt x="1372" y="425"/>
                    <a:pt x="1460" y="289"/>
                    <a:pt x="1359" y="208"/>
                  </a:cubicBezTo>
                  <a:cubicBezTo>
                    <a:pt x="1180" y="50"/>
                    <a:pt x="944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63;p41">
              <a:extLst>
                <a:ext uri="{FF2B5EF4-FFF2-40B4-BE49-F238E27FC236}">
                  <a16:creationId xmlns:a16="http://schemas.microsoft.com/office/drawing/2014/main" id="{48E9EAAE-FDD5-F4D5-AB92-D448C52A0D8D}"/>
                </a:ext>
              </a:extLst>
            </p:cNvPr>
            <p:cNvSpPr/>
            <p:nvPr/>
          </p:nvSpPr>
          <p:spPr>
            <a:xfrm>
              <a:off x="2851325" y="449675"/>
              <a:ext cx="39425" cy="10125"/>
            </a:xfrm>
            <a:custGeom>
              <a:avLst/>
              <a:gdLst/>
              <a:ahLst/>
              <a:cxnLst/>
              <a:rect l="l" t="t" r="r" b="b"/>
              <a:pathLst>
                <a:path w="1577" h="405" extrusionOk="0">
                  <a:moveTo>
                    <a:pt x="650" y="0"/>
                  </a:moveTo>
                  <a:cubicBezTo>
                    <a:pt x="486" y="0"/>
                    <a:pt x="320" y="22"/>
                    <a:pt x="153" y="66"/>
                  </a:cubicBezTo>
                  <a:cubicBezTo>
                    <a:pt x="1" y="101"/>
                    <a:pt x="51" y="318"/>
                    <a:pt x="188" y="318"/>
                  </a:cubicBezTo>
                  <a:cubicBezTo>
                    <a:pt x="201" y="318"/>
                    <a:pt x="216" y="316"/>
                    <a:pt x="231" y="311"/>
                  </a:cubicBezTo>
                  <a:cubicBezTo>
                    <a:pt x="371" y="276"/>
                    <a:pt x="514" y="259"/>
                    <a:pt x="656" y="259"/>
                  </a:cubicBezTo>
                  <a:cubicBezTo>
                    <a:pt x="879" y="259"/>
                    <a:pt x="1101" y="302"/>
                    <a:pt x="1314" y="389"/>
                  </a:cubicBezTo>
                  <a:cubicBezTo>
                    <a:pt x="1336" y="399"/>
                    <a:pt x="1357" y="404"/>
                    <a:pt x="1377" y="404"/>
                  </a:cubicBezTo>
                  <a:cubicBezTo>
                    <a:pt x="1499" y="404"/>
                    <a:pt x="1576" y="225"/>
                    <a:pt x="1443" y="169"/>
                  </a:cubicBezTo>
                  <a:cubicBezTo>
                    <a:pt x="1180" y="58"/>
                    <a:pt x="916" y="0"/>
                    <a:pt x="6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64;p41">
              <a:extLst>
                <a:ext uri="{FF2B5EF4-FFF2-40B4-BE49-F238E27FC236}">
                  <a16:creationId xmlns:a16="http://schemas.microsoft.com/office/drawing/2014/main" id="{B0389E20-71FF-CE51-CF2F-08ABBAB9C1B0}"/>
                </a:ext>
              </a:extLst>
            </p:cNvPr>
            <p:cNvSpPr/>
            <p:nvPr/>
          </p:nvSpPr>
          <p:spPr>
            <a:xfrm>
              <a:off x="2834200" y="457450"/>
              <a:ext cx="123500" cy="28400"/>
            </a:xfrm>
            <a:custGeom>
              <a:avLst/>
              <a:gdLst/>
              <a:ahLst/>
              <a:cxnLst/>
              <a:rect l="l" t="t" r="r" b="b"/>
              <a:pathLst>
                <a:path w="4940" h="1136" extrusionOk="0">
                  <a:moveTo>
                    <a:pt x="4940" y="0"/>
                  </a:moveTo>
                  <a:cubicBezTo>
                    <a:pt x="3373" y="590"/>
                    <a:pt x="2005" y="735"/>
                    <a:pt x="1052" y="735"/>
                  </a:cubicBezTo>
                  <a:cubicBezTo>
                    <a:pt x="608" y="735"/>
                    <a:pt x="255" y="704"/>
                    <a:pt x="13" y="671"/>
                  </a:cubicBezTo>
                  <a:lnTo>
                    <a:pt x="13" y="671"/>
                  </a:lnTo>
                  <a:cubicBezTo>
                    <a:pt x="0" y="748"/>
                    <a:pt x="26" y="826"/>
                    <a:pt x="78" y="890"/>
                  </a:cubicBezTo>
                  <a:cubicBezTo>
                    <a:pt x="90" y="916"/>
                    <a:pt x="103" y="929"/>
                    <a:pt x="129" y="955"/>
                  </a:cubicBezTo>
                  <a:cubicBezTo>
                    <a:pt x="288" y="1083"/>
                    <a:pt x="591" y="1136"/>
                    <a:pt x="980" y="1136"/>
                  </a:cubicBezTo>
                  <a:cubicBezTo>
                    <a:pt x="1097" y="1136"/>
                    <a:pt x="1223" y="1131"/>
                    <a:pt x="1354" y="1122"/>
                  </a:cubicBezTo>
                  <a:lnTo>
                    <a:pt x="1380" y="1122"/>
                  </a:lnTo>
                  <a:cubicBezTo>
                    <a:pt x="2631" y="1032"/>
                    <a:pt x="4346" y="542"/>
                    <a:pt x="4759" y="297"/>
                  </a:cubicBezTo>
                  <a:cubicBezTo>
                    <a:pt x="4888" y="219"/>
                    <a:pt x="4940" y="116"/>
                    <a:pt x="49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65;p41">
              <a:extLst>
                <a:ext uri="{FF2B5EF4-FFF2-40B4-BE49-F238E27FC236}">
                  <a16:creationId xmlns:a16="http://schemas.microsoft.com/office/drawing/2014/main" id="{B55A3CD0-AC16-E781-293B-883A64E15EB4}"/>
                </a:ext>
              </a:extLst>
            </p:cNvPr>
            <p:cNvSpPr/>
            <p:nvPr/>
          </p:nvSpPr>
          <p:spPr>
            <a:xfrm>
              <a:off x="2979600" y="425200"/>
              <a:ext cx="125450" cy="55800"/>
            </a:xfrm>
            <a:custGeom>
              <a:avLst/>
              <a:gdLst/>
              <a:ahLst/>
              <a:cxnLst/>
              <a:rect l="l" t="t" r="r" b="b"/>
              <a:pathLst>
                <a:path w="5018" h="2232" extrusionOk="0">
                  <a:moveTo>
                    <a:pt x="2309" y="1"/>
                  </a:moveTo>
                  <a:lnTo>
                    <a:pt x="400" y="130"/>
                  </a:lnTo>
                  <a:cubicBezTo>
                    <a:pt x="400" y="130"/>
                    <a:pt x="52" y="800"/>
                    <a:pt x="0" y="1277"/>
                  </a:cubicBezTo>
                  <a:cubicBezTo>
                    <a:pt x="0" y="1316"/>
                    <a:pt x="0" y="1342"/>
                    <a:pt x="0" y="1368"/>
                  </a:cubicBezTo>
                  <a:cubicBezTo>
                    <a:pt x="13" y="1484"/>
                    <a:pt x="78" y="1587"/>
                    <a:pt x="207" y="1651"/>
                  </a:cubicBezTo>
                  <a:cubicBezTo>
                    <a:pt x="632" y="1871"/>
                    <a:pt x="2361" y="2219"/>
                    <a:pt x="3612" y="2232"/>
                  </a:cubicBezTo>
                  <a:cubicBezTo>
                    <a:pt x="4192" y="2232"/>
                    <a:pt x="4669" y="2167"/>
                    <a:pt x="4888" y="1974"/>
                  </a:cubicBezTo>
                  <a:cubicBezTo>
                    <a:pt x="4914" y="1948"/>
                    <a:pt x="4940" y="1922"/>
                    <a:pt x="4953" y="1896"/>
                  </a:cubicBezTo>
                  <a:cubicBezTo>
                    <a:pt x="5004" y="1819"/>
                    <a:pt x="5017" y="1742"/>
                    <a:pt x="5004" y="1664"/>
                  </a:cubicBezTo>
                  <a:cubicBezTo>
                    <a:pt x="4953" y="1316"/>
                    <a:pt x="4282" y="903"/>
                    <a:pt x="3624" y="568"/>
                  </a:cubicBezTo>
                  <a:cubicBezTo>
                    <a:pt x="2954" y="246"/>
                    <a:pt x="2309" y="1"/>
                    <a:pt x="2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66;p41">
              <a:extLst>
                <a:ext uri="{FF2B5EF4-FFF2-40B4-BE49-F238E27FC236}">
                  <a16:creationId xmlns:a16="http://schemas.microsoft.com/office/drawing/2014/main" id="{F1437ED4-AFA8-0258-6ED9-EFA3FB690183}"/>
                </a:ext>
              </a:extLst>
            </p:cNvPr>
            <p:cNvSpPr/>
            <p:nvPr/>
          </p:nvSpPr>
          <p:spPr>
            <a:xfrm>
              <a:off x="3035125" y="435700"/>
              <a:ext cx="35875" cy="11925"/>
            </a:xfrm>
            <a:custGeom>
              <a:avLst/>
              <a:gdLst/>
              <a:ahLst/>
              <a:cxnLst/>
              <a:rect l="l" t="t" r="r" b="b"/>
              <a:pathLst>
                <a:path w="1435" h="477" extrusionOk="0">
                  <a:moveTo>
                    <a:pt x="861" y="0"/>
                  </a:moveTo>
                  <a:cubicBezTo>
                    <a:pt x="575" y="0"/>
                    <a:pt x="286" y="58"/>
                    <a:pt x="88" y="264"/>
                  </a:cubicBezTo>
                  <a:cubicBezTo>
                    <a:pt x="0" y="352"/>
                    <a:pt x="89" y="476"/>
                    <a:pt x="188" y="476"/>
                  </a:cubicBezTo>
                  <a:cubicBezTo>
                    <a:pt x="220" y="476"/>
                    <a:pt x="253" y="463"/>
                    <a:pt x="281" y="432"/>
                  </a:cubicBezTo>
                  <a:cubicBezTo>
                    <a:pt x="416" y="297"/>
                    <a:pt x="632" y="260"/>
                    <a:pt x="845" y="260"/>
                  </a:cubicBezTo>
                  <a:cubicBezTo>
                    <a:pt x="980" y="260"/>
                    <a:pt x="1113" y="275"/>
                    <a:pt x="1223" y="290"/>
                  </a:cubicBezTo>
                  <a:cubicBezTo>
                    <a:pt x="1231" y="291"/>
                    <a:pt x="1239" y="292"/>
                    <a:pt x="1246" y="292"/>
                  </a:cubicBezTo>
                  <a:cubicBezTo>
                    <a:pt x="1395" y="292"/>
                    <a:pt x="1434" y="56"/>
                    <a:pt x="1274" y="32"/>
                  </a:cubicBezTo>
                  <a:cubicBezTo>
                    <a:pt x="1146" y="15"/>
                    <a:pt x="1004" y="0"/>
                    <a:pt x="8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67;p41">
              <a:extLst>
                <a:ext uri="{FF2B5EF4-FFF2-40B4-BE49-F238E27FC236}">
                  <a16:creationId xmlns:a16="http://schemas.microsoft.com/office/drawing/2014/main" id="{571302CC-D6BA-5C0C-C6DE-2B735BE9182B}"/>
                </a:ext>
              </a:extLst>
            </p:cNvPr>
            <p:cNvSpPr/>
            <p:nvPr/>
          </p:nvSpPr>
          <p:spPr>
            <a:xfrm>
              <a:off x="3047225" y="444725"/>
              <a:ext cx="39225" cy="11850"/>
            </a:xfrm>
            <a:custGeom>
              <a:avLst/>
              <a:gdLst/>
              <a:ahLst/>
              <a:cxnLst/>
              <a:rect l="l" t="t" r="r" b="b"/>
              <a:pathLst>
                <a:path w="1569" h="474" extrusionOk="0">
                  <a:moveTo>
                    <a:pt x="1050" y="1"/>
                  </a:moveTo>
                  <a:cubicBezTo>
                    <a:pt x="731" y="1"/>
                    <a:pt x="425" y="78"/>
                    <a:pt x="133" y="238"/>
                  </a:cubicBezTo>
                  <a:cubicBezTo>
                    <a:pt x="1" y="304"/>
                    <a:pt x="85" y="474"/>
                    <a:pt x="208" y="474"/>
                  </a:cubicBezTo>
                  <a:cubicBezTo>
                    <a:pt x="230" y="474"/>
                    <a:pt x="252" y="469"/>
                    <a:pt x="275" y="458"/>
                  </a:cubicBezTo>
                  <a:cubicBezTo>
                    <a:pt x="518" y="326"/>
                    <a:pt x="775" y="263"/>
                    <a:pt x="1041" y="263"/>
                  </a:cubicBezTo>
                  <a:cubicBezTo>
                    <a:pt x="1141" y="263"/>
                    <a:pt x="1243" y="272"/>
                    <a:pt x="1345" y="290"/>
                  </a:cubicBezTo>
                  <a:cubicBezTo>
                    <a:pt x="1353" y="291"/>
                    <a:pt x="1361" y="292"/>
                    <a:pt x="1369" y="292"/>
                  </a:cubicBezTo>
                  <a:cubicBezTo>
                    <a:pt x="1519" y="292"/>
                    <a:pt x="1569" y="69"/>
                    <a:pt x="1410" y="32"/>
                  </a:cubicBezTo>
                  <a:cubicBezTo>
                    <a:pt x="1288" y="11"/>
                    <a:pt x="1168" y="1"/>
                    <a:pt x="10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68;p41">
              <a:extLst>
                <a:ext uri="{FF2B5EF4-FFF2-40B4-BE49-F238E27FC236}">
                  <a16:creationId xmlns:a16="http://schemas.microsoft.com/office/drawing/2014/main" id="{0CCEBAD0-ED86-10BA-B656-98239896032C}"/>
                </a:ext>
              </a:extLst>
            </p:cNvPr>
            <p:cNvSpPr/>
            <p:nvPr/>
          </p:nvSpPr>
          <p:spPr>
            <a:xfrm>
              <a:off x="2979600" y="459375"/>
              <a:ext cx="125450" cy="21625"/>
            </a:xfrm>
            <a:custGeom>
              <a:avLst/>
              <a:gdLst/>
              <a:ahLst/>
              <a:cxnLst/>
              <a:rect l="l" t="t" r="r" b="b"/>
              <a:pathLst>
                <a:path w="5018" h="865" extrusionOk="0">
                  <a:moveTo>
                    <a:pt x="0" y="1"/>
                  </a:moveTo>
                  <a:lnTo>
                    <a:pt x="0" y="1"/>
                  </a:lnTo>
                  <a:cubicBezTo>
                    <a:pt x="13" y="117"/>
                    <a:pt x="78" y="220"/>
                    <a:pt x="207" y="284"/>
                  </a:cubicBezTo>
                  <a:cubicBezTo>
                    <a:pt x="632" y="504"/>
                    <a:pt x="2361" y="852"/>
                    <a:pt x="3612" y="865"/>
                  </a:cubicBezTo>
                  <a:cubicBezTo>
                    <a:pt x="4192" y="852"/>
                    <a:pt x="4669" y="787"/>
                    <a:pt x="4888" y="607"/>
                  </a:cubicBezTo>
                  <a:cubicBezTo>
                    <a:pt x="4914" y="581"/>
                    <a:pt x="4940" y="555"/>
                    <a:pt x="4953" y="529"/>
                  </a:cubicBezTo>
                  <a:cubicBezTo>
                    <a:pt x="5004" y="452"/>
                    <a:pt x="5017" y="375"/>
                    <a:pt x="5004" y="297"/>
                  </a:cubicBezTo>
                  <a:lnTo>
                    <a:pt x="5004" y="297"/>
                  </a:lnTo>
                  <a:cubicBezTo>
                    <a:pt x="4638" y="378"/>
                    <a:pt x="4016" y="473"/>
                    <a:pt x="3204" y="473"/>
                  </a:cubicBezTo>
                  <a:cubicBezTo>
                    <a:pt x="2328" y="473"/>
                    <a:pt x="1232" y="36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9;p41">
              <a:extLst>
                <a:ext uri="{FF2B5EF4-FFF2-40B4-BE49-F238E27FC236}">
                  <a16:creationId xmlns:a16="http://schemas.microsoft.com/office/drawing/2014/main" id="{46F2F337-9A58-C17B-4F2F-E945447D4E53}"/>
                </a:ext>
              </a:extLst>
            </p:cNvPr>
            <p:cNvSpPr/>
            <p:nvPr/>
          </p:nvSpPr>
          <p:spPr>
            <a:xfrm>
              <a:off x="2878675" y="178225"/>
              <a:ext cx="176725" cy="262475"/>
            </a:xfrm>
            <a:custGeom>
              <a:avLst/>
              <a:gdLst/>
              <a:ahLst/>
              <a:cxnLst/>
              <a:rect l="l" t="t" r="r" b="b"/>
              <a:pathLst>
                <a:path w="7069" h="10499" extrusionOk="0">
                  <a:moveTo>
                    <a:pt x="7068" y="1"/>
                  </a:moveTo>
                  <a:lnTo>
                    <a:pt x="1" y="52"/>
                  </a:lnTo>
                  <a:lnTo>
                    <a:pt x="207" y="10266"/>
                  </a:lnTo>
                  <a:cubicBezTo>
                    <a:pt x="1070" y="10381"/>
                    <a:pt x="1766" y="10462"/>
                    <a:pt x="2455" y="10462"/>
                  </a:cubicBezTo>
                  <a:cubicBezTo>
                    <a:pt x="2621" y="10462"/>
                    <a:pt x="2787" y="10457"/>
                    <a:pt x="2954" y="10447"/>
                  </a:cubicBezTo>
                  <a:lnTo>
                    <a:pt x="3638" y="3160"/>
                  </a:lnTo>
                  <a:lnTo>
                    <a:pt x="4244" y="10499"/>
                  </a:lnTo>
                  <a:cubicBezTo>
                    <a:pt x="5276" y="10486"/>
                    <a:pt x="6024" y="10370"/>
                    <a:pt x="6978" y="10137"/>
                  </a:cubicBezTo>
                  <a:lnTo>
                    <a:pt x="70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0;p41">
              <a:extLst>
                <a:ext uri="{FF2B5EF4-FFF2-40B4-BE49-F238E27FC236}">
                  <a16:creationId xmlns:a16="http://schemas.microsoft.com/office/drawing/2014/main" id="{3555CDE5-3932-2A1C-4244-3740098BECD1}"/>
                </a:ext>
              </a:extLst>
            </p:cNvPr>
            <p:cNvSpPr/>
            <p:nvPr/>
          </p:nvSpPr>
          <p:spPr>
            <a:xfrm>
              <a:off x="2970575" y="175325"/>
              <a:ext cx="25" cy="77725"/>
            </a:xfrm>
            <a:custGeom>
              <a:avLst/>
              <a:gdLst/>
              <a:ahLst/>
              <a:cxnLst/>
              <a:rect l="l" t="t" r="r" b="b"/>
              <a:pathLst>
                <a:path w="1" h="3109" fill="none" extrusionOk="0">
                  <a:moveTo>
                    <a:pt x="0" y="1"/>
                  </a:moveTo>
                  <a:lnTo>
                    <a:pt x="0" y="3109"/>
                  </a:lnTo>
                </a:path>
              </a:pathLst>
            </a:custGeom>
            <a:noFill/>
            <a:ln w="4200" cap="rnd" cmpd="sng">
              <a:solidFill>
                <a:srgbClr val="5B92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1;p41">
              <a:extLst>
                <a:ext uri="{FF2B5EF4-FFF2-40B4-BE49-F238E27FC236}">
                  <a16:creationId xmlns:a16="http://schemas.microsoft.com/office/drawing/2014/main" id="{205BD82C-4E61-819C-4069-691BA3820B04}"/>
                </a:ext>
              </a:extLst>
            </p:cNvPr>
            <p:cNvSpPr/>
            <p:nvPr/>
          </p:nvSpPr>
          <p:spPr>
            <a:xfrm>
              <a:off x="2970575" y="181450"/>
              <a:ext cx="23225" cy="71600"/>
            </a:xfrm>
            <a:custGeom>
              <a:avLst/>
              <a:gdLst/>
              <a:ahLst/>
              <a:cxnLst/>
              <a:rect l="l" t="t" r="r" b="b"/>
              <a:pathLst>
                <a:path w="929" h="2864" fill="none" extrusionOk="0">
                  <a:moveTo>
                    <a:pt x="0" y="2180"/>
                  </a:moveTo>
                  <a:cubicBezTo>
                    <a:pt x="0" y="2180"/>
                    <a:pt x="929" y="2864"/>
                    <a:pt x="735" y="1"/>
                  </a:cubicBezTo>
                </a:path>
              </a:pathLst>
            </a:custGeom>
            <a:noFill/>
            <a:ln w="4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72;p41">
              <a:extLst>
                <a:ext uri="{FF2B5EF4-FFF2-40B4-BE49-F238E27FC236}">
                  <a16:creationId xmlns:a16="http://schemas.microsoft.com/office/drawing/2014/main" id="{242826F2-1E0E-1B26-35E8-0FFA8FBD0A71}"/>
                </a:ext>
              </a:extLst>
            </p:cNvPr>
            <p:cNvSpPr/>
            <p:nvPr/>
          </p:nvSpPr>
          <p:spPr>
            <a:xfrm>
              <a:off x="3033775" y="169525"/>
              <a:ext cx="17425" cy="48075"/>
            </a:xfrm>
            <a:custGeom>
              <a:avLst/>
              <a:gdLst/>
              <a:ahLst/>
              <a:cxnLst/>
              <a:rect l="l" t="t" r="r" b="b"/>
              <a:pathLst>
                <a:path w="697" h="1923" fill="none" extrusionOk="0">
                  <a:moveTo>
                    <a:pt x="90" y="1"/>
                  </a:moveTo>
                  <a:cubicBezTo>
                    <a:pt x="90" y="1"/>
                    <a:pt x="0" y="1922"/>
                    <a:pt x="697" y="1871"/>
                  </a:cubicBezTo>
                </a:path>
              </a:pathLst>
            </a:custGeom>
            <a:noFill/>
            <a:ln w="4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73;p41">
              <a:extLst>
                <a:ext uri="{FF2B5EF4-FFF2-40B4-BE49-F238E27FC236}">
                  <a16:creationId xmlns:a16="http://schemas.microsoft.com/office/drawing/2014/main" id="{C957B445-6F92-D606-9755-583638D435D5}"/>
                </a:ext>
              </a:extLst>
            </p:cNvPr>
            <p:cNvSpPr/>
            <p:nvPr/>
          </p:nvSpPr>
          <p:spPr>
            <a:xfrm>
              <a:off x="2883850" y="169525"/>
              <a:ext cx="20000" cy="52250"/>
            </a:xfrm>
            <a:custGeom>
              <a:avLst/>
              <a:gdLst/>
              <a:ahLst/>
              <a:cxnLst/>
              <a:rect l="l" t="t" r="r" b="b"/>
              <a:pathLst>
                <a:path w="800" h="2090" fill="none" extrusionOk="0">
                  <a:moveTo>
                    <a:pt x="464" y="1"/>
                  </a:moveTo>
                  <a:cubicBezTo>
                    <a:pt x="503" y="130"/>
                    <a:pt x="800" y="2090"/>
                    <a:pt x="0" y="1987"/>
                  </a:cubicBezTo>
                </a:path>
              </a:pathLst>
            </a:custGeom>
            <a:noFill/>
            <a:ln w="4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74;p41">
              <a:extLst>
                <a:ext uri="{FF2B5EF4-FFF2-40B4-BE49-F238E27FC236}">
                  <a16:creationId xmlns:a16="http://schemas.microsoft.com/office/drawing/2014/main" id="{C837F576-A8E4-6530-9123-892C955B5DC4}"/>
                </a:ext>
              </a:extLst>
            </p:cNvPr>
            <p:cNvSpPr/>
            <p:nvPr/>
          </p:nvSpPr>
          <p:spPr>
            <a:xfrm>
              <a:off x="2828700" y="-35850"/>
              <a:ext cx="293100" cy="225225"/>
            </a:xfrm>
            <a:custGeom>
              <a:avLst/>
              <a:gdLst/>
              <a:ahLst/>
              <a:cxnLst/>
              <a:rect l="l" t="t" r="r" b="b"/>
              <a:pathLst>
                <a:path w="11724" h="9009" extrusionOk="0">
                  <a:moveTo>
                    <a:pt x="11079" y="1"/>
                  </a:moveTo>
                  <a:cubicBezTo>
                    <a:pt x="9331" y="666"/>
                    <a:pt x="7338" y="871"/>
                    <a:pt x="5548" y="871"/>
                  </a:cubicBezTo>
                  <a:cubicBezTo>
                    <a:pt x="2690" y="871"/>
                    <a:pt x="349" y="349"/>
                    <a:pt x="349" y="349"/>
                  </a:cubicBezTo>
                  <a:lnTo>
                    <a:pt x="1" y="3766"/>
                  </a:lnTo>
                  <a:cubicBezTo>
                    <a:pt x="1020" y="4011"/>
                    <a:pt x="1458" y="4192"/>
                    <a:pt x="2503" y="4269"/>
                  </a:cubicBezTo>
                  <a:lnTo>
                    <a:pt x="2309" y="5920"/>
                  </a:lnTo>
                  <a:lnTo>
                    <a:pt x="2000" y="8628"/>
                  </a:lnTo>
                  <a:cubicBezTo>
                    <a:pt x="3290" y="8880"/>
                    <a:pt x="4543" y="9009"/>
                    <a:pt x="5752" y="9009"/>
                  </a:cubicBezTo>
                  <a:cubicBezTo>
                    <a:pt x="6899" y="9009"/>
                    <a:pt x="8006" y="8893"/>
                    <a:pt x="9067" y="8654"/>
                  </a:cubicBezTo>
                  <a:lnTo>
                    <a:pt x="8938" y="7274"/>
                  </a:lnTo>
                  <a:lnTo>
                    <a:pt x="8629" y="4063"/>
                  </a:lnTo>
                  <a:cubicBezTo>
                    <a:pt x="11040" y="3753"/>
                    <a:pt x="11724" y="3354"/>
                    <a:pt x="11724" y="3354"/>
                  </a:cubicBezTo>
                  <a:lnTo>
                    <a:pt x="11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75;p41">
              <a:extLst>
                <a:ext uri="{FF2B5EF4-FFF2-40B4-BE49-F238E27FC236}">
                  <a16:creationId xmlns:a16="http://schemas.microsoft.com/office/drawing/2014/main" id="{06C69B2A-B564-6DBC-01DD-D7645A0A037B}"/>
                </a:ext>
              </a:extLst>
            </p:cNvPr>
            <p:cNvSpPr/>
            <p:nvPr/>
          </p:nvSpPr>
          <p:spPr>
            <a:xfrm>
              <a:off x="2936075" y="-36175"/>
              <a:ext cx="61275" cy="59675"/>
            </a:xfrm>
            <a:custGeom>
              <a:avLst/>
              <a:gdLst/>
              <a:ahLst/>
              <a:cxnLst/>
              <a:rect l="l" t="t" r="r" b="b"/>
              <a:pathLst>
                <a:path w="2451" h="2387" extrusionOk="0">
                  <a:moveTo>
                    <a:pt x="491" y="1"/>
                  </a:moveTo>
                  <a:cubicBezTo>
                    <a:pt x="491" y="1"/>
                    <a:pt x="323" y="723"/>
                    <a:pt x="168" y="852"/>
                  </a:cubicBezTo>
                  <a:cubicBezTo>
                    <a:pt x="0" y="981"/>
                    <a:pt x="903" y="2361"/>
                    <a:pt x="1303" y="2386"/>
                  </a:cubicBezTo>
                  <a:cubicBezTo>
                    <a:pt x="1305" y="2387"/>
                    <a:pt x="1307" y="2387"/>
                    <a:pt x="1309" y="2387"/>
                  </a:cubicBezTo>
                  <a:cubicBezTo>
                    <a:pt x="1710" y="2387"/>
                    <a:pt x="2438" y="1161"/>
                    <a:pt x="2451" y="1019"/>
                  </a:cubicBezTo>
                  <a:cubicBezTo>
                    <a:pt x="2451" y="878"/>
                    <a:pt x="2206" y="504"/>
                    <a:pt x="2232" y="297"/>
                  </a:cubicBezTo>
                  <a:cubicBezTo>
                    <a:pt x="2257" y="91"/>
                    <a:pt x="491" y="1"/>
                    <a:pt x="491" y="1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76;p41">
              <a:extLst>
                <a:ext uri="{FF2B5EF4-FFF2-40B4-BE49-F238E27FC236}">
                  <a16:creationId xmlns:a16="http://schemas.microsoft.com/office/drawing/2014/main" id="{74404BA4-01EA-AC46-CE0F-79FA87793251}"/>
                </a:ext>
              </a:extLst>
            </p:cNvPr>
            <p:cNvSpPr/>
            <p:nvPr/>
          </p:nvSpPr>
          <p:spPr>
            <a:xfrm>
              <a:off x="2829350" y="-135150"/>
              <a:ext cx="61300" cy="55725"/>
            </a:xfrm>
            <a:custGeom>
              <a:avLst/>
              <a:gdLst/>
              <a:ahLst/>
              <a:cxnLst/>
              <a:rect l="l" t="t" r="r" b="b"/>
              <a:pathLst>
                <a:path w="2452" h="2229" extrusionOk="0">
                  <a:moveTo>
                    <a:pt x="1064" y="0"/>
                  </a:moveTo>
                  <a:cubicBezTo>
                    <a:pt x="702" y="0"/>
                    <a:pt x="374" y="192"/>
                    <a:pt x="220" y="542"/>
                  </a:cubicBezTo>
                  <a:cubicBezTo>
                    <a:pt x="1" y="1084"/>
                    <a:pt x="272" y="1754"/>
                    <a:pt x="826" y="2077"/>
                  </a:cubicBezTo>
                  <a:cubicBezTo>
                    <a:pt x="1006" y="2179"/>
                    <a:pt x="1195" y="2228"/>
                    <a:pt x="1377" y="2228"/>
                  </a:cubicBezTo>
                  <a:cubicBezTo>
                    <a:pt x="1743" y="2228"/>
                    <a:pt x="2077" y="2030"/>
                    <a:pt x="2232" y="1677"/>
                  </a:cubicBezTo>
                  <a:cubicBezTo>
                    <a:pt x="2451" y="1148"/>
                    <a:pt x="2180" y="465"/>
                    <a:pt x="1626" y="155"/>
                  </a:cubicBezTo>
                  <a:cubicBezTo>
                    <a:pt x="1442" y="50"/>
                    <a:pt x="1249" y="0"/>
                    <a:pt x="1064" y="0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77;p41">
              <a:extLst>
                <a:ext uri="{FF2B5EF4-FFF2-40B4-BE49-F238E27FC236}">
                  <a16:creationId xmlns:a16="http://schemas.microsoft.com/office/drawing/2014/main" id="{7B2C068F-474B-03AF-FFC8-18B95CBAA6C3}"/>
                </a:ext>
              </a:extLst>
            </p:cNvPr>
            <p:cNvSpPr/>
            <p:nvPr/>
          </p:nvSpPr>
          <p:spPr>
            <a:xfrm>
              <a:off x="2846125" y="-117900"/>
              <a:ext cx="24850" cy="21450"/>
            </a:xfrm>
            <a:custGeom>
              <a:avLst/>
              <a:gdLst/>
              <a:ahLst/>
              <a:cxnLst/>
              <a:rect l="l" t="t" r="r" b="b"/>
              <a:pathLst>
                <a:path w="994" h="858" extrusionOk="0">
                  <a:moveTo>
                    <a:pt x="134" y="0"/>
                  </a:moveTo>
                  <a:cubicBezTo>
                    <a:pt x="91" y="0"/>
                    <a:pt x="47" y="2"/>
                    <a:pt x="0" y="7"/>
                  </a:cubicBezTo>
                  <a:lnTo>
                    <a:pt x="993" y="858"/>
                  </a:lnTo>
                  <a:cubicBezTo>
                    <a:pt x="969" y="772"/>
                    <a:pt x="933" y="0"/>
                    <a:pt x="134" y="0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78;p41">
              <a:extLst>
                <a:ext uri="{FF2B5EF4-FFF2-40B4-BE49-F238E27FC236}">
                  <a16:creationId xmlns:a16="http://schemas.microsoft.com/office/drawing/2014/main" id="{3A338815-23B0-01A6-0835-2ECFCD03FDA2}"/>
                </a:ext>
              </a:extLst>
            </p:cNvPr>
            <p:cNvSpPr/>
            <p:nvPr/>
          </p:nvSpPr>
          <p:spPr>
            <a:xfrm>
              <a:off x="2849350" y="-108950"/>
              <a:ext cx="18400" cy="8325"/>
            </a:xfrm>
            <a:custGeom>
              <a:avLst/>
              <a:gdLst/>
              <a:ahLst/>
              <a:cxnLst/>
              <a:rect l="l" t="t" r="r" b="b"/>
              <a:pathLst>
                <a:path w="736" h="333" extrusionOk="0">
                  <a:moveTo>
                    <a:pt x="509" y="0"/>
                  </a:moveTo>
                  <a:cubicBezTo>
                    <a:pt x="205" y="0"/>
                    <a:pt x="0" y="332"/>
                    <a:pt x="0" y="332"/>
                  </a:cubicBezTo>
                  <a:lnTo>
                    <a:pt x="735" y="62"/>
                  </a:lnTo>
                  <a:cubicBezTo>
                    <a:pt x="656" y="18"/>
                    <a:pt x="580" y="0"/>
                    <a:pt x="509" y="0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79;p41">
              <a:extLst>
                <a:ext uri="{FF2B5EF4-FFF2-40B4-BE49-F238E27FC236}">
                  <a16:creationId xmlns:a16="http://schemas.microsoft.com/office/drawing/2014/main" id="{D3989E23-7496-AD16-63ED-7BE2D33126EC}"/>
                </a:ext>
              </a:extLst>
            </p:cNvPr>
            <p:cNvSpPr/>
            <p:nvPr/>
          </p:nvSpPr>
          <p:spPr>
            <a:xfrm>
              <a:off x="3076350" y="-97775"/>
              <a:ext cx="59925" cy="51950"/>
            </a:xfrm>
            <a:custGeom>
              <a:avLst/>
              <a:gdLst/>
              <a:ahLst/>
              <a:cxnLst/>
              <a:rect l="l" t="t" r="r" b="b"/>
              <a:pathLst>
                <a:path w="2397" h="2078" extrusionOk="0">
                  <a:moveTo>
                    <a:pt x="1341" y="0"/>
                  </a:moveTo>
                  <a:cubicBezTo>
                    <a:pt x="1324" y="0"/>
                    <a:pt x="1306" y="1"/>
                    <a:pt x="1289" y="1"/>
                  </a:cubicBezTo>
                  <a:cubicBezTo>
                    <a:pt x="644" y="14"/>
                    <a:pt x="90" y="491"/>
                    <a:pt x="51" y="1072"/>
                  </a:cubicBezTo>
                  <a:cubicBezTo>
                    <a:pt x="0" y="1631"/>
                    <a:pt x="463" y="2078"/>
                    <a:pt x="1082" y="2078"/>
                  </a:cubicBezTo>
                  <a:cubicBezTo>
                    <a:pt x="1091" y="2078"/>
                    <a:pt x="1100" y="2078"/>
                    <a:pt x="1109" y="2078"/>
                  </a:cubicBezTo>
                  <a:cubicBezTo>
                    <a:pt x="1741" y="2052"/>
                    <a:pt x="2295" y="1575"/>
                    <a:pt x="2347" y="1007"/>
                  </a:cubicBezTo>
                  <a:cubicBezTo>
                    <a:pt x="2397" y="443"/>
                    <a:pt x="1947" y="0"/>
                    <a:pt x="1341" y="0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80;p41">
              <a:extLst>
                <a:ext uri="{FF2B5EF4-FFF2-40B4-BE49-F238E27FC236}">
                  <a16:creationId xmlns:a16="http://schemas.microsoft.com/office/drawing/2014/main" id="{9952C675-CD23-EE30-8830-89FE402A4F34}"/>
                </a:ext>
              </a:extLst>
            </p:cNvPr>
            <p:cNvSpPr/>
            <p:nvPr/>
          </p:nvSpPr>
          <p:spPr>
            <a:xfrm>
              <a:off x="3091475" y="-79100"/>
              <a:ext cx="31950" cy="11675"/>
            </a:xfrm>
            <a:custGeom>
              <a:avLst/>
              <a:gdLst/>
              <a:ahLst/>
              <a:cxnLst/>
              <a:rect l="l" t="t" r="r" b="b"/>
              <a:pathLst>
                <a:path w="1278" h="467" extrusionOk="0">
                  <a:moveTo>
                    <a:pt x="748" y="0"/>
                  </a:moveTo>
                  <a:cubicBezTo>
                    <a:pt x="303" y="0"/>
                    <a:pt x="49" y="419"/>
                    <a:pt x="1" y="467"/>
                  </a:cubicBezTo>
                  <a:lnTo>
                    <a:pt x="1277" y="183"/>
                  </a:lnTo>
                  <a:cubicBezTo>
                    <a:pt x="1079" y="50"/>
                    <a:pt x="902" y="0"/>
                    <a:pt x="748" y="0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81;p41">
              <a:extLst>
                <a:ext uri="{FF2B5EF4-FFF2-40B4-BE49-F238E27FC236}">
                  <a16:creationId xmlns:a16="http://schemas.microsoft.com/office/drawing/2014/main" id="{7EFAB05B-5B78-5451-7245-F6B1D7F851B0}"/>
                </a:ext>
              </a:extLst>
            </p:cNvPr>
            <p:cNvSpPr/>
            <p:nvPr/>
          </p:nvSpPr>
          <p:spPr>
            <a:xfrm>
              <a:off x="3099225" y="-75500"/>
              <a:ext cx="13225" cy="14525"/>
            </a:xfrm>
            <a:custGeom>
              <a:avLst/>
              <a:gdLst/>
              <a:ahLst/>
              <a:cxnLst/>
              <a:rect l="l" t="t" r="r" b="b"/>
              <a:pathLst>
                <a:path w="529" h="581" extrusionOk="0">
                  <a:moveTo>
                    <a:pt x="16" y="0"/>
                  </a:moveTo>
                  <a:cubicBezTo>
                    <a:pt x="11" y="0"/>
                    <a:pt x="5" y="0"/>
                    <a:pt x="0" y="0"/>
                  </a:cubicBezTo>
                  <a:lnTo>
                    <a:pt x="529" y="581"/>
                  </a:lnTo>
                  <a:cubicBezTo>
                    <a:pt x="529" y="581"/>
                    <a:pt x="491" y="0"/>
                    <a:pt x="16" y="0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82;p41">
              <a:extLst>
                <a:ext uri="{FF2B5EF4-FFF2-40B4-BE49-F238E27FC236}">
                  <a16:creationId xmlns:a16="http://schemas.microsoft.com/office/drawing/2014/main" id="{A5C330B9-D763-FA0C-FCA3-9F897CDF7528}"/>
                </a:ext>
              </a:extLst>
            </p:cNvPr>
            <p:cNvSpPr/>
            <p:nvPr/>
          </p:nvSpPr>
          <p:spPr>
            <a:xfrm>
              <a:off x="2864825" y="-297325"/>
              <a:ext cx="266975" cy="280750"/>
            </a:xfrm>
            <a:custGeom>
              <a:avLst/>
              <a:gdLst/>
              <a:ahLst/>
              <a:cxnLst/>
              <a:rect l="l" t="t" r="r" b="b"/>
              <a:pathLst>
                <a:path w="10679" h="11230" extrusionOk="0">
                  <a:moveTo>
                    <a:pt x="5151" y="0"/>
                  </a:moveTo>
                  <a:cubicBezTo>
                    <a:pt x="2743" y="0"/>
                    <a:pt x="364" y="1658"/>
                    <a:pt x="155" y="4063"/>
                  </a:cubicBezTo>
                  <a:cubicBezTo>
                    <a:pt x="91" y="4798"/>
                    <a:pt x="91" y="5520"/>
                    <a:pt x="232" y="6217"/>
                  </a:cubicBezTo>
                  <a:cubicBezTo>
                    <a:pt x="349" y="6732"/>
                    <a:pt x="271" y="7300"/>
                    <a:pt x="168" y="7829"/>
                  </a:cubicBezTo>
                  <a:cubicBezTo>
                    <a:pt x="0" y="8809"/>
                    <a:pt x="413" y="10524"/>
                    <a:pt x="4308" y="11091"/>
                  </a:cubicBezTo>
                  <a:cubicBezTo>
                    <a:pt x="4968" y="11187"/>
                    <a:pt x="5543" y="11230"/>
                    <a:pt x="6043" y="11230"/>
                  </a:cubicBezTo>
                  <a:cubicBezTo>
                    <a:pt x="8708" y="11230"/>
                    <a:pt x="9251" y="10019"/>
                    <a:pt x="9273" y="9183"/>
                  </a:cubicBezTo>
                  <a:cubicBezTo>
                    <a:pt x="9286" y="8602"/>
                    <a:pt x="9441" y="8048"/>
                    <a:pt x="9711" y="7545"/>
                  </a:cubicBezTo>
                  <a:cubicBezTo>
                    <a:pt x="9982" y="7029"/>
                    <a:pt x="10163" y="6475"/>
                    <a:pt x="10253" y="5868"/>
                  </a:cubicBezTo>
                  <a:cubicBezTo>
                    <a:pt x="10679" y="2941"/>
                    <a:pt x="8538" y="220"/>
                    <a:pt x="5520" y="13"/>
                  </a:cubicBezTo>
                  <a:cubicBezTo>
                    <a:pt x="5397" y="5"/>
                    <a:pt x="5274" y="0"/>
                    <a:pt x="5151" y="0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83;p41">
              <a:extLst>
                <a:ext uri="{FF2B5EF4-FFF2-40B4-BE49-F238E27FC236}">
                  <a16:creationId xmlns:a16="http://schemas.microsoft.com/office/drawing/2014/main" id="{7DC76DE7-7EA1-40E3-2779-E47E405A0A5E}"/>
                </a:ext>
              </a:extLst>
            </p:cNvPr>
            <p:cNvSpPr/>
            <p:nvPr/>
          </p:nvSpPr>
          <p:spPr>
            <a:xfrm>
              <a:off x="2842250" y="-380800"/>
              <a:ext cx="313100" cy="301450"/>
            </a:xfrm>
            <a:custGeom>
              <a:avLst/>
              <a:gdLst/>
              <a:ahLst/>
              <a:cxnLst/>
              <a:rect l="l" t="t" r="r" b="b"/>
              <a:pathLst>
                <a:path w="12524" h="12058" extrusionOk="0">
                  <a:moveTo>
                    <a:pt x="5527" y="1"/>
                  </a:moveTo>
                  <a:cubicBezTo>
                    <a:pt x="5427" y="1"/>
                    <a:pt x="5329" y="17"/>
                    <a:pt x="5237" y="51"/>
                  </a:cubicBezTo>
                  <a:cubicBezTo>
                    <a:pt x="3986" y="515"/>
                    <a:pt x="4618" y="2514"/>
                    <a:pt x="4618" y="2514"/>
                  </a:cubicBezTo>
                  <a:cubicBezTo>
                    <a:pt x="4618" y="2514"/>
                    <a:pt x="3555" y="1452"/>
                    <a:pt x="2583" y="1452"/>
                  </a:cubicBezTo>
                  <a:cubicBezTo>
                    <a:pt x="2357" y="1452"/>
                    <a:pt x="2137" y="1509"/>
                    <a:pt x="1935" y="1650"/>
                  </a:cubicBezTo>
                  <a:cubicBezTo>
                    <a:pt x="1703" y="1818"/>
                    <a:pt x="1651" y="2088"/>
                    <a:pt x="1677" y="2385"/>
                  </a:cubicBezTo>
                  <a:cubicBezTo>
                    <a:pt x="1742" y="2991"/>
                    <a:pt x="2154" y="3688"/>
                    <a:pt x="2180" y="3726"/>
                  </a:cubicBezTo>
                  <a:cubicBezTo>
                    <a:pt x="2142" y="3711"/>
                    <a:pt x="1592" y="3496"/>
                    <a:pt x="1088" y="3496"/>
                  </a:cubicBezTo>
                  <a:cubicBezTo>
                    <a:pt x="733" y="3496"/>
                    <a:pt x="401" y="3602"/>
                    <a:pt x="284" y="3958"/>
                  </a:cubicBezTo>
                  <a:cubicBezTo>
                    <a:pt x="1" y="4823"/>
                    <a:pt x="1290" y="6022"/>
                    <a:pt x="1290" y="6022"/>
                  </a:cubicBezTo>
                  <a:cubicBezTo>
                    <a:pt x="1290" y="6022"/>
                    <a:pt x="710" y="7079"/>
                    <a:pt x="1135" y="10600"/>
                  </a:cubicBezTo>
                  <a:cubicBezTo>
                    <a:pt x="1135" y="10600"/>
                    <a:pt x="2283" y="7582"/>
                    <a:pt x="2502" y="6615"/>
                  </a:cubicBezTo>
                  <a:cubicBezTo>
                    <a:pt x="2515" y="6589"/>
                    <a:pt x="2515" y="6564"/>
                    <a:pt x="2528" y="6538"/>
                  </a:cubicBezTo>
                  <a:lnTo>
                    <a:pt x="10266" y="7711"/>
                  </a:lnTo>
                  <a:cubicBezTo>
                    <a:pt x="10266" y="7711"/>
                    <a:pt x="10266" y="7737"/>
                    <a:pt x="10266" y="7789"/>
                  </a:cubicBezTo>
                  <a:cubicBezTo>
                    <a:pt x="10253" y="8279"/>
                    <a:pt x="10150" y="10690"/>
                    <a:pt x="10215" y="12057"/>
                  </a:cubicBezTo>
                  <a:cubicBezTo>
                    <a:pt x="10215" y="12057"/>
                    <a:pt x="11646" y="9891"/>
                    <a:pt x="11388" y="7582"/>
                  </a:cubicBezTo>
                  <a:cubicBezTo>
                    <a:pt x="11388" y="7582"/>
                    <a:pt x="11904" y="6886"/>
                    <a:pt x="12201" y="6099"/>
                  </a:cubicBezTo>
                  <a:lnTo>
                    <a:pt x="12188" y="6099"/>
                  </a:lnTo>
                  <a:cubicBezTo>
                    <a:pt x="12420" y="5480"/>
                    <a:pt x="12523" y="4810"/>
                    <a:pt x="12136" y="4371"/>
                  </a:cubicBezTo>
                  <a:cubicBezTo>
                    <a:pt x="12030" y="4251"/>
                    <a:pt x="11927" y="4204"/>
                    <a:pt x="11830" y="4204"/>
                  </a:cubicBezTo>
                  <a:cubicBezTo>
                    <a:pt x="11477" y="4204"/>
                    <a:pt x="11208" y="4823"/>
                    <a:pt x="11208" y="4823"/>
                  </a:cubicBezTo>
                  <a:cubicBezTo>
                    <a:pt x="11208" y="4823"/>
                    <a:pt x="10357" y="1353"/>
                    <a:pt x="9402" y="915"/>
                  </a:cubicBezTo>
                  <a:cubicBezTo>
                    <a:pt x="9309" y="872"/>
                    <a:pt x="9227" y="853"/>
                    <a:pt x="9154" y="853"/>
                  </a:cubicBezTo>
                  <a:cubicBezTo>
                    <a:pt x="8472" y="853"/>
                    <a:pt x="8577" y="2514"/>
                    <a:pt x="8577" y="2514"/>
                  </a:cubicBezTo>
                  <a:cubicBezTo>
                    <a:pt x="8577" y="2514"/>
                    <a:pt x="6794" y="1"/>
                    <a:pt x="5527" y="1"/>
                  </a:cubicBezTo>
                  <a:close/>
                </a:path>
              </a:pathLst>
            </a:custGeom>
            <a:solidFill>
              <a:srgbClr val="E25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84;p41">
              <a:extLst>
                <a:ext uri="{FF2B5EF4-FFF2-40B4-BE49-F238E27FC236}">
                  <a16:creationId xmlns:a16="http://schemas.microsoft.com/office/drawing/2014/main" id="{99C1B42F-8100-596E-A378-6D0345E1AD08}"/>
                </a:ext>
              </a:extLst>
            </p:cNvPr>
            <p:cNvSpPr/>
            <p:nvPr/>
          </p:nvSpPr>
          <p:spPr>
            <a:xfrm>
              <a:off x="2859975" y="-230275"/>
              <a:ext cx="45500" cy="114500"/>
            </a:xfrm>
            <a:custGeom>
              <a:avLst/>
              <a:gdLst/>
              <a:ahLst/>
              <a:cxnLst/>
              <a:rect l="l" t="t" r="r" b="b"/>
              <a:pathLst>
                <a:path w="1820" h="4580" extrusionOk="0">
                  <a:moveTo>
                    <a:pt x="581" y="1"/>
                  </a:moveTo>
                  <a:cubicBezTo>
                    <a:pt x="581" y="1"/>
                    <a:pt x="1" y="1058"/>
                    <a:pt x="426" y="4579"/>
                  </a:cubicBezTo>
                  <a:cubicBezTo>
                    <a:pt x="426" y="4579"/>
                    <a:pt x="1574" y="1561"/>
                    <a:pt x="1793" y="594"/>
                  </a:cubicBezTo>
                  <a:cubicBezTo>
                    <a:pt x="1806" y="568"/>
                    <a:pt x="1806" y="543"/>
                    <a:pt x="1819" y="517"/>
                  </a:cubicBezTo>
                  <a:cubicBezTo>
                    <a:pt x="1419" y="336"/>
                    <a:pt x="994" y="220"/>
                    <a:pt x="581" y="1"/>
                  </a:cubicBezTo>
                  <a:close/>
                </a:path>
              </a:pathLst>
            </a:custGeom>
            <a:solidFill>
              <a:srgbClr val="E87D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85;p41">
              <a:extLst>
                <a:ext uri="{FF2B5EF4-FFF2-40B4-BE49-F238E27FC236}">
                  <a16:creationId xmlns:a16="http://schemas.microsoft.com/office/drawing/2014/main" id="{E3B4177D-E0C2-5A28-9589-AB1F4C8CEE15}"/>
                </a:ext>
              </a:extLst>
            </p:cNvPr>
            <p:cNvSpPr/>
            <p:nvPr/>
          </p:nvSpPr>
          <p:spPr>
            <a:xfrm>
              <a:off x="3096000" y="-191250"/>
              <a:ext cx="37425" cy="111900"/>
            </a:xfrm>
            <a:custGeom>
              <a:avLst/>
              <a:gdLst/>
              <a:ahLst/>
              <a:cxnLst/>
              <a:rect l="l" t="t" r="r" b="b"/>
              <a:pathLst>
                <a:path w="1497" h="4476" extrusionOk="0">
                  <a:moveTo>
                    <a:pt x="1238" y="0"/>
                  </a:moveTo>
                  <a:lnTo>
                    <a:pt x="1238" y="0"/>
                  </a:lnTo>
                  <a:cubicBezTo>
                    <a:pt x="1238" y="0"/>
                    <a:pt x="838" y="39"/>
                    <a:pt x="129" y="129"/>
                  </a:cubicBezTo>
                  <a:cubicBezTo>
                    <a:pt x="103" y="607"/>
                    <a:pt x="0" y="3108"/>
                    <a:pt x="65" y="4475"/>
                  </a:cubicBezTo>
                  <a:cubicBezTo>
                    <a:pt x="65" y="4475"/>
                    <a:pt x="1496" y="2309"/>
                    <a:pt x="1238" y="0"/>
                  </a:cubicBezTo>
                  <a:close/>
                </a:path>
              </a:pathLst>
            </a:custGeom>
            <a:solidFill>
              <a:srgbClr val="E87D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86;p41">
              <a:extLst>
                <a:ext uri="{FF2B5EF4-FFF2-40B4-BE49-F238E27FC236}">
                  <a16:creationId xmlns:a16="http://schemas.microsoft.com/office/drawing/2014/main" id="{F410056E-9F5E-C352-C1C9-336510D9AE74}"/>
                </a:ext>
              </a:extLst>
            </p:cNvPr>
            <p:cNvSpPr/>
            <p:nvPr/>
          </p:nvSpPr>
          <p:spPr>
            <a:xfrm>
              <a:off x="2883525" y="-380525"/>
              <a:ext cx="271675" cy="152550"/>
            </a:xfrm>
            <a:custGeom>
              <a:avLst/>
              <a:gdLst/>
              <a:ahLst/>
              <a:cxnLst/>
              <a:rect l="l" t="t" r="r" b="b"/>
              <a:pathLst>
                <a:path w="10867" h="6102" extrusionOk="0">
                  <a:moveTo>
                    <a:pt x="3884" y="0"/>
                  </a:moveTo>
                  <a:cubicBezTo>
                    <a:pt x="3781" y="0"/>
                    <a:pt x="3681" y="17"/>
                    <a:pt x="3586" y="53"/>
                  </a:cubicBezTo>
                  <a:cubicBezTo>
                    <a:pt x="2335" y="517"/>
                    <a:pt x="2967" y="2503"/>
                    <a:pt x="2967" y="2503"/>
                  </a:cubicBezTo>
                  <a:cubicBezTo>
                    <a:pt x="2967" y="2503"/>
                    <a:pt x="1904" y="1441"/>
                    <a:pt x="932" y="1441"/>
                  </a:cubicBezTo>
                  <a:cubicBezTo>
                    <a:pt x="706" y="1441"/>
                    <a:pt x="486" y="1498"/>
                    <a:pt x="284" y="1639"/>
                  </a:cubicBezTo>
                  <a:cubicBezTo>
                    <a:pt x="52" y="1807"/>
                    <a:pt x="0" y="2077"/>
                    <a:pt x="26" y="2387"/>
                  </a:cubicBezTo>
                  <a:cubicBezTo>
                    <a:pt x="142" y="2271"/>
                    <a:pt x="284" y="2194"/>
                    <a:pt x="439" y="2155"/>
                  </a:cubicBezTo>
                  <a:cubicBezTo>
                    <a:pt x="504" y="2144"/>
                    <a:pt x="572" y="2140"/>
                    <a:pt x="640" y="2140"/>
                  </a:cubicBezTo>
                  <a:cubicBezTo>
                    <a:pt x="733" y="2140"/>
                    <a:pt x="827" y="2147"/>
                    <a:pt x="916" y="2155"/>
                  </a:cubicBezTo>
                  <a:cubicBezTo>
                    <a:pt x="1922" y="2310"/>
                    <a:pt x="2863" y="2825"/>
                    <a:pt x="3534" y="3599"/>
                  </a:cubicBezTo>
                  <a:cubicBezTo>
                    <a:pt x="3302" y="3071"/>
                    <a:pt x="3199" y="2490"/>
                    <a:pt x="3237" y="1910"/>
                  </a:cubicBezTo>
                  <a:cubicBezTo>
                    <a:pt x="3250" y="1691"/>
                    <a:pt x="3289" y="1446"/>
                    <a:pt x="3469" y="1317"/>
                  </a:cubicBezTo>
                  <a:cubicBezTo>
                    <a:pt x="3567" y="1241"/>
                    <a:pt x="3701" y="1210"/>
                    <a:pt x="3834" y="1210"/>
                  </a:cubicBezTo>
                  <a:cubicBezTo>
                    <a:pt x="3859" y="1210"/>
                    <a:pt x="3883" y="1211"/>
                    <a:pt x="3908" y="1213"/>
                  </a:cubicBezTo>
                  <a:cubicBezTo>
                    <a:pt x="4643" y="1239"/>
                    <a:pt x="5275" y="1716"/>
                    <a:pt x="5804" y="2219"/>
                  </a:cubicBezTo>
                  <a:cubicBezTo>
                    <a:pt x="6345" y="2722"/>
                    <a:pt x="6848" y="3277"/>
                    <a:pt x="7287" y="3870"/>
                  </a:cubicBezTo>
                  <a:cubicBezTo>
                    <a:pt x="7261" y="3380"/>
                    <a:pt x="7313" y="2890"/>
                    <a:pt x="7442" y="2413"/>
                  </a:cubicBezTo>
                  <a:cubicBezTo>
                    <a:pt x="7467" y="2323"/>
                    <a:pt x="7506" y="2232"/>
                    <a:pt x="7584" y="2219"/>
                  </a:cubicBezTo>
                  <a:cubicBezTo>
                    <a:pt x="7597" y="2214"/>
                    <a:pt x="7611" y="2211"/>
                    <a:pt x="7624" y="2211"/>
                  </a:cubicBezTo>
                  <a:cubicBezTo>
                    <a:pt x="7700" y="2211"/>
                    <a:pt x="7772" y="2295"/>
                    <a:pt x="7816" y="2361"/>
                  </a:cubicBezTo>
                  <a:cubicBezTo>
                    <a:pt x="8577" y="3457"/>
                    <a:pt x="9080" y="4734"/>
                    <a:pt x="9286" y="6063"/>
                  </a:cubicBezTo>
                  <a:cubicBezTo>
                    <a:pt x="9402" y="5805"/>
                    <a:pt x="9557" y="5560"/>
                    <a:pt x="9750" y="5340"/>
                  </a:cubicBezTo>
                  <a:cubicBezTo>
                    <a:pt x="9802" y="5263"/>
                    <a:pt x="9879" y="5198"/>
                    <a:pt x="9969" y="5173"/>
                  </a:cubicBezTo>
                  <a:cubicBezTo>
                    <a:pt x="9986" y="5169"/>
                    <a:pt x="10003" y="5168"/>
                    <a:pt x="10020" y="5168"/>
                  </a:cubicBezTo>
                  <a:cubicBezTo>
                    <a:pt x="10201" y="5168"/>
                    <a:pt x="10336" y="5355"/>
                    <a:pt x="10395" y="5521"/>
                  </a:cubicBezTo>
                  <a:cubicBezTo>
                    <a:pt x="10470" y="5696"/>
                    <a:pt x="10521" y="5884"/>
                    <a:pt x="10548" y="6072"/>
                  </a:cubicBezTo>
                  <a:lnTo>
                    <a:pt x="10548" y="6072"/>
                  </a:lnTo>
                  <a:cubicBezTo>
                    <a:pt x="10772" y="5461"/>
                    <a:pt x="10866" y="4805"/>
                    <a:pt x="10485" y="4373"/>
                  </a:cubicBezTo>
                  <a:cubicBezTo>
                    <a:pt x="10377" y="4248"/>
                    <a:pt x="10272" y="4200"/>
                    <a:pt x="10173" y="4200"/>
                  </a:cubicBezTo>
                  <a:cubicBezTo>
                    <a:pt x="9823" y="4200"/>
                    <a:pt x="9557" y="4812"/>
                    <a:pt x="9557" y="4812"/>
                  </a:cubicBezTo>
                  <a:cubicBezTo>
                    <a:pt x="9557" y="4812"/>
                    <a:pt x="8706" y="1342"/>
                    <a:pt x="7751" y="904"/>
                  </a:cubicBezTo>
                  <a:cubicBezTo>
                    <a:pt x="7658" y="861"/>
                    <a:pt x="7576" y="842"/>
                    <a:pt x="7503" y="842"/>
                  </a:cubicBezTo>
                  <a:cubicBezTo>
                    <a:pt x="6821" y="842"/>
                    <a:pt x="6926" y="2503"/>
                    <a:pt x="6926" y="2503"/>
                  </a:cubicBezTo>
                  <a:cubicBezTo>
                    <a:pt x="6926" y="2503"/>
                    <a:pt x="5151" y="0"/>
                    <a:pt x="3884" y="0"/>
                  </a:cubicBezTo>
                  <a:close/>
                  <a:moveTo>
                    <a:pt x="10548" y="6072"/>
                  </a:moveTo>
                  <a:cubicBezTo>
                    <a:pt x="10544" y="6082"/>
                    <a:pt x="10540" y="6092"/>
                    <a:pt x="10537" y="6101"/>
                  </a:cubicBezTo>
                  <a:lnTo>
                    <a:pt x="10550" y="6088"/>
                  </a:lnTo>
                  <a:cubicBezTo>
                    <a:pt x="10549" y="6083"/>
                    <a:pt x="10548" y="6078"/>
                    <a:pt x="10548" y="6072"/>
                  </a:cubicBezTo>
                  <a:close/>
                </a:path>
              </a:pathLst>
            </a:custGeom>
            <a:solidFill>
              <a:srgbClr val="E87D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87;p41">
              <a:extLst>
                <a:ext uri="{FF2B5EF4-FFF2-40B4-BE49-F238E27FC236}">
                  <a16:creationId xmlns:a16="http://schemas.microsoft.com/office/drawing/2014/main" id="{5590A33C-273C-0A39-E440-E489CA149BB5}"/>
                </a:ext>
              </a:extLst>
            </p:cNvPr>
            <p:cNvSpPr/>
            <p:nvPr/>
          </p:nvSpPr>
          <p:spPr>
            <a:xfrm>
              <a:off x="2940600" y="-42300"/>
              <a:ext cx="61275" cy="5500"/>
            </a:xfrm>
            <a:custGeom>
              <a:avLst/>
              <a:gdLst/>
              <a:ahLst/>
              <a:cxnLst/>
              <a:rect l="l" t="t" r="r" b="b"/>
              <a:pathLst>
                <a:path w="2451" h="220" extrusionOk="0">
                  <a:moveTo>
                    <a:pt x="2450" y="220"/>
                  </a:moveTo>
                  <a:lnTo>
                    <a:pt x="0" y="1"/>
                  </a:lnTo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88;p41">
              <a:extLst>
                <a:ext uri="{FF2B5EF4-FFF2-40B4-BE49-F238E27FC236}">
                  <a16:creationId xmlns:a16="http://schemas.microsoft.com/office/drawing/2014/main" id="{BF2EC9E7-E7E7-A64E-DAB2-D0940BF01223}"/>
                </a:ext>
              </a:extLst>
            </p:cNvPr>
            <p:cNvSpPr/>
            <p:nvPr/>
          </p:nvSpPr>
          <p:spPr>
            <a:xfrm>
              <a:off x="3026675" y="-1950"/>
              <a:ext cx="23225" cy="62750"/>
            </a:xfrm>
            <a:custGeom>
              <a:avLst/>
              <a:gdLst/>
              <a:ahLst/>
              <a:cxnLst/>
              <a:rect l="l" t="t" r="r" b="b"/>
              <a:pathLst>
                <a:path w="929" h="2510" extrusionOk="0">
                  <a:moveTo>
                    <a:pt x="46" y="1"/>
                  </a:moveTo>
                  <a:cubicBezTo>
                    <a:pt x="26" y="1"/>
                    <a:pt x="0" y="19"/>
                    <a:pt x="0" y="37"/>
                  </a:cubicBezTo>
                  <a:cubicBezTo>
                    <a:pt x="271" y="811"/>
                    <a:pt x="362" y="1649"/>
                    <a:pt x="503" y="2449"/>
                  </a:cubicBezTo>
                  <a:cubicBezTo>
                    <a:pt x="514" y="2491"/>
                    <a:pt x="544" y="2510"/>
                    <a:pt x="575" y="2510"/>
                  </a:cubicBezTo>
                  <a:cubicBezTo>
                    <a:pt x="619" y="2510"/>
                    <a:pt x="666" y="2471"/>
                    <a:pt x="658" y="2410"/>
                  </a:cubicBezTo>
                  <a:cubicBezTo>
                    <a:pt x="632" y="2307"/>
                    <a:pt x="619" y="2204"/>
                    <a:pt x="607" y="2101"/>
                  </a:cubicBezTo>
                  <a:cubicBezTo>
                    <a:pt x="671" y="1920"/>
                    <a:pt x="723" y="1740"/>
                    <a:pt x="787" y="1559"/>
                  </a:cubicBezTo>
                  <a:cubicBezTo>
                    <a:pt x="839" y="1391"/>
                    <a:pt x="929" y="1198"/>
                    <a:pt x="916" y="1017"/>
                  </a:cubicBezTo>
                  <a:lnTo>
                    <a:pt x="929" y="1017"/>
                  </a:lnTo>
                  <a:cubicBezTo>
                    <a:pt x="929" y="996"/>
                    <a:pt x="913" y="987"/>
                    <a:pt x="895" y="987"/>
                  </a:cubicBezTo>
                  <a:cubicBezTo>
                    <a:pt x="880" y="987"/>
                    <a:pt x="863" y="993"/>
                    <a:pt x="852" y="1005"/>
                  </a:cubicBezTo>
                  <a:cubicBezTo>
                    <a:pt x="748" y="1146"/>
                    <a:pt x="723" y="1353"/>
                    <a:pt x="671" y="1533"/>
                  </a:cubicBezTo>
                  <a:cubicBezTo>
                    <a:pt x="632" y="1662"/>
                    <a:pt x="607" y="1804"/>
                    <a:pt x="581" y="1946"/>
                  </a:cubicBezTo>
                  <a:cubicBezTo>
                    <a:pt x="465" y="1288"/>
                    <a:pt x="362" y="605"/>
                    <a:pt x="65" y="12"/>
                  </a:cubicBezTo>
                  <a:cubicBezTo>
                    <a:pt x="61" y="4"/>
                    <a:pt x="54" y="1"/>
                    <a:pt x="46" y="1"/>
                  </a:cubicBezTo>
                  <a:close/>
                </a:path>
              </a:pathLst>
            </a:custGeom>
            <a:solidFill>
              <a:srgbClr val="EF9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89;p41">
              <a:extLst>
                <a:ext uri="{FF2B5EF4-FFF2-40B4-BE49-F238E27FC236}">
                  <a16:creationId xmlns:a16="http://schemas.microsoft.com/office/drawing/2014/main" id="{BC3393D9-3CB1-BB76-8D62-B1B8BC3C2D19}"/>
                </a:ext>
              </a:extLst>
            </p:cNvPr>
            <p:cNvSpPr/>
            <p:nvPr/>
          </p:nvSpPr>
          <p:spPr>
            <a:xfrm>
              <a:off x="2879975" y="5675"/>
              <a:ext cx="29250" cy="59275"/>
            </a:xfrm>
            <a:custGeom>
              <a:avLst/>
              <a:gdLst/>
              <a:ahLst/>
              <a:cxnLst/>
              <a:rect l="l" t="t" r="r" b="b"/>
              <a:pathLst>
                <a:path w="1170" h="2371" extrusionOk="0">
                  <a:moveTo>
                    <a:pt x="1115" y="1"/>
                  </a:moveTo>
                  <a:cubicBezTo>
                    <a:pt x="1098" y="1"/>
                    <a:pt x="1081" y="9"/>
                    <a:pt x="1071" y="29"/>
                  </a:cubicBezTo>
                  <a:cubicBezTo>
                    <a:pt x="839" y="635"/>
                    <a:pt x="581" y="1306"/>
                    <a:pt x="452" y="1951"/>
                  </a:cubicBezTo>
                  <a:cubicBezTo>
                    <a:pt x="297" y="1589"/>
                    <a:pt x="207" y="1215"/>
                    <a:pt x="91" y="841"/>
                  </a:cubicBezTo>
                  <a:cubicBezTo>
                    <a:pt x="79" y="823"/>
                    <a:pt x="58" y="814"/>
                    <a:pt x="40" y="814"/>
                  </a:cubicBezTo>
                  <a:cubicBezTo>
                    <a:pt x="19" y="814"/>
                    <a:pt x="0" y="827"/>
                    <a:pt x="0" y="854"/>
                  </a:cubicBezTo>
                  <a:cubicBezTo>
                    <a:pt x="26" y="1280"/>
                    <a:pt x="220" y="1731"/>
                    <a:pt x="426" y="2105"/>
                  </a:cubicBezTo>
                  <a:cubicBezTo>
                    <a:pt x="413" y="2183"/>
                    <a:pt x="400" y="2260"/>
                    <a:pt x="387" y="2325"/>
                  </a:cubicBezTo>
                  <a:cubicBezTo>
                    <a:pt x="387" y="2354"/>
                    <a:pt x="412" y="2370"/>
                    <a:pt x="435" y="2370"/>
                  </a:cubicBezTo>
                  <a:cubicBezTo>
                    <a:pt x="454" y="2370"/>
                    <a:pt x="472" y="2360"/>
                    <a:pt x="478" y="2337"/>
                  </a:cubicBezTo>
                  <a:cubicBezTo>
                    <a:pt x="748" y="1602"/>
                    <a:pt x="916" y="803"/>
                    <a:pt x="1161" y="55"/>
                  </a:cubicBezTo>
                  <a:cubicBezTo>
                    <a:pt x="1169" y="23"/>
                    <a:pt x="1143" y="1"/>
                    <a:pt x="1115" y="1"/>
                  </a:cubicBezTo>
                  <a:close/>
                </a:path>
              </a:pathLst>
            </a:custGeom>
            <a:solidFill>
              <a:srgbClr val="EF9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90;p41">
              <a:extLst>
                <a:ext uri="{FF2B5EF4-FFF2-40B4-BE49-F238E27FC236}">
                  <a16:creationId xmlns:a16="http://schemas.microsoft.com/office/drawing/2014/main" id="{C5E12A7A-A5FB-56F9-5689-FEFCE18CC10C}"/>
                </a:ext>
              </a:extLst>
            </p:cNvPr>
            <p:cNvSpPr/>
            <p:nvPr/>
          </p:nvSpPr>
          <p:spPr>
            <a:xfrm>
              <a:off x="2878675" y="112150"/>
              <a:ext cx="176725" cy="77225"/>
            </a:xfrm>
            <a:custGeom>
              <a:avLst/>
              <a:gdLst/>
              <a:ahLst/>
              <a:cxnLst/>
              <a:rect l="l" t="t" r="r" b="b"/>
              <a:pathLst>
                <a:path w="7069" h="3089" extrusionOk="0">
                  <a:moveTo>
                    <a:pt x="310" y="0"/>
                  </a:moveTo>
                  <a:lnTo>
                    <a:pt x="1" y="2708"/>
                  </a:lnTo>
                  <a:cubicBezTo>
                    <a:pt x="1291" y="2960"/>
                    <a:pt x="2544" y="3089"/>
                    <a:pt x="3753" y="3089"/>
                  </a:cubicBezTo>
                  <a:cubicBezTo>
                    <a:pt x="4900" y="3089"/>
                    <a:pt x="6007" y="2973"/>
                    <a:pt x="7068" y="2734"/>
                  </a:cubicBezTo>
                  <a:lnTo>
                    <a:pt x="6939" y="1354"/>
                  </a:lnTo>
                  <a:cubicBezTo>
                    <a:pt x="6231" y="1549"/>
                    <a:pt x="5493" y="1652"/>
                    <a:pt x="4753" y="1652"/>
                  </a:cubicBezTo>
                  <a:cubicBezTo>
                    <a:pt x="4415" y="1652"/>
                    <a:pt x="4077" y="1631"/>
                    <a:pt x="3741" y="1586"/>
                  </a:cubicBezTo>
                  <a:cubicBezTo>
                    <a:pt x="2851" y="1470"/>
                    <a:pt x="1974" y="1187"/>
                    <a:pt x="1213" y="709"/>
                  </a:cubicBezTo>
                  <a:cubicBezTo>
                    <a:pt x="891" y="516"/>
                    <a:pt x="581" y="271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2091;p41">
              <a:extLst>
                <a:ext uri="{FF2B5EF4-FFF2-40B4-BE49-F238E27FC236}">
                  <a16:creationId xmlns:a16="http://schemas.microsoft.com/office/drawing/2014/main" id="{7BC61E8D-744B-BA51-7245-42D38E0D0487}"/>
                </a:ext>
              </a:extLst>
            </p:cNvPr>
            <p:cNvSpPr/>
            <p:nvPr/>
          </p:nvSpPr>
          <p:spPr>
            <a:xfrm>
              <a:off x="2955100" y="-74950"/>
              <a:ext cx="48050" cy="15775"/>
            </a:xfrm>
            <a:custGeom>
              <a:avLst/>
              <a:gdLst/>
              <a:ahLst/>
              <a:cxnLst/>
              <a:rect l="l" t="t" r="r" b="b"/>
              <a:pathLst>
                <a:path w="1922" h="631" extrusionOk="0">
                  <a:moveTo>
                    <a:pt x="1799" y="1"/>
                  </a:moveTo>
                  <a:cubicBezTo>
                    <a:pt x="1770" y="1"/>
                    <a:pt x="1741" y="10"/>
                    <a:pt x="1716" y="30"/>
                  </a:cubicBezTo>
                  <a:cubicBezTo>
                    <a:pt x="1453" y="317"/>
                    <a:pt x="1174" y="406"/>
                    <a:pt x="927" y="406"/>
                  </a:cubicBezTo>
                  <a:cubicBezTo>
                    <a:pt x="531" y="406"/>
                    <a:pt x="218" y="175"/>
                    <a:pt x="194" y="159"/>
                  </a:cubicBezTo>
                  <a:cubicBezTo>
                    <a:pt x="173" y="144"/>
                    <a:pt x="151" y="136"/>
                    <a:pt x="129" y="136"/>
                  </a:cubicBezTo>
                  <a:cubicBezTo>
                    <a:pt x="95" y="136"/>
                    <a:pt x="62" y="153"/>
                    <a:pt x="39" y="185"/>
                  </a:cubicBezTo>
                  <a:cubicBezTo>
                    <a:pt x="0" y="236"/>
                    <a:pt x="13" y="301"/>
                    <a:pt x="65" y="339"/>
                  </a:cubicBezTo>
                  <a:cubicBezTo>
                    <a:pt x="65" y="352"/>
                    <a:pt x="220" y="468"/>
                    <a:pt x="478" y="559"/>
                  </a:cubicBezTo>
                  <a:lnTo>
                    <a:pt x="465" y="546"/>
                  </a:lnTo>
                  <a:lnTo>
                    <a:pt x="465" y="546"/>
                  </a:lnTo>
                  <a:cubicBezTo>
                    <a:pt x="604" y="594"/>
                    <a:pt x="768" y="631"/>
                    <a:pt x="944" y="631"/>
                  </a:cubicBezTo>
                  <a:cubicBezTo>
                    <a:pt x="1242" y="631"/>
                    <a:pt x="1575" y="525"/>
                    <a:pt x="1883" y="185"/>
                  </a:cubicBezTo>
                  <a:cubicBezTo>
                    <a:pt x="1922" y="146"/>
                    <a:pt x="1922" y="69"/>
                    <a:pt x="1883" y="30"/>
                  </a:cubicBezTo>
                  <a:cubicBezTo>
                    <a:pt x="1857" y="10"/>
                    <a:pt x="1828" y="1"/>
                    <a:pt x="1799" y="1"/>
                  </a:cubicBezTo>
                  <a:close/>
                </a:path>
              </a:pathLst>
            </a:custGeom>
            <a:solidFill>
              <a:srgbClr val="C94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2092;p41">
              <a:extLst>
                <a:ext uri="{FF2B5EF4-FFF2-40B4-BE49-F238E27FC236}">
                  <a16:creationId xmlns:a16="http://schemas.microsoft.com/office/drawing/2014/main" id="{3B35A84A-0CF2-1C01-F4C1-803591E14D68}"/>
                </a:ext>
              </a:extLst>
            </p:cNvPr>
            <p:cNvSpPr/>
            <p:nvPr/>
          </p:nvSpPr>
          <p:spPr>
            <a:xfrm>
              <a:off x="2959925" y="-112300"/>
              <a:ext cx="25825" cy="33075"/>
            </a:xfrm>
            <a:custGeom>
              <a:avLst/>
              <a:gdLst/>
              <a:ahLst/>
              <a:cxnLst/>
              <a:rect l="l" t="t" r="r" b="b"/>
              <a:pathLst>
                <a:path w="1033" h="1323" extrusionOk="0">
                  <a:moveTo>
                    <a:pt x="621" y="0"/>
                  </a:moveTo>
                  <a:cubicBezTo>
                    <a:pt x="357" y="0"/>
                    <a:pt x="77" y="590"/>
                    <a:pt x="39" y="827"/>
                  </a:cubicBezTo>
                  <a:cubicBezTo>
                    <a:pt x="1" y="1150"/>
                    <a:pt x="194" y="1279"/>
                    <a:pt x="452" y="1317"/>
                  </a:cubicBezTo>
                  <a:cubicBezTo>
                    <a:pt x="484" y="1320"/>
                    <a:pt x="514" y="1322"/>
                    <a:pt x="544" y="1322"/>
                  </a:cubicBezTo>
                  <a:cubicBezTo>
                    <a:pt x="772" y="1322"/>
                    <a:pt x="948" y="1229"/>
                    <a:pt x="994" y="943"/>
                  </a:cubicBezTo>
                  <a:cubicBezTo>
                    <a:pt x="1033" y="698"/>
                    <a:pt x="904" y="28"/>
                    <a:pt x="646" y="2"/>
                  </a:cubicBezTo>
                  <a:cubicBezTo>
                    <a:pt x="637" y="1"/>
                    <a:pt x="629" y="0"/>
                    <a:pt x="621" y="0"/>
                  </a:cubicBezTo>
                  <a:close/>
                </a:path>
              </a:pathLst>
            </a:custGeom>
            <a:solidFill>
              <a:srgbClr val="C94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2093;p41">
              <a:extLst>
                <a:ext uri="{FF2B5EF4-FFF2-40B4-BE49-F238E27FC236}">
                  <a16:creationId xmlns:a16="http://schemas.microsoft.com/office/drawing/2014/main" id="{11CE29CA-CF7A-74A1-0098-49BA1F2D56EE}"/>
                </a:ext>
              </a:extLst>
            </p:cNvPr>
            <p:cNvSpPr/>
            <p:nvPr/>
          </p:nvSpPr>
          <p:spPr>
            <a:xfrm>
              <a:off x="3008950" y="-88650"/>
              <a:ext cx="9375" cy="18650"/>
            </a:xfrm>
            <a:custGeom>
              <a:avLst/>
              <a:gdLst/>
              <a:ahLst/>
              <a:cxnLst/>
              <a:rect l="l" t="t" r="r" b="b"/>
              <a:pathLst>
                <a:path w="375" h="746" extrusionOk="0">
                  <a:moveTo>
                    <a:pt x="105" y="0"/>
                  </a:moveTo>
                  <a:cubicBezTo>
                    <a:pt x="92" y="0"/>
                    <a:pt x="79" y="3"/>
                    <a:pt x="65" y="10"/>
                  </a:cubicBezTo>
                  <a:cubicBezTo>
                    <a:pt x="26" y="23"/>
                    <a:pt x="0" y="62"/>
                    <a:pt x="13" y="114"/>
                  </a:cubicBezTo>
                  <a:lnTo>
                    <a:pt x="206" y="681"/>
                  </a:lnTo>
                  <a:cubicBezTo>
                    <a:pt x="206" y="720"/>
                    <a:pt x="232" y="733"/>
                    <a:pt x="271" y="745"/>
                  </a:cubicBezTo>
                  <a:cubicBezTo>
                    <a:pt x="284" y="745"/>
                    <a:pt x="297" y="745"/>
                    <a:pt x="310" y="733"/>
                  </a:cubicBezTo>
                  <a:cubicBezTo>
                    <a:pt x="348" y="720"/>
                    <a:pt x="374" y="668"/>
                    <a:pt x="361" y="629"/>
                  </a:cubicBezTo>
                  <a:lnTo>
                    <a:pt x="181" y="49"/>
                  </a:lnTo>
                  <a:cubicBezTo>
                    <a:pt x="162" y="21"/>
                    <a:pt x="137" y="0"/>
                    <a:pt x="105" y="0"/>
                  </a:cubicBezTo>
                  <a:close/>
                </a:path>
              </a:pathLst>
            </a:custGeom>
            <a:solidFill>
              <a:srgbClr val="C94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2094;p41">
              <a:extLst>
                <a:ext uri="{FF2B5EF4-FFF2-40B4-BE49-F238E27FC236}">
                  <a16:creationId xmlns:a16="http://schemas.microsoft.com/office/drawing/2014/main" id="{153C1F66-21CB-A5BB-9AD1-B657EB47D202}"/>
                </a:ext>
              </a:extLst>
            </p:cNvPr>
            <p:cNvSpPr/>
            <p:nvPr/>
          </p:nvSpPr>
          <p:spPr>
            <a:xfrm>
              <a:off x="3022150" y="-87375"/>
              <a:ext cx="9050" cy="18675"/>
            </a:xfrm>
            <a:custGeom>
              <a:avLst/>
              <a:gdLst/>
              <a:ahLst/>
              <a:cxnLst/>
              <a:rect l="l" t="t" r="r" b="b"/>
              <a:pathLst>
                <a:path w="362" h="747" extrusionOk="0">
                  <a:moveTo>
                    <a:pt x="100" y="1"/>
                  </a:moveTo>
                  <a:cubicBezTo>
                    <a:pt x="88" y="1"/>
                    <a:pt x="76" y="4"/>
                    <a:pt x="65" y="11"/>
                  </a:cubicBezTo>
                  <a:cubicBezTo>
                    <a:pt x="14" y="24"/>
                    <a:pt x="1" y="75"/>
                    <a:pt x="14" y="114"/>
                  </a:cubicBezTo>
                  <a:lnTo>
                    <a:pt x="194" y="682"/>
                  </a:lnTo>
                  <a:cubicBezTo>
                    <a:pt x="207" y="720"/>
                    <a:pt x="233" y="733"/>
                    <a:pt x="259" y="746"/>
                  </a:cubicBezTo>
                  <a:cubicBezTo>
                    <a:pt x="272" y="746"/>
                    <a:pt x="285" y="746"/>
                    <a:pt x="297" y="733"/>
                  </a:cubicBezTo>
                  <a:cubicBezTo>
                    <a:pt x="336" y="720"/>
                    <a:pt x="362" y="669"/>
                    <a:pt x="349" y="630"/>
                  </a:cubicBezTo>
                  <a:lnTo>
                    <a:pt x="169" y="50"/>
                  </a:lnTo>
                  <a:cubicBezTo>
                    <a:pt x="159" y="22"/>
                    <a:pt x="130" y="1"/>
                    <a:pt x="100" y="1"/>
                  </a:cubicBezTo>
                  <a:close/>
                </a:path>
              </a:pathLst>
            </a:custGeom>
            <a:solidFill>
              <a:srgbClr val="C94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2095;p41">
              <a:extLst>
                <a:ext uri="{FF2B5EF4-FFF2-40B4-BE49-F238E27FC236}">
                  <a16:creationId xmlns:a16="http://schemas.microsoft.com/office/drawing/2014/main" id="{4A17CA73-8823-FD8D-5D52-E403CFF7C723}"/>
                </a:ext>
              </a:extLst>
            </p:cNvPr>
            <p:cNvSpPr/>
            <p:nvPr/>
          </p:nvSpPr>
          <p:spPr>
            <a:xfrm>
              <a:off x="2936725" y="-94875"/>
              <a:ext cx="12600" cy="16900"/>
            </a:xfrm>
            <a:custGeom>
              <a:avLst/>
              <a:gdLst/>
              <a:ahLst/>
              <a:cxnLst/>
              <a:rect l="l" t="t" r="r" b="b"/>
              <a:pathLst>
                <a:path w="504" h="676" extrusionOk="0">
                  <a:moveTo>
                    <a:pt x="420" y="1"/>
                  </a:moveTo>
                  <a:cubicBezTo>
                    <a:pt x="393" y="1"/>
                    <a:pt x="365" y="15"/>
                    <a:pt x="348" y="40"/>
                  </a:cubicBezTo>
                  <a:lnTo>
                    <a:pt x="13" y="556"/>
                  </a:lnTo>
                  <a:cubicBezTo>
                    <a:pt x="0" y="595"/>
                    <a:pt x="0" y="646"/>
                    <a:pt x="39" y="659"/>
                  </a:cubicBezTo>
                  <a:cubicBezTo>
                    <a:pt x="52" y="672"/>
                    <a:pt x="65" y="672"/>
                    <a:pt x="78" y="672"/>
                  </a:cubicBezTo>
                  <a:cubicBezTo>
                    <a:pt x="82" y="674"/>
                    <a:pt x="88" y="676"/>
                    <a:pt x="93" y="676"/>
                  </a:cubicBezTo>
                  <a:cubicBezTo>
                    <a:pt x="117" y="676"/>
                    <a:pt x="144" y="654"/>
                    <a:pt x="155" y="633"/>
                  </a:cubicBezTo>
                  <a:lnTo>
                    <a:pt x="477" y="118"/>
                  </a:lnTo>
                  <a:cubicBezTo>
                    <a:pt x="503" y="79"/>
                    <a:pt x="503" y="27"/>
                    <a:pt x="465" y="14"/>
                  </a:cubicBezTo>
                  <a:cubicBezTo>
                    <a:pt x="451" y="5"/>
                    <a:pt x="435" y="1"/>
                    <a:pt x="420" y="1"/>
                  </a:cubicBezTo>
                  <a:close/>
                </a:path>
              </a:pathLst>
            </a:custGeom>
            <a:solidFill>
              <a:srgbClr val="C94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2096;p41">
              <a:extLst>
                <a:ext uri="{FF2B5EF4-FFF2-40B4-BE49-F238E27FC236}">
                  <a16:creationId xmlns:a16="http://schemas.microsoft.com/office/drawing/2014/main" id="{E60073F5-4D29-9F82-86B8-995519CC0CAC}"/>
                </a:ext>
              </a:extLst>
            </p:cNvPr>
            <p:cNvSpPr/>
            <p:nvPr/>
          </p:nvSpPr>
          <p:spPr>
            <a:xfrm>
              <a:off x="2923825" y="-96150"/>
              <a:ext cx="12925" cy="16875"/>
            </a:xfrm>
            <a:custGeom>
              <a:avLst/>
              <a:gdLst/>
              <a:ahLst/>
              <a:cxnLst/>
              <a:rect l="l" t="t" r="r" b="b"/>
              <a:pathLst>
                <a:path w="517" h="675" extrusionOk="0">
                  <a:moveTo>
                    <a:pt x="420" y="0"/>
                  </a:moveTo>
                  <a:cubicBezTo>
                    <a:pt x="393" y="0"/>
                    <a:pt x="365" y="15"/>
                    <a:pt x="349" y="40"/>
                  </a:cubicBezTo>
                  <a:lnTo>
                    <a:pt x="26" y="555"/>
                  </a:lnTo>
                  <a:cubicBezTo>
                    <a:pt x="0" y="594"/>
                    <a:pt x="13" y="646"/>
                    <a:pt x="52" y="659"/>
                  </a:cubicBezTo>
                  <a:cubicBezTo>
                    <a:pt x="52" y="671"/>
                    <a:pt x="65" y="671"/>
                    <a:pt x="78" y="671"/>
                  </a:cubicBezTo>
                  <a:cubicBezTo>
                    <a:pt x="85" y="674"/>
                    <a:pt x="92" y="675"/>
                    <a:pt x="98" y="675"/>
                  </a:cubicBezTo>
                  <a:cubicBezTo>
                    <a:pt x="125" y="675"/>
                    <a:pt x="145" y="654"/>
                    <a:pt x="155" y="633"/>
                  </a:cubicBezTo>
                  <a:lnTo>
                    <a:pt x="490" y="117"/>
                  </a:lnTo>
                  <a:cubicBezTo>
                    <a:pt x="516" y="78"/>
                    <a:pt x="503" y="27"/>
                    <a:pt x="465" y="14"/>
                  </a:cubicBezTo>
                  <a:cubicBezTo>
                    <a:pt x="451" y="5"/>
                    <a:pt x="436" y="0"/>
                    <a:pt x="420" y="0"/>
                  </a:cubicBezTo>
                  <a:close/>
                </a:path>
              </a:pathLst>
            </a:custGeom>
            <a:solidFill>
              <a:srgbClr val="C94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2097;p41">
              <a:extLst>
                <a:ext uri="{FF2B5EF4-FFF2-40B4-BE49-F238E27FC236}">
                  <a16:creationId xmlns:a16="http://schemas.microsoft.com/office/drawing/2014/main" id="{6A01F335-B8D4-B407-8732-B1C997CA4BFD}"/>
                </a:ext>
              </a:extLst>
            </p:cNvPr>
            <p:cNvSpPr/>
            <p:nvPr/>
          </p:nvSpPr>
          <p:spPr>
            <a:xfrm>
              <a:off x="2999900" y="-152450"/>
              <a:ext cx="43575" cy="31825"/>
            </a:xfrm>
            <a:custGeom>
              <a:avLst/>
              <a:gdLst/>
              <a:ahLst/>
              <a:cxnLst/>
              <a:rect l="l" t="t" r="r" b="b"/>
              <a:pathLst>
                <a:path w="1743" h="1273" extrusionOk="0">
                  <a:moveTo>
                    <a:pt x="581" y="1"/>
                  </a:moveTo>
                  <a:cubicBezTo>
                    <a:pt x="199" y="1"/>
                    <a:pt x="1" y="306"/>
                    <a:pt x="1" y="306"/>
                  </a:cubicBezTo>
                  <a:cubicBezTo>
                    <a:pt x="543" y="434"/>
                    <a:pt x="1678" y="1273"/>
                    <a:pt x="1678" y="1273"/>
                  </a:cubicBezTo>
                  <a:cubicBezTo>
                    <a:pt x="1678" y="1273"/>
                    <a:pt x="1742" y="525"/>
                    <a:pt x="1046" y="138"/>
                  </a:cubicBezTo>
                  <a:cubicBezTo>
                    <a:pt x="869" y="38"/>
                    <a:pt x="714" y="1"/>
                    <a:pt x="581" y="1"/>
                  </a:cubicBezTo>
                  <a:close/>
                </a:path>
              </a:pathLst>
            </a:custGeom>
            <a:solidFill>
              <a:srgbClr val="E25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2098;p41">
              <a:extLst>
                <a:ext uri="{FF2B5EF4-FFF2-40B4-BE49-F238E27FC236}">
                  <a16:creationId xmlns:a16="http://schemas.microsoft.com/office/drawing/2014/main" id="{E1140C1B-062B-3BBD-AB04-A30FB50C7207}"/>
                </a:ext>
              </a:extLst>
            </p:cNvPr>
            <p:cNvSpPr/>
            <p:nvPr/>
          </p:nvSpPr>
          <p:spPr>
            <a:xfrm>
              <a:off x="3006050" y="-123875"/>
              <a:ext cx="13550" cy="23900"/>
            </a:xfrm>
            <a:custGeom>
              <a:avLst/>
              <a:gdLst/>
              <a:ahLst/>
              <a:cxnLst/>
              <a:rect l="l" t="t" r="r" b="b"/>
              <a:pathLst>
                <a:path w="542" h="956" extrusionOk="0">
                  <a:moveTo>
                    <a:pt x="323" y="0"/>
                  </a:moveTo>
                  <a:cubicBezTo>
                    <a:pt x="198" y="0"/>
                    <a:pt x="76" y="189"/>
                    <a:pt x="39" y="439"/>
                  </a:cubicBezTo>
                  <a:cubicBezTo>
                    <a:pt x="0" y="710"/>
                    <a:pt x="77" y="929"/>
                    <a:pt x="206" y="955"/>
                  </a:cubicBezTo>
                  <a:cubicBezTo>
                    <a:pt x="210" y="956"/>
                    <a:pt x="215" y="956"/>
                    <a:pt x="219" y="956"/>
                  </a:cubicBezTo>
                  <a:cubicBezTo>
                    <a:pt x="343" y="956"/>
                    <a:pt x="466" y="766"/>
                    <a:pt x="503" y="504"/>
                  </a:cubicBezTo>
                  <a:cubicBezTo>
                    <a:pt x="542" y="246"/>
                    <a:pt x="464" y="14"/>
                    <a:pt x="335" y="1"/>
                  </a:cubicBezTo>
                  <a:cubicBezTo>
                    <a:pt x="331" y="0"/>
                    <a:pt x="327" y="0"/>
                    <a:pt x="323" y="0"/>
                  </a:cubicBezTo>
                  <a:close/>
                </a:path>
              </a:pathLst>
            </a:custGeom>
            <a:solidFill>
              <a:srgbClr val="2E23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2099;p41">
              <a:extLst>
                <a:ext uri="{FF2B5EF4-FFF2-40B4-BE49-F238E27FC236}">
                  <a16:creationId xmlns:a16="http://schemas.microsoft.com/office/drawing/2014/main" id="{CA6D87F7-E232-D190-699F-231778BD3CA7}"/>
                </a:ext>
              </a:extLst>
            </p:cNvPr>
            <p:cNvSpPr/>
            <p:nvPr/>
          </p:nvSpPr>
          <p:spPr>
            <a:xfrm>
              <a:off x="2927375" y="-158725"/>
              <a:ext cx="42900" cy="24575"/>
            </a:xfrm>
            <a:custGeom>
              <a:avLst/>
              <a:gdLst/>
              <a:ahLst/>
              <a:cxnLst/>
              <a:rect l="l" t="t" r="r" b="b"/>
              <a:pathLst>
                <a:path w="1716" h="983" extrusionOk="0">
                  <a:moveTo>
                    <a:pt x="1144" y="0"/>
                  </a:moveTo>
                  <a:cubicBezTo>
                    <a:pt x="1046" y="0"/>
                    <a:pt x="932" y="19"/>
                    <a:pt x="800" y="66"/>
                  </a:cubicBezTo>
                  <a:cubicBezTo>
                    <a:pt x="52" y="337"/>
                    <a:pt x="0" y="982"/>
                    <a:pt x="0" y="982"/>
                  </a:cubicBezTo>
                  <a:cubicBezTo>
                    <a:pt x="0" y="982"/>
                    <a:pt x="1161" y="466"/>
                    <a:pt x="1715" y="440"/>
                  </a:cubicBezTo>
                  <a:cubicBezTo>
                    <a:pt x="1715" y="440"/>
                    <a:pt x="1610" y="0"/>
                    <a:pt x="1144" y="0"/>
                  </a:cubicBezTo>
                  <a:close/>
                </a:path>
              </a:pathLst>
            </a:custGeom>
            <a:solidFill>
              <a:srgbClr val="E25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2100;p41">
              <a:extLst>
                <a:ext uri="{FF2B5EF4-FFF2-40B4-BE49-F238E27FC236}">
                  <a16:creationId xmlns:a16="http://schemas.microsoft.com/office/drawing/2014/main" id="{6FEC7BDC-CAC9-B69B-CD15-6FE34A2A02D0}"/>
                </a:ext>
              </a:extLst>
            </p:cNvPr>
            <p:cNvSpPr/>
            <p:nvPr/>
          </p:nvSpPr>
          <p:spPr>
            <a:xfrm>
              <a:off x="2943800" y="-132900"/>
              <a:ext cx="13575" cy="24550"/>
            </a:xfrm>
            <a:custGeom>
              <a:avLst/>
              <a:gdLst/>
              <a:ahLst/>
              <a:cxnLst/>
              <a:rect l="l" t="t" r="r" b="b"/>
              <a:pathLst>
                <a:path w="543" h="982" extrusionOk="0">
                  <a:moveTo>
                    <a:pt x="325" y="0"/>
                  </a:moveTo>
                  <a:cubicBezTo>
                    <a:pt x="200" y="0"/>
                    <a:pt x="77" y="202"/>
                    <a:pt x="40" y="465"/>
                  </a:cubicBezTo>
                  <a:cubicBezTo>
                    <a:pt x="1" y="736"/>
                    <a:pt x="78" y="968"/>
                    <a:pt x="207" y="981"/>
                  </a:cubicBezTo>
                  <a:cubicBezTo>
                    <a:pt x="211" y="981"/>
                    <a:pt x="215" y="981"/>
                    <a:pt x="220" y="981"/>
                  </a:cubicBezTo>
                  <a:cubicBezTo>
                    <a:pt x="345" y="981"/>
                    <a:pt x="479" y="792"/>
                    <a:pt x="504" y="529"/>
                  </a:cubicBezTo>
                  <a:cubicBezTo>
                    <a:pt x="543" y="259"/>
                    <a:pt x="465" y="26"/>
                    <a:pt x="336" y="1"/>
                  </a:cubicBezTo>
                  <a:cubicBezTo>
                    <a:pt x="332" y="0"/>
                    <a:pt x="329" y="0"/>
                    <a:pt x="325" y="0"/>
                  </a:cubicBezTo>
                  <a:close/>
                </a:path>
              </a:pathLst>
            </a:custGeom>
            <a:solidFill>
              <a:srgbClr val="2E23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4" name="Google Shape;2101;p41">
            <a:extLst>
              <a:ext uri="{FF2B5EF4-FFF2-40B4-BE49-F238E27FC236}">
                <a16:creationId xmlns:a16="http://schemas.microsoft.com/office/drawing/2014/main" id="{572732DC-11FC-B6CC-2EB2-A9FF24B65662}"/>
              </a:ext>
            </a:extLst>
          </p:cNvPr>
          <p:cNvGrpSpPr/>
          <p:nvPr/>
        </p:nvGrpSpPr>
        <p:grpSpPr>
          <a:xfrm rot="-121785">
            <a:off x="6939612" y="1989278"/>
            <a:ext cx="2049571" cy="2828419"/>
            <a:chOff x="3990700" y="-383100"/>
            <a:chExt cx="575525" cy="856700"/>
          </a:xfrm>
        </p:grpSpPr>
        <p:sp>
          <p:nvSpPr>
            <p:cNvPr id="1995" name="Google Shape;2102;p41">
              <a:extLst>
                <a:ext uri="{FF2B5EF4-FFF2-40B4-BE49-F238E27FC236}">
                  <a16:creationId xmlns:a16="http://schemas.microsoft.com/office/drawing/2014/main" id="{140DE65A-C408-2460-D5A2-58DBB8F84C1B}"/>
                </a:ext>
              </a:extLst>
            </p:cNvPr>
            <p:cNvSpPr/>
            <p:nvPr/>
          </p:nvSpPr>
          <p:spPr>
            <a:xfrm>
              <a:off x="3990700" y="-383100"/>
              <a:ext cx="575525" cy="856700"/>
            </a:xfrm>
            <a:custGeom>
              <a:avLst/>
              <a:gdLst/>
              <a:ahLst/>
              <a:cxnLst/>
              <a:rect l="l" t="t" r="r" b="b"/>
              <a:pathLst>
                <a:path w="23021" h="34268" extrusionOk="0">
                  <a:moveTo>
                    <a:pt x="13064" y="1"/>
                  </a:moveTo>
                  <a:cubicBezTo>
                    <a:pt x="11878" y="1"/>
                    <a:pt x="10885" y="285"/>
                    <a:pt x="10240" y="826"/>
                  </a:cubicBezTo>
                  <a:cubicBezTo>
                    <a:pt x="8873" y="891"/>
                    <a:pt x="7235" y="1652"/>
                    <a:pt x="6474" y="3599"/>
                  </a:cubicBezTo>
                  <a:cubicBezTo>
                    <a:pt x="6461" y="3638"/>
                    <a:pt x="6449" y="3676"/>
                    <a:pt x="6436" y="3715"/>
                  </a:cubicBezTo>
                  <a:cubicBezTo>
                    <a:pt x="5971" y="4979"/>
                    <a:pt x="5971" y="6217"/>
                    <a:pt x="6113" y="7184"/>
                  </a:cubicBezTo>
                  <a:cubicBezTo>
                    <a:pt x="6075" y="7210"/>
                    <a:pt x="6036" y="7236"/>
                    <a:pt x="5997" y="7262"/>
                  </a:cubicBezTo>
                  <a:cubicBezTo>
                    <a:pt x="5791" y="6849"/>
                    <a:pt x="5417" y="6630"/>
                    <a:pt x="5082" y="6565"/>
                  </a:cubicBezTo>
                  <a:cubicBezTo>
                    <a:pt x="4991" y="6540"/>
                    <a:pt x="4901" y="6540"/>
                    <a:pt x="4811" y="6540"/>
                  </a:cubicBezTo>
                  <a:lnTo>
                    <a:pt x="4656" y="6540"/>
                  </a:lnTo>
                  <a:cubicBezTo>
                    <a:pt x="4385" y="6178"/>
                    <a:pt x="3985" y="5843"/>
                    <a:pt x="3405" y="5843"/>
                  </a:cubicBezTo>
                  <a:cubicBezTo>
                    <a:pt x="3340" y="5843"/>
                    <a:pt x="3276" y="5856"/>
                    <a:pt x="3211" y="5856"/>
                  </a:cubicBezTo>
                  <a:cubicBezTo>
                    <a:pt x="2979" y="5895"/>
                    <a:pt x="2760" y="5985"/>
                    <a:pt x="2567" y="6140"/>
                  </a:cubicBezTo>
                  <a:lnTo>
                    <a:pt x="2528" y="6140"/>
                  </a:lnTo>
                  <a:cubicBezTo>
                    <a:pt x="2309" y="6140"/>
                    <a:pt x="2089" y="6191"/>
                    <a:pt x="1883" y="6294"/>
                  </a:cubicBezTo>
                  <a:cubicBezTo>
                    <a:pt x="1819" y="6333"/>
                    <a:pt x="1509" y="6527"/>
                    <a:pt x="1329" y="6901"/>
                  </a:cubicBezTo>
                  <a:cubicBezTo>
                    <a:pt x="1122" y="6991"/>
                    <a:pt x="942" y="7120"/>
                    <a:pt x="800" y="7300"/>
                  </a:cubicBezTo>
                  <a:cubicBezTo>
                    <a:pt x="800" y="7300"/>
                    <a:pt x="800" y="7313"/>
                    <a:pt x="787" y="7313"/>
                  </a:cubicBezTo>
                  <a:cubicBezTo>
                    <a:pt x="606" y="7558"/>
                    <a:pt x="490" y="7881"/>
                    <a:pt x="503" y="8255"/>
                  </a:cubicBezTo>
                  <a:cubicBezTo>
                    <a:pt x="490" y="8268"/>
                    <a:pt x="490" y="8281"/>
                    <a:pt x="477" y="8293"/>
                  </a:cubicBezTo>
                  <a:cubicBezTo>
                    <a:pt x="232" y="8693"/>
                    <a:pt x="0" y="9493"/>
                    <a:pt x="1148" y="10460"/>
                  </a:cubicBezTo>
                  <a:cubicBezTo>
                    <a:pt x="1148" y="10460"/>
                    <a:pt x="1161" y="10473"/>
                    <a:pt x="1161" y="10473"/>
                  </a:cubicBezTo>
                  <a:cubicBezTo>
                    <a:pt x="1303" y="10576"/>
                    <a:pt x="1432" y="10679"/>
                    <a:pt x="1535" y="10757"/>
                  </a:cubicBezTo>
                  <a:cubicBezTo>
                    <a:pt x="1574" y="10834"/>
                    <a:pt x="1625" y="10911"/>
                    <a:pt x="1690" y="10989"/>
                  </a:cubicBezTo>
                  <a:cubicBezTo>
                    <a:pt x="1922" y="11311"/>
                    <a:pt x="2231" y="11569"/>
                    <a:pt x="2580" y="11711"/>
                  </a:cubicBezTo>
                  <a:cubicBezTo>
                    <a:pt x="2592" y="11724"/>
                    <a:pt x="2605" y="11737"/>
                    <a:pt x="2605" y="11750"/>
                  </a:cubicBezTo>
                  <a:cubicBezTo>
                    <a:pt x="3083" y="12317"/>
                    <a:pt x="3482" y="12794"/>
                    <a:pt x="3882" y="13220"/>
                  </a:cubicBezTo>
                  <a:cubicBezTo>
                    <a:pt x="3908" y="13246"/>
                    <a:pt x="3934" y="13284"/>
                    <a:pt x="3959" y="13323"/>
                  </a:cubicBezTo>
                  <a:lnTo>
                    <a:pt x="4308" y="13813"/>
                  </a:lnTo>
                  <a:cubicBezTo>
                    <a:pt x="4372" y="13891"/>
                    <a:pt x="4437" y="13968"/>
                    <a:pt x="4514" y="14032"/>
                  </a:cubicBezTo>
                  <a:cubicBezTo>
                    <a:pt x="4553" y="14136"/>
                    <a:pt x="4604" y="14252"/>
                    <a:pt x="4682" y="14355"/>
                  </a:cubicBezTo>
                  <a:lnTo>
                    <a:pt x="5107" y="14922"/>
                  </a:lnTo>
                  <a:cubicBezTo>
                    <a:pt x="5339" y="15232"/>
                    <a:pt x="5701" y="15399"/>
                    <a:pt x="6075" y="15399"/>
                  </a:cubicBezTo>
                  <a:cubicBezTo>
                    <a:pt x="6126" y="15399"/>
                    <a:pt x="6178" y="15399"/>
                    <a:pt x="6242" y="15387"/>
                  </a:cubicBezTo>
                  <a:cubicBezTo>
                    <a:pt x="6281" y="15387"/>
                    <a:pt x="6320" y="15387"/>
                    <a:pt x="6345" y="15374"/>
                  </a:cubicBezTo>
                  <a:cubicBezTo>
                    <a:pt x="6449" y="15438"/>
                    <a:pt x="6552" y="15503"/>
                    <a:pt x="6655" y="15567"/>
                  </a:cubicBezTo>
                  <a:lnTo>
                    <a:pt x="6810" y="15670"/>
                  </a:lnTo>
                  <a:cubicBezTo>
                    <a:pt x="7003" y="15786"/>
                    <a:pt x="7197" y="15915"/>
                    <a:pt x="7416" y="16044"/>
                  </a:cubicBezTo>
                  <a:cubicBezTo>
                    <a:pt x="7454" y="16070"/>
                    <a:pt x="7493" y="16083"/>
                    <a:pt x="7519" y="16109"/>
                  </a:cubicBezTo>
                  <a:cubicBezTo>
                    <a:pt x="7313" y="17218"/>
                    <a:pt x="7106" y="18366"/>
                    <a:pt x="6977" y="19036"/>
                  </a:cubicBezTo>
                  <a:cubicBezTo>
                    <a:pt x="6977" y="19036"/>
                    <a:pt x="6874" y="19526"/>
                    <a:pt x="6874" y="19539"/>
                  </a:cubicBezTo>
                  <a:lnTo>
                    <a:pt x="4849" y="24479"/>
                  </a:lnTo>
                  <a:cubicBezTo>
                    <a:pt x="4643" y="24994"/>
                    <a:pt x="4798" y="25575"/>
                    <a:pt x="5236" y="25897"/>
                  </a:cubicBezTo>
                  <a:lnTo>
                    <a:pt x="5675" y="26232"/>
                  </a:lnTo>
                  <a:lnTo>
                    <a:pt x="6281" y="26697"/>
                  </a:lnTo>
                  <a:cubicBezTo>
                    <a:pt x="6345" y="26735"/>
                    <a:pt x="6397" y="26774"/>
                    <a:pt x="6461" y="26800"/>
                  </a:cubicBezTo>
                  <a:cubicBezTo>
                    <a:pt x="6719" y="26929"/>
                    <a:pt x="6990" y="27045"/>
                    <a:pt x="7274" y="27122"/>
                  </a:cubicBezTo>
                  <a:lnTo>
                    <a:pt x="7300" y="27122"/>
                  </a:lnTo>
                  <a:cubicBezTo>
                    <a:pt x="7403" y="27148"/>
                    <a:pt x="7506" y="27174"/>
                    <a:pt x="7609" y="27200"/>
                  </a:cubicBezTo>
                  <a:lnTo>
                    <a:pt x="7635" y="27380"/>
                  </a:lnTo>
                  <a:cubicBezTo>
                    <a:pt x="7635" y="27419"/>
                    <a:pt x="7777" y="28438"/>
                    <a:pt x="7957" y="29457"/>
                  </a:cubicBezTo>
                  <a:cubicBezTo>
                    <a:pt x="8022" y="29831"/>
                    <a:pt x="8086" y="30192"/>
                    <a:pt x="8151" y="30514"/>
                  </a:cubicBezTo>
                  <a:lnTo>
                    <a:pt x="8086" y="30540"/>
                  </a:lnTo>
                  <a:cubicBezTo>
                    <a:pt x="7222" y="30940"/>
                    <a:pt x="6320" y="31468"/>
                    <a:pt x="6178" y="32358"/>
                  </a:cubicBezTo>
                  <a:cubicBezTo>
                    <a:pt x="6126" y="32694"/>
                    <a:pt x="6178" y="33042"/>
                    <a:pt x="6358" y="33338"/>
                  </a:cubicBezTo>
                  <a:cubicBezTo>
                    <a:pt x="6823" y="34164"/>
                    <a:pt x="7880" y="34267"/>
                    <a:pt x="8834" y="34267"/>
                  </a:cubicBezTo>
                  <a:cubicBezTo>
                    <a:pt x="9944" y="34267"/>
                    <a:pt x="11633" y="34061"/>
                    <a:pt x="12278" y="33764"/>
                  </a:cubicBezTo>
                  <a:cubicBezTo>
                    <a:pt x="12342" y="33738"/>
                    <a:pt x="12381" y="33700"/>
                    <a:pt x="12420" y="33687"/>
                  </a:cubicBezTo>
                  <a:cubicBezTo>
                    <a:pt x="12910" y="33377"/>
                    <a:pt x="13181" y="32848"/>
                    <a:pt x="13129" y="32268"/>
                  </a:cubicBezTo>
                  <a:cubicBezTo>
                    <a:pt x="13129" y="32255"/>
                    <a:pt x="13129" y="32242"/>
                    <a:pt x="13129" y="32229"/>
                  </a:cubicBezTo>
                  <a:cubicBezTo>
                    <a:pt x="13090" y="31817"/>
                    <a:pt x="12897" y="31378"/>
                    <a:pt x="12562" y="30901"/>
                  </a:cubicBezTo>
                  <a:cubicBezTo>
                    <a:pt x="12536" y="30579"/>
                    <a:pt x="12484" y="30063"/>
                    <a:pt x="12433" y="29508"/>
                  </a:cubicBezTo>
                  <a:lnTo>
                    <a:pt x="12433" y="29508"/>
                  </a:lnTo>
                  <a:cubicBezTo>
                    <a:pt x="12871" y="29869"/>
                    <a:pt x="13348" y="30166"/>
                    <a:pt x="13864" y="30385"/>
                  </a:cubicBezTo>
                  <a:cubicBezTo>
                    <a:pt x="14096" y="30488"/>
                    <a:pt x="14341" y="30592"/>
                    <a:pt x="14586" y="30669"/>
                  </a:cubicBezTo>
                  <a:cubicBezTo>
                    <a:pt x="14586" y="30759"/>
                    <a:pt x="14586" y="30849"/>
                    <a:pt x="14599" y="30927"/>
                  </a:cubicBezTo>
                  <a:cubicBezTo>
                    <a:pt x="14677" y="32333"/>
                    <a:pt x="15063" y="33184"/>
                    <a:pt x="15773" y="33558"/>
                  </a:cubicBezTo>
                  <a:cubicBezTo>
                    <a:pt x="15876" y="33609"/>
                    <a:pt x="15979" y="33648"/>
                    <a:pt x="16095" y="33687"/>
                  </a:cubicBezTo>
                  <a:cubicBezTo>
                    <a:pt x="16237" y="33712"/>
                    <a:pt x="16366" y="33738"/>
                    <a:pt x="16508" y="33738"/>
                  </a:cubicBezTo>
                  <a:lnTo>
                    <a:pt x="16598" y="33738"/>
                  </a:lnTo>
                  <a:cubicBezTo>
                    <a:pt x="16637" y="33738"/>
                    <a:pt x="16701" y="33725"/>
                    <a:pt x="16766" y="33712"/>
                  </a:cubicBezTo>
                  <a:cubicBezTo>
                    <a:pt x="17514" y="33596"/>
                    <a:pt x="18455" y="33029"/>
                    <a:pt x="19036" y="29676"/>
                  </a:cubicBezTo>
                  <a:cubicBezTo>
                    <a:pt x="19100" y="29302"/>
                    <a:pt x="19255" y="28373"/>
                    <a:pt x="19203" y="27870"/>
                  </a:cubicBezTo>
                  <a:lnTo>
                    <a:pt x="19203" y="27857"/>
                  </a:lnTo>
                  <a:cubicBezTo>
                    <a:pt x="19165" y="27445"/>
                    <a:pt x="18971" y="27084"/>
                    <a:pt x="18662" y="26826"/>
                  </a:cubicBezTo>
                  <a:cubicBezTo>
                    <a:pt x="18546" y="26723"/>
                    <a:pt x="18404" y="26645"/>
                    <a:pt x="18262" y="26581"/>
                  </a:cubicBezTo>
                  <a:cubicBezTo>
                    <a:pt x="18197" y="26555"/>
                    <a:pt x="18133" y="26542"/>
                    <a:pt x="18068" y="26516"/>
                  </a:cubicBezTo>
                  <a:cubicBezTo>
                    <a:pt x="17927" y="26478"/>
                    <a:pt x="17772" y="26465"/>
                    <a:pt x="17604" y="26465"/>
                  </a:cubicBezTo>
                  <a:cubicBezTo>
                    <a:pt x="17501" y="26465"/>
                    <a:pt x="17385" y="26465"/>
                    <a:pt x="17269" y="26490"/>
                  </a:cubicBezTo>
                  <a:cubicBezTo>
                    <a:pt x="17101" y="26503"/>
                    <a:pt x="16921" y="26542"/>
                    <a:pt x="16701" y="26606"/>
                  </a:cubicBezTo>
                  <a:cubicBezTo>
                    <a:pt x="16688" y="26619"/>
                    <a:pt x="16688" y="26619"/>
                    <a:pt x="16676" y="26619"/>
                  </a:cubicBezTo>
                  <a:cubicBezTo>
                    <a:pt x="16624" y="26606"/>
                    <a:pt x="16572" y="26581"/>
                    <a:pt x="16534" y="26568"/>
                  </a:cubicBezTo>
                  <a:cubicBezTo>
                    <a:pt x="16946" y="26284"/>
                    <a:pt x="17140" y="25755"/>
                    <a:pt x="16998" y="25265"/>
                  </a:cubicBezTo>
                  <a:lnTo>
                    <a:pt x="15876" y="21267"/>
                  </a:lnTo>
                  <a:lnTo>
                    <a:pt x="15541" y="20055"/>
                  </a:lnTo>
                  <a:cubicBezTo>
                    <a:pt x="15528" y="19978"/>
                    <a:pt x="15515" y="19875"/>
                    <a:pt x="15502" y="19733"/>
                  </a:cubicBezTo>
                  <a:lnTo>
                    <a:pt x="15502" y="19733"/>
                  </a:lnTo>
                  <a:cubicBezTo>
                    <a:pt x="15799" y="19875"/>
                    <a:pt x="16121" y="19978"/>
                    <a:pt x="16456" y="20029"/>
                  </a:cubicBezTo>
                  <a:cubicBezTo>
                    <a:pt x="16611" y="20055"/>
                    <a:pt x="16779" y="20068"/>
                    <a:pt x="16933" y="20068"/>
                  </a:cubicBezTo>
                  <a:cubicBezTo>
                    <a:pt x="17927" y="20068"/>
                    <a:pt x="18752" y="19565"/>
                    <a:pt x="19306" y="19230"/>
                  </a:cubicBezTo>
                  <a:cubicBezTo>
                    <a:pt x="19435" y="19152"/>
                    <a:pt x="19564" y="19075"/>
                    <a:pt x="19693" y="18998"/>
                  </a:cubicBezTo>
                  <a:cubicBezTo>
                    <a:pt x="19771" y="18946"/>
                    <a:pt x="19848" y="18894"/>
                    <a:pt x="19925" y="18843"/>
                  </a:cubicBezTo>
                  <a:cubicBezTo>
                    <a:pt x="20261" y="18817"/>
                    <a:pt x="20609" y="18701"/>
                    <a:pt x="20906" y="18507"/>
                  </a:cubicBezTo>
                  <a:cubicBezTo>
                    <a:pt x="20983" y="18469"/>
                    <a:pt x="21047" y="18417"/>
                    <a:pt x="21099" y="18366"/>
                  </a:cubicBezTo>
                  <a:cubicBezTo>
                    <a:pt x="21215" y="18340"/>
                    <a:pt x="21344" y="18314"/>
                    <a:pt x="21473" y="18275"/>
                  </a:cubicBezTo>
                  <a:cubicBezTo>
                    <a:pt x="22905" y="17850"/>
                    <a:pt x="22930" y="16947"/>
                    <a:pt x="22866" y="16573"/>
                  </a:cubicBezTo>
                  <a:cubicBezTo>
                    <a:pt x="23008" y="16263"/>
                    <a:pt x="23021" y="15941"/>
                    <a:pt x="22956" y="15657"/>
                  </a:cubicBezTo>
                  <a:cubicBezTo>
                    <a:pt x="22930" y="15554"/>
                    <a:pt x="22866" y="15335"/>
                    <a:pt x="22685" y="15116"/>
                  </a:cubicBezTo>
                  <a:cubicBezTo>
                    <a:pt x="22672" y="14755"/>
                    <a:pt x="22505" y="14484"/>
                    <a:pt x="22453" y="14393"/>
                  </a:cubicBezTo>
                  <a:cubicBezTo>
                    <a:pt x="22311" y="14187"/>
                    <a:pt x="22131" y="14032"/>
                    <a:pt x="21912" y="13929"/>
                  </a:cubicBezTo>
                  <a:cubicBezTo>
                    <a:pt x="21808" y="13723"/>
                    <a:pt x="21641" y="13542"/>
                    <a:pt x="21447" y="13426"/>
                  </a:cubicBezTo>
                  <a:cubicBezTo>
                    <a:pt x="21241" y="13297"/>
                    <a:pt x="20996" y="13220"/>
                    <a:pt x="20751" y="13207"/>
                  </a:cubicBezTo>
                  <a:cubicBezTo>
                    <a:pt x="20351" y="12575"/>
                    <a:pt x="19900" y="12072"/>
                    <a:pt x="19358" y="11647"/>
                  </a:cubicBezTo>
                  <a:cubicBezTo>
                    <a:pt x="19461" y="11427"/>
                    <a:pt x="19539" y="11182"/>
                    <a:pt x="19564" y="10924"/>
                  </a:cubicBezTo>
                  <a:cubicBezTo>
                    <a:pt x="19629" y="10318"/>
                    <a:pt x="19435" y="9751"/>
                    <a:pt x="19036" y="9299"/>
                  </a:cubicBezTo>
                  <a:cubicBezTo>
                    <a:pt x="19023" y="9286"/>
                    <a:pt x="19010" y="9274"/>
                    <a:pt x="18997" y="9261"/>
                  </a:cubicBezTo>
                  <a:cubicBezTo>
                    <a:pt x="19216" y="8835"/>
                    <a:pt x="19371" y="8371"/>
                    <a:pt x="19474" y="7907"/>
                  </a:cubicBezTo>
                  <a:cubicBezTo>
                    <a:pt x="19822" y="6294"/>
                    <a:pt x="19487" y="4592"/>
                    <a:pt x="18481" y="2825"/>
                  </a:cubicBezTo>
                  <a:cubicBezTo>
                    <a:pt x="17282" y="736"/>
                    <a:pt x="14818" y="1"/>
                    <a:pt x="130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2103;p41">
              <a:extLst>
                <a:ext uri="{FF2B5EF4-FFF2-40B4-BE49-F238E27FC236}">
                  <a16:creationId xmlns:a16="http://schemas.microsoft.com/office/drawing/2014/main" id="{FDDECD3E-D4CF-C887-07A7-F52FA1AE878B}"/>
                </a:ext>
              </a:extLst>
            </p:cNvPr>
            <p:cNvSpPr/>
            <p:nvPr/>
          </p:nvSpPr>
          <p:spPr>
            <a:xfrm>
              <a:off x="4384350" y="303175"/>
              <a:ext cx="57425" cy="121525"/>
            </a:xfrm>
            <a:custGeom>
              <a:avLst/>
              <a:gdLst/>
              <a:ahLst/>
              <a:cxnLst/>
              <a:rect l="l" t="t" r="r" b="b"/>
              <a:pathLst>
                <a:path w="2297" h="4861" extrusionOk="0">
                  <a:moveTo>
                    <a:pt x="1829" y="0"/>
                  </a:moveTo>
                  <a:cubicBezTo>
                    <a:pt x="1771" y="0"/>
                    <a:pt x="1710" y="7"/>
                    <a:pt x="1652" y="20"/>
                  </a:cubicBezTo>
                  <a:cubicBezTo>
                    <a:pt x="1536" y="32"/>
                    <a:pt x="1407" y="58"/>
                    <a:pt x="1291" y="97"/>
                  </a:cubicBezTo>
                  <a:cubicBezTo>
                    <a:pt x="1110" y="149"/>
                    <a:pt x="968" y="213"/>
                    <a:pt x="917" y="239"/>
                  </a:cubicBezTo>
                  <a:lnTo>
                    <a:pt x="891" y="239"/>
                  </a:lnTo>
                  <a:cubicBezTo>
                    <a:pt x="891" y="239"/>
                    <a:pt x="697" y="651"/>
                    <a:pt x="478" y="1051"/>
                  </a:cubicBezTo>
                  <a:cubicBezTo>
                    <a:pt x="272" y="1451"/>
                    <a:pt x="53" y="1838"/>
                    <a:pt x="53" y="1838"/>
                  </a:cubicBezTo>
                  <a:cubicBezTo>
                    <a:pt x="53" y="1838"/>
                    <a:pt x="1" y="2354"/>
                    <a:pt x="14" y="2960"/>
                  </a:cubicBezTo>
                  <a:cubicBezTo>
                    <a:pt x="14" y="3037"/>
                    <a:pt x="14" y="3115"/>
                    <a:pt x="27" y="3192"/>
                  </a:cubicBezTo>
                  <a:cubicBezTo>
                    <a:pt x="65" y="3901"/>
                    <a:pt x="220" y="4649"/>
                    <a:pt x="556" y="4817"/>
                  </a:cubicBezTo>
                  <a:cubicBezTo>
                    <a:pt x="614" y="4846"/>
                    <a:pt x="672" y="4861"/>
                    <a:pt x="735" y="4861"/>
                  </a:cubicBezTo>
                  <a:cubicBezTo>
                    <a:pt x="756" y="4861"/>
                    <a:pt x="778" y="4859"/>
                    <a:pt x="801" y="4856"/>
                  </a:cubicBezTo>
                  <a:lnTo>
                    <a:pt x="788" y="4856"/>
                  </a:lnTo>
                  <a:cubicBezTo>
                    <a:pt x="1678" y="4714"/>
                    <a:pt x="2297" y="1000"/>
                    <a:pt x="2232" y="316"/>
                  </a:cubicBezTo>
                  <a:cubicBezTo>
                    <a:pt x="2206" y="149"/>
                    <a:pt x="2116" y="58"/>
                    <a:pt x="1987" y="20"/>
                  </a:cubicBezTo>
                  <a:cubicBezTo>
                    <a:pt x="1942" y="7"/>
                    <a:pt x="1887" y="0"/>
                    <a:pt x="18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2104;p41">
              <a:extLst>
                <a:ext uri="{FF2B5EF4-FFF2-40B4-BE49-F238E27FC236}">
                  <a16:creationId xmlns:a16="http://schemas.microsoft.com/office/drawing/2014/main" id="{C76B2F3F-54B8-EC7D-6CCD-BCC70FBD3644}"/>
                </a:ext>
              </a:extLst>
            </p:cNvPr>
            <p:cNvSpPr/>
            <p:nvPr/>
          </p:nvSpPr>
          <p:spPr>
            <a:xfrm>
              <a:off x="4398225" y="303650"/>
              <a:ext cx="43550" cy="121050"/>
            </a:xfrm>
            <a:custGeom>
              <a:avLst/>
              <a:gdLst/>
              <a:ahLst/>
              <a:cxnLst/>
              <a:rect l="l" t="t" r="r" b="b"/>
              <a:pathLst>
                <a:path w="1742" h="4842" extrusionOk="0">
                  <a:moveTo>
                    <a:pt x="1432" y="1"/>
                  </a:moveTo>
                  <a:cubicBezTo>
                    <a:pt x="1355" y="1239"/>
                    <a:pt x="1135" y="2283"/>
                    <a:pt x="852" y="3096"/>
                  </a:cubicBezTo>
                  <a:cubicBezTo>
                    <a:pt x="568" y="3908"/>
                    <a:pt x="233" y="4489"/>
                    <a:pt x="1" y="4798"/>
                  </a:cubicBezTo>
                  <a:cubicBezTo>
                    <a:pt x="59" y="4827"/>
                    <a:pt x="117" y="4842"/>
                    <a:pt x="175" y="4842"/>
                  </a:cubicBezTo>
                  <a:cubicBezTo>
                    <a:pt x="194" y="4842"/>
                    <a:pt x="213" y="4840"/>
                    <a:pt x="233" y="4837"/>
                  </a:cubicBezTo>
                  <a:cubicBezTo>
                    <a:pt x="1123" y="4695"/>
                    <a:pt x="1742" y="981"/>
                    <a:pt x="1677" y="297"/>
                  </a:cubicBezTo>
                  <a:cubicBezTo>
                    <a:pt x="1651" y="117"/>
                    <a:pt x="1561" y="39"/>
                    <a:pt x="1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2105;p41">
              <a:extLst>
                <a:ext uri="{FF2B5EF4-FFF2-40B4-BE49-F238E27FC236}">
                  <a16:creationId xmlns:a16="http://schemas.microsoft.com/office/drawing/2014/main" id="{02338AF2-E6F6-B730-30D9-B0FD61186B81}"/>
                </a:ext>
              </a:extLst>
            </p:cNvPr>
            <p:cNvSpPr/>
            <p:nvPr/>
          </p:nvSpPr>
          <p:spPr>
            <a:xfrm>
              <a:off x="4265400" y="222225"/>
              <a:ext cx="142525" cy="133350"/>
            </a:xfrm>
            <a:custGeom>
              <a:avLst/>
              <a:gdLst/>
              <a:ahLst/>
              <a:cxnLst/>
              <a:rect l="l" t="t" r="r" b="b"/>
              <a:pathLst>
                <a:path w="5701" h="5334" extrusionOk="0">
                  <a:moveTo>
                    <a:pt x="2529" y="1"/>
                  </a:moveTo>
                  <a:cubicBezTo>
                    <a:pt x="2516" y="1"/>
                    <a:pt x="2497" y="9"/>
                    <a:pt x="2463" y="21"/>
                  </a:cubicBezTo>
                  <a:cubicBezTo>
                    <a:pt x="2347" y="59"/>
                    <a:pt x="2218" y="85"/>
                    <a:pt x="2102" y="124"/>
                  </a:cubicBezTo>
                  <a:cubicBezTo>
                    <a:pt x="1393" y="317"/>
                    <a:pt x="697" y="511"/>
                    <a:pt x="0" y="704"/>
                  </a:cubicBezTo>
                  <a:cubicBezTo>
                    <a:pt x="206" y="1220"/>
                    <a:pt x="413" y="1736"/>
                    <a:pt x="671" y="2226"/>
                  </a:cubicBezTo>
                  <a:cubicBezTo>
                    <a:pt x="800" y="2471"/>
                    <a:pt x="942" y="2716"/>
                    <a:pt x="1096" y="2948"/>
                  </a:cubicBezTo>
                  <a:cubicBezTo>
                    <a:pt x="1664" y="3786"/>
                    <a:pt x="2399" y="4444"/>
                    <a:pt x="3340" y="4857"/>
                  </a:cubicBezTo>
                  <a:cubicBezTo>
                    <a:pt x="3805" y="5063"/>
                    <a:pt x="4295" y="5231"/>
                    <a:pt x="4798" y="5334"/>
                  </a:cubicBezTo>
                  <a:cubicBezTo>
                    <a:pt x="5017" y="5050"/>
                    <a:pt x="5210" y="4754"/>
                    <a:pt x="5365" y="4431"/>
                  </a:cubicBezTo>
                  <a:cubicBezTo>
                    <a:pt x="5443" y="4263"/>
                    <a:pt x="5507" y="4109"/>
                    <a:pt x="5559" y="3941"/>
                  </a:cubicBezTo>
                  <a:cubicBezTo>
                    <a:pt x="5571" y="3864"/>
                    <a:pt x="5597" y="3786"/>
                    <a:pt x="5623" y="3709"/>
                  </a:cubicBezTo>
                  <a:cubicBezTo>
                    <a:pt x="5636" y="3670"/>
                    <a:pt x="5700" y="3503"/>
                    <a:pt x="5675" y="3464"/>
                  </a:cubicBezTo>
                  <a:cubicBezTo>
                    <a:pt x="5662" y="3438"/>
                    <a:pt x="5559" y="3425"/>
                    <a:pt x="5533" y="3425"/>
                  </a:cubicBezTo>
                  <a:cubicBezTo>
                    <a:pt x="5455" y="3399"/>
                    <a:pt x="5365" y="3374"/>
                    <a:pt x="5288" y="3348"/>
                  </a:cubicBezTo>
                  <a:cubicBezTo>
                    <a:pt x="5120" y="3283"/>
                    <a:pt x="4952" y="3219"/>
                    <a:pt x="4785" y="3141"/>
                  </a:cubicBezTo>
                  <a:cubicBezTo>
                    <a:pt x="4424" y="2987"/>
                    <a:pt x="4075" y="2780"/>
                    <a:pt x="3792" y="2522"/>
                  </a:cubicBezTo>
                  <a:cubicBezTo>
                    <a:pt x="3689" y="2419"/>
                    <a:pt x="3585" y="2303"/>
                    <a:pt x="3495" y="2187"/>
                  </a:cubicBezTo>
                  <a:cubicBezTo>
                    <a:pt x="3237" y="1852"/>
                    <a:pt x="3057" y="1465"/>
                    <a:pt x="2902" y="1065"/>
                  </a:cubicBezTo>
                  <a:cubicBezTo>
                    <a:pt x="2773" y="730"/>
                    <a:pt x="2683" y="395"/>
                    <a:pt x="2567" y="59"/>
                  </a:cubicBezTo>
                  <a:cubicBezTo>
                    <a:pt x="2552" y="15"/>
                    <a:pt x="2546" y="1"/>
                    <a:pt x="2529" y="1"/>
                  </a:cubicBezTo>
                  <a:close/>
                </a:path>
              </a:pathLst>
            </a:custGeom>
            <a:solidFill>
              <a:srgbClr val="FAD2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2106;p41">
              <a:extLst>
                <a:ext uri="{FF2B5EF4-FFF2-40B4-BE49-F238E27FC236}">
                  <a16:creationId xmlns:a16="http://schemas.microsoft.com/office/drawing/2014/main" id="{793984E5-AA40-C3EA-FB08-3EBED8B66BE2}"/>
                </a:ext>
              </a:extLst>
            </p:cNvPr>
            <p:cNvSpPr/>
            <p:nvPr/>
          </p:nvSpPr>
          <p:spPr>
            <a:xfrm>
              <a:off x="4265400" y="222225"/>
              <a:ext cx="87400" cy="61700"/>
            </a:xfrm>
            <a:custGeom>
              <a:avLst/>
              <a:gdLst/>
              <a:ahLst/>
              <a:cxnLst/>
              <a:rect l="l" t="t" r="r" b="b"/>
              <a:pathLst>
                <a:path w="3496" h="2468" extrusionOk="0">
                  <a:moveTo>
                    <a:pt x="2529" y="1"/>
                  </a:moveTo>
                  <a:cubicBezTo>
                    <a:pt x="2516" y="1"/>
                    <a:pt x="2497" y="9"/>
                    <a:pt x="2463" y="21"/>
                  </a:cubicBezTo>
                  <a:cubicBezTo>
                    <a:pt x="2347" y="59"/>
                    <a:pt x="2218" y="85"/>
                    <a:pt x="2102" y="124"/>
                  </a:cubicBezTo>
                  <a:cubicBezTo>
                    <a:pt x="1393" y="317"/>
                    <a:pt x="697" y="511"/>
                    <a:pt x="0" y="704"/>
                  </a:cubicBezTo>
                  <a:cubicBezTo>
                    <a:pt x="206" y="1220"/>
                    <a:pt x="413" y="1736"/>
                    <a:pt x="671" y="2226"/>
                  </a:cubicBezTo>
                  <a:cubicBezTo>
                    <a:pt x="1099" y="2387"/>
                    <a:pt x="1564" y="2468"/>
                    <a:pt x="2029" y="2468"/>
                  </a:cubicBezTo>
                  <a:cubicBezTo>
                    <a:pt x="2531" y="2468"/>
                    <a:pt x="3034" y="2374"/>
                    <a:pt x="3495" y="2187"/>
                  </a:cubicBezTo>
                  <a:cubicBezTo>
                    <a:pt x="3237" y="1852"/>
                    <a:pt x="3057" y="1465"/>
                    <a:pt x="2902" y="1065"/>
                  </a:cubicBezTo>
                  <a:cubicBezTo>
                    <a:pt x="2773" y="730"/>
                    <a:pt x="2683" y="395"/>
                    <a:pt x="2567" y="59"/>
                  </a:cubicBezTo>
                  <a:cubicBezTo>
                    <a:pt x="2552" y="15"/>
                    <a:pt x="2546" y="1"/>
                    <a:pt x="2529" y="1"/>
                  </a:cubicBez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107;p41">
              <a:extLst>
                <a:ext uri="{FF2B5EF4-FFF2-40B4-BE49-F238E27FC236}">
                  <a16:creationId xmlns:a16="http://schemas.microsoft.com/office/drawing/2014/main" id="{6675A905-A4FB-BBA9-6238-C1B4BC141A53}"/>
                </a:ext>
              </a:extLst>
            </p:cNvPr>
            <p:cNvSpPr/>
            <p:nvPr/>
          </p:nvSpPr>
          <p:spPr>
            <a:xfrm>
              <a:off x="4087425" y="-141000"/>
              <a:ext cx="120600" cy="107425"/>
            </a:xfrm>
            <a:custGeom>
              <a:avLst/>
              <a:gdLst/>
              <a:ahLst/>
              <a:cxnLst/>
              <a:rect l="l" t="t" r="r" b="b"/>
              <a:pathLst>
                <a:path w="4824" h="4297" extrusionOk="0">
                  <a:moveTo>
                    <a:pt x="3591" y="1"/>
                  </a:moveTo>
                  <a:cubicBezTo>
                    <a:pt x="1895" y="1"/>
                    <a:pt x="887" y="519"/>
                    <a:pt x="0" y="1279"/>
                  </a:cubicBezTo>
                  <a:lnTo>
                    <a:pt x="219" y="1563"/>
                  </a:lnTo>
                  <a:cubicBezTo>
                    <a:pt x="645" y="1292"/>
                    <a:pt x="1058" y="1073"/>
                    <a:pt x="1548" y="892"/>
                  </a:cubicBezTo>
                  <a:lnTo>
                    <a:pt x="1548" y="892"/>
                  </a:lnTo>
                  <a:cubicBezTo>
                    <a:pt x="1187" y="1202"/>
                    <a:pt x="748" y="1524"/>
                    <a:pt x="477" y="1937"/>
                  </a:cubicBezTo>
                  <a:lnTo>
                    <a:pt x="813" y="2427"/>
                  </a:lnTo>
                  <a:cubicBezTo>
                    <a:pt x="1109" y="2143"/>
                    <a:pt x="1303" y="2014"/>
                    <a:pt x="1664" y="1756"/>
                  </a:cubicBezTo>
                  <a:lnTo>
                    <a:pt x="1664" y="1756"/>
                  </a:lnTo>
                  <a:cubicBezTo>
                    <a:pt x="1367" y="2091"/>
                    <a:pt x="1200" y="2375"/>
                    <a:pt x="1032" y="2711"/>
                  </a:cubicBezTo>
                  <a:lnTo>
                    <a:pt x="1393" y="3201"/>
                  </a:lnTo>
                  <a:cubicBezTo>
                    <a:pt x="1651" y="2852"/>
                    <a:pt x="1741" y="2749"/>
                    <a:pt x="2244" y="2427"/>
                  </a:cubicBezTo>
                  <a:lnTo>
                    <a:pt x="2244" y="2427"/>
                  </a:lnTo>
                  <a:cubicBezTo>
                    <a:pt x="1999" y="2943"/>
                    <a:pt x="1909" y="3123"/>
                    <a:pt x="1754" y="3729"/>
                  </a:cubicBezTo>
                  <a:lnTo>
                    <a:pt x="2180" y="4297"/>
                  </a:lnTo>
                  <a:cubicBezTo>
                    <a:pt x="2670" y="3020"/>
                    <a:pt x="3740" y="1589"/>
                    <a:pt x="4824" y="80"/>
                  </a:cubicBezTo>
                  <a:cubicBezTo>
                    <a:pt x="4375" y="26"/>
                    <a:pt x="3966" y="1"/>
                    <a:pt x="3591" y="1"/>
                  </a:cubicBezTo>
                  <a:close/>
                </a:path>
              </a:pathLst>
            </a:custGeom>
            <a:solidFill>
              <a:srgbClr val="F8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108;p41">
              <a:extLst>
                <a:ext uri="{FF2B5EF4-FFF2-40B4-BE49-F238E27FC236}">
                  <a16:creationId xmlns:a16="http://schemas.microsoft.com/office/drawing/2014/main" id="{DCAD8852-F514-ED2A-C773-A502C9F41A2C}"/>
                </a:ext>
              </a:extLst>
            </p:cNvPr>
            <p:cNvSpPr/>
            <p:nvPr/>
          </p:nvSpPr>
          <p:spPr>
            <a:xfrm>
              <a:off x="4381450" y="-103225"/>
              <a:ext cx="102875" cy="117050"/>
            </a:xfrm>
            <a:custGeom>
              <a:avLst/>
              <a:gdLst/>
              <a:ahLst/>
              <a:cxnLst/>
              <a:rect l="l" t="t" r="r" b="b"/>
              <a:pathLst>
                <a:path w="4115" h="4682" extrusionOk="0">
                  <a:moveTo>
                    <a:pt x="1" y="0"/>
                  </a:moveTo>
                  <a:lnTo>
                    <a:pt x="1" y="0"/>
                  </a:lnTo>
                  <a:cubicBezTo>
                    <a:pt x="568" y="1702"/>
                    <a:pt x="1136" y="3353"/>
                    <a:pt x="1226" y="4682"/>
                  </a:cubicBezTo>
                  <a:lnTo>
                    <a:pt x="1781" y="4269"/>
                  </a:lnTo>
                  <a:cubicBezTo>
                    <a:pt x="1819" y="3676"/>
                    <a:pt x="1781" y="3482"/>
                    <a:pt x="1716" y="2928"/>
                  </a:cubicBezTo>
                  <a:lnTo>
                    <a:pt x="1716" y="2928"/>
                  </a:lnTo>
                  <a:cubicBezTo>
                    <a:pt x="2090" y="3379"/>
                    <a:pt x="2129" y="3482"/>
                    <a:pt x="2271" y="3895"/>
                  </a:cubicBezTo>
                  <a:lnTo>
                    <a:pt x="2748" y="3547"/>
                  </a:lnTo>
                  <a:cubicBezTo>
                    <a:pt x="2696" y="3186"/>
                    <a:pt x="2619" y="2863"/>
                    <a:pt x="2451" y="2476"/>
                  </a:cubicBezTo>
                  <a:lnTo>
                    <a:pt x="2451" y="2476"/>
                  </a:lnTo>
                  <a:cubicBezTo>
                    <a:pt x="2696" y="2812"/>
                    <a:pt x="2851" y="2992"/>
                    <a:pt x="3032" y="3340"/>
                  </a:cubicBezTo>
                  <a:lnTo>
                    <a:pt x="3483" y="2992"/>
                  </a:lnTo>
                  <a:cubicBezTo>
                    <a:pt x="3354" y="2528"/>
                    <a:pt x="3045" y="2102"/>
                    <a:pt x="2799" y="1702"/>
                  </a:cubicBezTo>
                  <a:lnTo>
                    <a:pt x="2799" y="1702"/>
                  </a:lnTo>
                  <a:cubicBezTo>
                    <a:pt x="3212" y="2025"/>
                    <a:pt x="3522" y="2347"/>
                    <a:pt x="3831" y="2721"/>
                  </a:cubicBezTo>
                  <a:lnTo>
                    <a:pt x="4115" y="2515"/>
                  </a:lnTo>
                  <a:cubicBezTo>
                    <a:pt x="3393" y="1341"/>
                    <a:pt x="2387" y="439"/>
                    <a:pt x="1" y="0"/>
                  </a:cubicBezTo>
                  <a:close/>
                </a:path>
              </a:pathLst>
            </a:custGeom>
            <a:solidFill>
              <a:srgbClr val="F8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109;p41">
              <a:extLst>
                <a:ext uri="{FF2B5EF4-FFF2-40B4-BE49-F238E27FC236}">
                  <a16:creationId xmlns:a16="http://schemas.microsoft.com/office/drawing/2014/main" id="{68B7C1F2-1F80-3841-6FB4-44F692C0971D}"/>
                </a:ext>
              </a:extLst>
            </p:cNvPr>
            <p:cNvSpPr/>
            <p:nvPr/>
          </p:nvSpPr>
          <p:spPr>
            <a:xfrm>
              <a:off x="4173825" y="391025"/>
              <a:ext cx="114800" cy="47125"/>
            </a:xfrm>
            <a:custGeom>
              <a:avLst/>
              <a:gdLst/>
              <a:ahLst/>
              <a:cxnLst/>
              <a:rect l="l" t="t" r="r" b="b"/>
              <a:pathLst>
                <a:path w="4592" h="1885" extrusionOk="0">
                  <a:moveTo>
                    <a:pt x="2386" y="1"/>
                  </a:moveTo>
                  <a:cubicBezTo>
                    <a:pt x="2386" y="1"/>
                    <a:pt x="1806" y="194"/>
                    <a:pt x="1239" y="465"/>
                  </a:cubicBezTo>
                  <a:cubicBezTo>
                    <a:pt x="658" y="723"/>
                    <a:pt x="65" y="1071"/>
                    <a:pt x="13" y="1368"/>
                  </a:cubicBezTo>
                  <a:cubicBezTo>
                    <a:pt x="1" y="1432"/>
                    <a:pt x="13" y="1497"/>
                    <a:pt x="52" y="1561"/>
                  </a:cubicBezTo>
                  <a:cubicBezTo>
                    <a:pt x="191" y="1799"/>
                    <a:pt x="779" y="1884"/>
                    <a:pt x="1484" y="1884"/>
                  </a:cubicBezTo>
                  <a:cubicBezTo>
                    <a:pt x="2617" y="1884"/>
                    <a:pt x="4049" y="1663"/>
                    <a:pt x="4398" y="1497"/>
                  </a:cubicBezTo>
                  <a:cubicBezTo>
                    <a:pt x="4540" y="1432"/>
                    <a:pt x="4592" y="1316"/>
                    <a:pt x="4579" y="1174"/>
                  </a:cubicBezTo>
                  <a:cubicBezTo>
                    <a:pt x="4553" y="813"/>
                    <a:pt x="4140" y="297"/>
                    <a:pt x="4050" y="181"/>
                  </a:cubicBezTo>
                  <a:cubicBezTo>
                    <a:pt x="4037" y="168"/>
                    <a:pt x="4024" y="155"/>
                    <a:pt x="4024" y="155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110;p41">
              <a:extLst>
                <a:ext uri="{FF2B5EF4-FFF2-40B4-BE49-F238E27FC236}">
                  <a16:creationId xmlns:a16="http://schemas.microsoft.com/office/drawing/2014/main" id="{6EE20574-0AA9-5993-E435-58AF246CB28E}"/>
                </a:ext>
              </a:extLst>
            </p:cNvPr>
            <p:cNvSpPr/>
            <p:nvPr/>
          </p:nvSpPr>
          <p:spPr>
            <a:xfrm>
              <a:off x="4204775" y="391025"/>
              <a:ext cx="70325" cy="17075"/>
            </a:xfrm>
            <a:custGeom>
              <a:avLst/>
              <a:gdLst/>
              <a:ahLst/>
              <a:cxnLst/>
              <a:rect l="l" t="t" r="r" b="b"/>
              <a:pathLst>
                <a:path w="2813" h="683" extrusionOk="0">
                  <a:moveTo>
                    <a:pt x="1148" y="1"/>
                  </a:moveTo>
                  <a:cubicBezTo>
                    <a:pt x="1148" y="1"/>
                    <a:pt x="568" y="194"/>
                    <a:pt x="1" y="452"/>
                  </a:cubicBezTo>
                  <a:cubicBezTo>
                    <a:pt x="241" y="620"/>
                    <a:pt x="545" y="682"/>
                    <a:pt x="864" y="682"/>
                  </a:cubicBezTo>
                  <a:cubicBezTo>
                    <a:pt x="1744" y="682"/>
                    <a:pt x="2736" y="209"/>
                    <a:pt x="2812" y="181"/>
                  </a:cubicBezTo>
                  <a:cubicBezTo>
                    <a:pt x="2799" y="168"/>
                    <a:pt x="2786" y="155"/>
                    <a:pt x="2786" y="155"/>
                  </a:cubicBezTo>
                  <a:lnTo>
                    <a:pt x="1148" y="1"/>
                  </a:lnTo>
                  <a:close/>
                </a:path>
              </a:pathLst>
            </a:custGeom>
            <a:solidFill>
              <a:srgbClr val="FAD2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111;p41">
              <a:extLst>
                <a:ext uri="{FF2B5EF4-FFF2-40B4-BE49-F238E27FC236}">
                  <a16:creationId xmlns:a16="http://schemas.microsoft.com/office/drawing/2014/main" id="{AA0CAB5E-1F5A-356A-3162-405A9639A2E5}"/>
                </a:ext>
              </a:extLst>
            </p:cNvPr>
            <p:cNvSpPr/>
            <p:nvPr/>
          </p:nvSpPr>
          <p:spPr>
            <a:xfrm>
              <a:off x="4173825" y="420375"/>
              <a:ext cx="114800" cy="17700"/>
            </a:xfrm>
            <a:custGeom>
              <a:avLst/>
              <a:gdLst/>
              <a:ahLst/>
              <a:cxnLst/>
              <a:rect l="l" t="t" r="r" b="b"/>
              <a:pathLst>
                <a:path w="4592" h="708" extrusionOk="0">
                  <a:moveTo>
                    <a:pt x="4579" y="0"/>
                  </a:moveTo>
                  <a:cubicBezTo>
                    <a:pt x="3542" y="295"/>
                    <a:pt x="2613" y="388"/>
                    <a:pt x="1850" y="388"/>
                  </a:cubicBezTo>
                  <a:cubicBezTo>
                    <a:pt x="1010" y="388"/>
                    <a:pt x="372" y="275"/>
                    <a:pt x="13" y="194"/>
                  </a:cubicBezTo>
                  <a:lnTo>
                    <a:pt x="13" y="194"/>
                  </a:lnTo>
                  <a:cubicBezTo>
                    <a:pt x="1" y="258"/>
                    <a:pt x="13" y="323"/>
                    <a:pt x="52" y="374"/>
                  </a:cubicBezTo>
                  <a:cubicBezTo>
                    <a:pt x="192" y="619"/>
                    <a:pt x="792" y="707"/>
                    <a:pt x="1507" y="707"/>
                  </a:cubicBezTo>
                  <a:cubicBezTo>
                    <a:pt x="2636" y="707"/>
                    <a:pt x="4051" y="488"/>
                    <a:pt x="4398" y="323"/>
                  </a:cubicBezTo>
                  <a:cubicBezTo>
                    <a:pt x="4540" y="258"/>
                    <a:pt x="4592" y="129"/>
                    <a:pt x="45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112;p41">
              <a:extLst>
                <a:ext uri="{FF2B5EF4-FFF2-40B4-BE49-F238E27FC236}">
                  <a16:creationId xmlns:a16="http://schemas.microsoft.com/office/drawing/2014/main" id="{DBF752FC-8016-BDBE-388D-B4D581EE4664}"/>
                </a:ext>
              </a:extLst>
            </p:cNvPr>
            <p:cNvSpPr/>
            <p:nvPr/>
          </p:nvSpPr>
          <p:spPr>
            <a:xfrm>
              <a:off x="4204125" y="237225"/>
              <a:ext cx="70975" cy="160125"/>
            </a:xfrm>
            <a:custGeom>
              <a:avLst/>
              <a:gdLst/>
              <a:ahLst/>
              <a:cxnLst/>
              <a:rect l="l" t="t" r="r" b="b"/>
              <a:pathLst>
                <a:path w="2839" h="6405" extrusionOk="0">
                  <a:moveTo>
                    <a:pt x="2412" y="1"/>
                  </a:moveTo>
                  <a:lnTo>
                    <a:pt x="1" y="14"/>
                  </a:lnTo>
                  <a:cubicBezTo>
                    <a:pt x="1" y="14"/>
                    <a:pt x="52" y="465"/>
                    <a:pt x="104" y="917"/>
                  </a:cubicBezTo>
                  <a:cubicBezTo>
                    <a:pt x="143" y="1265"/>
                    <a:pt x="181" y="1613"/>
                    <a:pt x="207" y="1755"/>
                  </a:cubicBezTo>
                  <a:cubicBezTo>
                    <a:pt x="207" y="1793"/>
                    <a:pt x="207" y="1819"/>
                    <a:pt x="207" y="1819"/>
                  </a:cubicBezTo>
                  <a:lnTo>
                    <a:pt x="207" y="1832"/>
                  </a:lnTo>
                  <a:lnTo>
                    <a:pt x="259" y="2180"/>
                  </a:lnTo>
                  <a:cubicBezTo>
                    <a:pt x="259" y="2180"/>
                    <a:pt x="401" y="3199"/>
                    <a:pt x="581" y="4218"/>
                  </a:cubicBezTo>
                  <a:cubicBezTo>
                    <a:pt x="749" y="5224"/>
                    <a:pt x="942" y="6230"/>
                    <a:pt x="942" y="6230"/>
                  </a:cubicBezTo>
                  <a:cubicBezTo>
                    <a:pt x="1392" y="6342"/>
                    <a:pt x="1766" y="6405"/>
                    <a:pt x="2141" y="6405"/>
                  </a:cubicBezTo>
                  <a:cubicBezTo>
                    <a:pt x="2368" y="6405"/>
                    <a:pt x="2595" y="6382"/>
                    <a:pt x="2838" y="6333"/>
                  </a:cubicBezTo>
                  <a:cubicBezTo>
                    <a:pt x="2838" y="6333"/>
                    <a:pt x="2722" y="5237"/>
                    <a:pt x="2632" y="4179"/>
                  </a:cubicBezTo>
                  <a:cubicBezTo>
                    <a:pt x="2541" y="3109"/>
                    <a:pt x="2490" y="2051"/>
                    <a:pt x="2490" y="2051"/>
                  </a:cubicBezTo>
                  <a:lnTo>
                    <a:pt x="2464" y="1703"/>
                  </a:lnTo>
                  <a:cubicBezTo>
                    <a:pt x="2464" y="1703"/>
                    <a:pt x="2464" y="1484"/>
                    <a:pt x="2451" y="1213"/>
                  </a:cubicBezTo>
                  <a:cubicBezTo>
                    <a:pt x="2451" y="1097"/>
                    <a:pt x="2438" y="981"/>
                    <a:pt x="2438" y="852"/>
                  </a:cubicBezTo>
                  <a:cubicBezTo>
                    <a:pt x="2425" y="426"/>
                    <a:pt x="2412" y="1"/>
                    <a:pt x="2412" y="1"/>
                  </a:cubicBezTo>
                  <a:close/>
                </a:path>
              </a:pathLst>
            </a:custGeom>
            <a:solidFill>
              <a:srgbClr val="FAD2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113;p41">
              <a:extLst>
                <a:ext uri="{FF2B5EF4-FFF2-40B4-BE49-F238E27FC236}">
                  <a16:creationId xmlns:a16="http://schemas.microsoft.com/office/drawing/2014/main" id="{C03AC2DC-5B78-87B0-A656-D59EF1B36679}"/>
                </a:ext>
              </a:extLst>
            </p:cNvPr>
            <p:cNvSpPr/>
            <p:nvPr/>
          </p:nvSpPr>
          <p:spPr>
            <a:xfrm>
              <a:off x="4204125" y="237225"/>
              <a:ext cx="61300" cy="43875"/>
            </a:xfrm>
            <a:custGeom>
              <a:avLst/>
              <a:gdLst/>
              <a:ahLst/>
              <a:cxnLst/>
              <a:rect l="l" t="t" r="r" b="b"/>
              <a:pathLst>
                <a:path w="2452" h="1755" extrusionOk="0">
                  <a:moveTo>
                    <a:pt x="2412" y="1"/>
                  </a:moveTo>
                  <a:lnTo>
                    <a:pt x="1" y="14"/>
                  </a:lnTo>
                  <a:cubicBezTo>
                    <a:pt x="1" y="14"/>
                    <a:pt x="52" y="465"/>
                    <a:pt x="104" y="917"/>
                  </a:cubicBezTo>
                  <a:cubicBezTo>
                    <a:pt x="143" y="1265"/>
                    <a:pt x="181" y="1600"/>
                    <a:pt x="207" y="1755"/>
                  </a:cubicBezTo>
                  <a:cubicBezTo>
                    <a:pt x="633" y="1729"/>
                    <a:pt x="1071" y="1639"/>
                    <a:pt x="1484" y="1484"/>
                  </a:cubicBezTo>
                  <a:cubicBezTo>
                    <a:pt x="1793" y="1368"/>
                    <a:pt x="2116" y="1213"/>
                    <a:pt x="2451" y="1213"/>
                  </a:cubicBezTo>
                  <a:cubicBezTo>
                    <a:pt x="2451" y="1097"/>
                    <a:pt x="2438" y="981"/>
                    <a:pt x="2438" y="852"/>
                  </a:cubicBezTo>
                  <a:cubicBezTo>
                    <a:pt x="2425" y="426"/>
                    <a:pt x="2412" y="1"/>
                    <a:pt x="2412" y="1"/>
                  </a:cubicBez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114;p41">
              <a:extLst>
                <a:ext uri="{FF2B5EF4-FFF2-40B4-BE49-F238E27FC236}">
                  <a16:creationId xmlns:a16="http://schemas.microsoft.com/office/drawing/2014/main" id="{820A0D50-7FDC-C4F1-457D-FCAE28406658}"/>
                </a:ext>
              </a:extLst>
            </p:cNvPr>
            <p:cNvSpPr/>
            <p:nvPr/>
          </p:nvSpPr>
          <p:spPr>
            <a:xfrm>
              <a:off x="4456250" y="-28100"/>
              <a:ext cx="79350" cy="80700"/>
            </a:xfrm>
            <a:custGeom>
              <a:avLst/>
              <a:gdLst/>
              <a:ahLst/>
              <a:cxnLst/>
              <a:rect l="l" t="t" r="r" b="b"/>
              <a:pathLst>
                <a:path w="3174" h="3228" extrusionOk="0">
                  <a:moveTo>
                    <a:pt x="2046" y="1"/>
                  </a:moveTo>
                  <a:cubicBezTo>
                    <a:pt x="1867" y="1"/>
                    <a:pt x="1602" y="198"/>
                    <a:pt x="1355" y="413"/>
                  </a:cubicBezTo>
                  <a:cubicBezTo>
                    <a:pt x="1058" y="658"/>
                    <a:pt x="801" y="941"/>
                    <a:pt x="801" y="941"/>
                  </a:cubicBezTo>
                  <a:cubicBezTo>
                    <a:pt x="801" y="941"/>
                    <a:pt x="852" y="155"/>
                    <a:pt x="555" y="103"/>
                  </a:cubicBezTo>
                  <a:cubicBezTo>
                    <a:pt x="550" y="102"/>
                    <a:pt x="545" y="102"/>
                    <a:pt x="539" y="102"/>
                  </a:cubicBezTo>
                  <a:cubicBezTo>
                    <a:pt x="394" y="102"/>
                    <a:pt x="308" y="437"/>
                    <a:pt x="246" y="761"/>
                  </a:cubicBezTo>
                  <a:cubicBezTo>
                    <a:pt x="181" y="1109"/>
                    <a:pt x="156" y="1457"/>
                    <a:pt x="156" y="1457"/>
                  </a:cubicBezTo>
                  <a:cubicBezTo>
                    <a:pt x="1" y="1947"/>
                    <a:pt x="439" y="3044"/>
                    <a:pt x="955" y="3198"/>
                  </a:cubicBezTo>
                  <a:cubicBezTo>
                    <a:pt x="1020" y="3219"/>
                    <a:pt x="1083" y="3227"/>
                    <a:pt x="1145" y="3227"/>
                  </a:cubicBezTo>
                  <a:cubicBezTo>
                    <a:pt x="1319" y="3227"/>
                    <a:pt x="1480" y="3158"/>
                    <a:pt x="1613" y="3082"/>
                  </a:cubicBezTo>
                  <a:cubicBezTo>
                    <a:pt x="1781" y="2966"/>
                    <a:pt x="1884" y="2837"/>
                    <a:pt x="1884" y="2837"/>
                  </a:cubicBezTo>
                  <a:cubicBezTo>
                    <a:pt x="1884" y="2837"/>
                    <a:pt x="2180" y="2799"/>
                    <a:pt x="2464" y="2708"/>
                  </a:cubicBezTo>
                  <a:cubicBezTo>
                    <a:pt x="2761" y="2618"/>
                    <a:pt x="3045" y="2502"/>
                    <a:pt x="3019" y="2347"/>
                  </a:cubicBezTo>
                  <a:cubicBezTo>
                    <a:pt x="2994" y="2164"/>
                    <a:pt x="2639" y="2131"/>
                    <a:pt x="2392" y="2131"/>
                  </a:cubicBezTo>
                  <a:cubicBezTo>
                    <a:pt x="2257" y="2131"/>
                    <a:pt x="2155" y="2141"/>
                    <a:pt x="2155" y="2141"/>
                  </a:cubicBezTo>
                  <a:cubicBezTo>
                    <a:pt x="2155" y="2141"/>
                    <a:pt x="2425" y="2089"/>
                    <a:pt x="2683" y="1986"/>
                  </a:cubicBezTo>
                  <a:cubicBezTo>
                    <a:pt x="2928" y="1883"/>
                    <a:pt x="3173" y="1728"/>
                    <a:pt x="3122" y="1522"/>
                  </a:cubicBezTo>
                  <a:cubicBezTo>
                    <a:pt x="3103" y="1437"/>
                    <a:pt x="2948" y="1408"/>
                    <a:pt x="2755" y="1408"/>
                  </a:cubicBezTo>
                  <a:cubicBezTo>
                    <a:pt x="2683" y="1408"/>
                    <a:pt x="2606" y="1412"/>
                    <a:pt x="2529" y="1419"/>
                  </a:cubicBezTo>
                  <a:cubicBezTo>
                    <a:pt x="2245" y="1444"/>
                    <a:pt x="1974" y="1483"/>
                    <a:pt x="1974" y="1483"/>
                  </a:cubicBezTo>
                  <a:cubicBezTo>
                    <a:pt x="1974" y="1483"/>
                    <a:pt x="2232" y="1341"/>
                    <a:pt x="2451" y="1174"/>
                  </a:cubicBezTo>
                  <a:cubicBezTo>
                    <a:pt x="2683" y="993"/>
                    <a:pt x="2890" y="787"/>
                    <a:pt x="2799" y="658"/>
                  </a:cubicBezTo>
                  <a:cubicBezTo>
                    <a:pt x="2764" y="608"/>
                    <a:pt x="2698" y="587"/>
                    <a:pt x="2614" y="587"/>
                  </a:cubicBezTo>
                  <a:cubicBezTo>
                    <a:pt x="2481" y="587"/>
                    <a:pt x="2302" y="638"/>
                    <a:pt x="2129" y="709"/>
                  </a:cubicBezTo>
                  <a:cubicBezTo>
                    <a:pt x="1858" y="813"/>
                    <a:pt x="1600" y="941"/>
                    <a:pt x="1600" y="941"/>
                  </a:cubicBezTo>
                  <a:cubicBezTo>
                    <a:pt x="1600" y="941"/>
                    <a:pt x="1794" y="748"/>
                    <a:pt x="1961" y="542"/>
                  </a:cubicBezTo>
                  <a:cubicBezTo>
                    <a:pt x="2129" y="322"/>
                    <a:pt x="2258" y="90"/>
                    <a:pt x="2142" y="26"/>
                  </a:cubicBezTo>
                  <a:cubicBezTo>
                    <a:pt x="2114" y="9"/>
                    <a:pt x="2082" y="1"/>
                    <a:pt x="2046" y="1"/>
                  </a:cubicBezTo>
                  <a:close/>
                </a:path>
              </a:pathLst>
            </a:custGeom>
            <a:solidFill>
              <a:srgbClr val="FAD2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115;p41">
              <a:extLst>
                <a:ext uri="{FF2B5EF4-FFF2-40B4-BE49-F238E27FC236}">
                  <a16:creationId xmlns:a16="http://schemas.microsoft.com/office/drawing/2014/main" id="{BE728810-BD7A-92AF-3D6D-853ED9B6B34E}"/>
                </a:ext>
              </a:extLst>
            </p:cNvPr>
            <p:cNvSpPr/>
            <p:nvPr/>
          </p:nvSpPr>
          <p:spPr>
            <a:xfrm>
              <a:off x="4475925" y="-3050"/>
              <a:ext cx="13575" cy="22125"/>
            </a:xfrm>
            <a:custGeom>
              <a:avLst/>
              <a:gdLst/>
              <a:ahLst/>
              <a:cxnLst/>
              <a:rect l="l" t="t" r="r" b="b"/>
              <a:pathLst>
                <a:path w="543" h="885" extrusionOk="0">
                  <a:moveTo>
                    <a:pt x="76" y="1"/>
                  </a:moveTo>
                  <a:cubicBezTo>
                    <a:pt x="52" y="1"/>
                    <a:pt x="24" y="22"/>
                    <a:pt x="14" y="43"/>
                  </a:cubicBezTo>
                  <a:cubicBezTo>
                    <a:pt x="1" y="68"/>
                    <a:pt x="26" y="107"/>
                    <a:pt x="52" y="120"/>
                  </a:cubicBezTo>
                  <a:cubicBezTo>
                    <a:pt x="181" y="159"/>
                    <a:pt x="297" y="262"/>
                    <a:pt x="362" y="391"/>
                  </a:cubicBezTo>
                  <a:cubicBezTo>
                    <a:pt x="375" y="430"/>
                    <a:pt x="388" y="455"/>
                    <a:pt x="400" y="494"/>
                  </a:cubicBezTo>
                  <a:cubicBezTo>
                    <a:pt x="426" y="597"/>
                    <a:pt x="426" y="713"/>
                    <a:pt x="400" y="804"/>
                  </a:cubicBezTo>
                  <a:cubicBezTo>
                    <a:pt x="388" y="842"/>
                    <a:pt x="413" y="868"/>
                    <a:pt x="439" y="881"/>
                  </a:cubicBezTo>
                  <a:cubicBezTo>
                    <a:pt x="444" y="883"/>
                    <a:pt x="449" y="884"/>
                    <a:pt x="454" y="884"/>
                  </a:cubicBezTo>
                  <a:cubicBezTo>
                    <a:pt x="478" y="884"/>
                    <a:pt x="504" y="863"/>
                    <a:pt x="504" y="842"/>
                  </a:cubicBezTo>
                  <a:cubicBezTo>
                    <a:pt x="542" y="713"/>
                    <a:pt x="542" y="584"/>
                    <a:pt x="504" y="468"/>
                  </a:cubicBezTo>
                  <a:cubicBezTo>
                    <a:pt x="504" y="430"/>
                    <a:pt x="478" y="378"/>
                    <a:pt x="465" y="339"/>
                  </a:cubicBezTo>
                  <a:cubicBezTo>
                    <a:pt x="388" y="197"/>
                    <a:pt x="246" y="68"/>
                    <a:pt x="91" y="4"/>
                  </a:cubicBezTo>
                  <a:cubicBezTo>
                    <a:pt x="86" y="2"/>
                    <a:pt x="81" y="1"/>
                    <a:pt x="76" y="1"/>
                  </a:cubicBezTo>
                  <a:close/>
                </a:path>
              </a:pathLst>
            </a:custGeom>
            <a:solidFill>
              <a:srgbClr val="5411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116;p41">
              <a:extLst>
                <a:ext uri="{FF2B5EF4-FFF2-40B4-BE49-F238E27FC236}">
                  <a16:creationId xmlns:a16="http://schemas.microsoft.com/office/drawing/2014/main" id="{1C478DEF-2A2B-F9BB-AA0D-47E8BD521C1A}"/>
                </a:ext>
              </a:extLst>
            </p:cNvPr>
            <p:cNvSpPr/>
            <p:nvPr/>
          </p:nvSpPr>
          <p:spPr>
            <a:xfrm>
              <a:off x="4312775" y="-28750"/>
              <a:ext cx="167375" cy="111875"/>
            </a:xfrm>
            <a:custGeom>
              <a:avLst/>
              <a:gdLst/>
              <a:ahLst/>
              <a:cxnLst/>
              <a:rect l="l" t="t" r="r" b="b"/>
              <a:pathLst>
                <a:path w="6695" h="4475" extrusionOk="0">
                  <a:moveTo>
                    <a:pt x="1781" y="0"/>
                  </a:moveTo>
                  <a:cubicBezTo>
                    <a:pt x="1187" y="400"/>
                    <a:pt x="594" y="787"/>
                    <a:pt x="1" y="1174"/>
                  </a:cubicBezTo>
                  <a:cubicBezTo>
                    <a:pt x="194" y="1509"/>
                    <a:pt x="465" y="1806"/>
                    <a:pt x="710" y="2089"/>
                  </a:cubicBezTo>
                  <a:cubicBezTo>
                    <a:pt x="942" y="2373"/>
                    <a:pt x="1175" y="2644"/>
                    <a:pt x="1420" y="2915"/>
                  </a:cubicBezTo>
                  <a:cubicBezTo>
                    <a:pt x="2052" y="3573"/>
                    <a:pt x="2812" y="4295"/>
                    <a:pt x="3741" y="4450"/>
                  </a:cubicBezTo>
                  <a:cubicBezTo>
                    <a:pt x="3837" y="4466"/>
                    <a:pt x="3933" y="4474"/>
                    <a:pt x="4028" y="4474"/>
                  </a:cubicBezTo>
                  <a:cubicBezTo>
                    <a:pt x="4654" y="4474"/>
                    <a:pt x="5239" y="4131"/>
                    <a:pt x="5766" y="3818"/>
                  </a:cubicBezTo>
                  <a:cubicBezTo>
                    <a:pt x="5895" y="3740"/>
                    <a:pt x="6011" y="3663"/>
                    <a:pt x="6140" y="3585"/>
                  </a:cubicBezTo>
                  <a:cubicBezTo>
                    <a:pt x="6243" y="3521"/>
                    <a:pt x="6346" y="3457"/>
                    <a:pt x="6449" y="3379"/>
                  </a:cubicBezTo>
                  <a:cubicBezTo>
                    <a:pt x="6488" y="3353"/>
                    <a:pt x="6681" y="3263"/>
                    <a:pt x="6694" y="3224"/>
                  </a:cubicBezTo>
                  <a:cubicBezTo>
                    <a:pt x="6694" y="3199"/>
                    <a:pt x="6643" y="3134"/>
                    <a:pt x="6630" y="3108"/>
                  </a:cubicBezTo>
                  <a:lnTo>
                    <a:pt x="6501" y="2876"/>
                  </a:lnTo>
                  <a:cubicBezTo>
                    <a:pt x="6282" y="2502"/>
                    <a:pt x="6075" y="2128"/>
                    <a:pt x="5869" y="1754"/>
                  </a:cubicBezTo>
                  <a:cubicBezTo>
                    <a:pt x="5430" y="1999"/>
                    <a:pt x="5005" y="2244"/>
                    <a:pt x="4553" y="2451"/>
                  </a:cubicBezTo>
                  <a:cubicBezTo>
                    <a:pt x="4400" y="2515"/>
                    <a:pt x="4267" y="2570"/>
                    <a:pt x="4128" y="2570"/>
                  </a:cubicBezTo>
                  <a:cubicBezTo>
                    <a:pt x="4046" y="2570"/>
                    <a:pt x="3961" y="2550"/>
                    <a:pt x="3870" y="2502"/>
                  </a:cubicBezTo>
                  <a:cubicBezTo>
                    <a:pt x="3664" y="2399"/>
                    <a:pt x="3496" y="2231"/>
                    <a:pt x="3341" y="2064"/>
                  </a:cubicBezTo>
                  <a:cubicBezTo>
                    <a:pt x="2735" y="1445"/>
                    <a:pt x="2232" y="722"/>
                    <a:pt x="1781" y="0"/>
                  </a:cubicBezTo>
                  <a:close/>
                </a:path>
              </a:pathLst>
            </a:custGeom>
            <a:solidFill>
              <a:srgbClr val="FAD2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117;p41">
              <a:extLst>
                <a:ext uri="{FF2B5EF4-FFF2-40B4-BE49-F238E27FC236}">
                  <a16:creationId xmlns:a16="http://schemas.microsoft.com/office/drawing/2014/main" id="{EB97FF44-80A9-1452-07BC-6BDDD0A75139}"/>
                </a:ext>
              </a:extLst>
            </p:cNvPr>
            <p:cNvSpPr/>
            <p:nvPr/>
          </p:nvSpPr>
          <p:spPr>
            <a:xfrm>
              <a:off x="4312775" y="-28750"/>
              <a:ext cx="61300" cy="56450"/>
            </a:xfrm>
            <a:custGeom>
              <a:avLst/>
              <a:gdLst/>
              <a:ahLst/>
              <a:cxnLst/>
              <a:rect l="l" t="t" r="r" b="b"/>
              <a:pathLst>
                <a:path w="2452" h="2258" extrusionOk="0">
                  <a:moveTo>
                    <a:pt x="1781" y="0"/>
                  </a:moveTo>
                  <a:lnTo>
                    <a:pt x="1" y="1174"/>
                  </a:lnTo>
                  <a:cubicBezTo>
                    <a:pt x="14" y="1200"/>
                    <a:pt x="207" y="1470"/>
                    <a:pt x="414" y="1728"/>
                  </a:cubicBezTo>
                  <a:cubicBezTo>
                    <a:pt x="620" y="1999"/>
                    <a:pt x="839" y="2257"/>
                    <a:pt x="839" y="2257"/>
                  </a:cubicBezTo>
                  <a:lnTo>
                    <a:pt x="2451" y="993"/>
                  </a:lnTo>
                  <a:cubicBezTo>
                    <a:pt x="2451" y="993"/>
                    <a:pt x="2271" y="748"/>
                    <a:pt x="2103" y="503"/>
                  </a:cubicBezTo>
                  <a:cubicBezTo>
                    <a:pt x="2026" y="374"/>
                    <a:pt x="1935" y="245"/>
                    <a:pt x="1871" y="155"/>
                  </a:cubicBezTo>
                  <a:cubicBezTo>
                    <a:pt x="1819" y="65"/>
                    <a:pt x="1781" y="0"/>
                    <a:pt x="1781" y="0"/>
                  </a:cubicBez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118;p41">
              <a:extLst>
                <a:ext uri="{FF2B5EF4-FFF2-40B4-BE49-F238E27FC236}">
                  <a16:creationId xmlns:a16="http://schemas.microsoft.com/office/drawing/2014/main" id="{576FFACC-5E24-E6AC-7678-5398283F80AF}"/>
                </a:ext>
              </a:extLst>
            </p:cNvPr>
            <p:cNvSpPr/>
            <p:nvPr/>
          </p:nvSpPr>
          <p:spPr>
            <a:xfrm>
              <a:off x="4025525" y="-212250"/>
              <a:ext cx="89325" cy="90050"/>
            </a:xfrm>
            <a:custGeom>
              <a:avLst/>
              <a:gdLst/>
              <a:ahLst/>
              <a:cxnLst/>
              <a:rect l="l" t="t" r="r" b="b"/>
              <a:pathLst>
                <a:path w="3573" h="3602" extrusionOk="0">
                  <a:moveTo>
                    <a:pt x="1969" y="1"/>
                  </a:moveTo>
                  <a:cubicBezTo>
                    <a:pt x="1962" y="1"/>
                    <a:pt x="1955" y="1"/>
                    <a:pt x="1947" y="2"/>
                  </a:cubicBezTo>
                  <a:cubicBezTo>
                    <a:pt x="1806" y="15"/>
                    <a:pt x="1831" y="286"/>
                    <a:pt x="1896" y="557"/>
                  </a:cubicBezTo>
                  <a:cubicBezTo>
                    <a:pt x="1947" y="828"/>
                    <a:pt x="2064" y="1098"/>
                    <a:pt x="2064" y="1098"/>
                  </a:cubicBezTo>
                  <a:cubicBezTo>
                    <a:pt x="2064" y="1098"/>
                    <a:pt x="1870" y="866"/>
                    <a:pt x="1651" y="647"/>
                  </a:cubicBezTo>
                  <a:cubicBezTo>
                    <a:pt x="1464" y="460"/>
                    <a:pt x="1258" y="282"/>
                    <a:pt x="1105" y="282"/>
                  </a:cubicBezTo>
                  <a:cubicBezTo>
                    <a:pt x="1079" y="282"/>
                    <a:pt x="1054" y="287"/>
                    <a:pt x="1032" y="299"/>
                  </a:cubicBezTo>
                  <a:cubicBezTo>
                    <a:pt x="890" y="389"/>
                    <a:pt x="993" y="686"/>
                    <a:pt x="1135" y="956"/>
                  </a:cubicBezTo>
                  <a:cubicBezTo>
                    <a:pt x="1277" y="1227"/>
                    <a:pt x="1470" y="1472"/>
                    <a:pt x="1470" y="1472"/>
                  </a:cubicBezTo>
                  <a:cubicBezTo>
                    <a:pt x="1470" y="1472"/>
                    <a:pt x="1225" y="1318"/>
                    <a:pt x="954" y="1163"/>
                  </a:cubicBezTo>
                  <a:cubicBezTo>
                    <a:pt x="758" y="1055"/>
                    <a:pt x="547" y="947"/>
                    <a:pt x="423" y="947"/>
                  </a:cubicBezTo>
                  <a:cubicBezTo>
                    <a:pt x="384" y="947"/>
                    <a:pt x="354" y="958"/>
                    <a:pt x="335" y="982"/>
                  </a:cubicBezTo>
                  <a:cubicBezTo>
                    <a:pt x="194" y="1163"/>
                    <a:pt x="361" y="1447"/>
                    <a:pt x="568" y="1666"/>
                  </a:cubicBezTo>
                  <a:cubicBezTo>
                    <a:pt x="787" y="1885"/>
                    <a:pt x="1032" y="2053"/>
                    <a:pt x="1032" y="2053"/>
                  </a:cubicBezTo>
                  <a:cubicBezTo>
                    <a:pt x="1032" y="2053"/>
                    <a:pt x="838" y="1950"/>
                    <a:pt x="619" y="1872"/>
                  </a:cubicBezTo>
                  <a:cubicBezTo>
                    <a:pt x="496" y="1829"/>
                    <a:pt x="366" y="1794"/>
                    <a:pt x="261" y="1794"/>
                  </a:cubicBezTo>
                  <a:cubicBezTo>
                    <a:pt x="178" y="1794"/>
                    <a:pt x="112" y="1815"/>
                    <a:pt x="77" y="1872"/>
                  </a:cubicBezTo>
                  <a:cubicBezTo>
                    <a:pt x="0" y="2001"/>
                    <a:pt x="232" y="2259"/>
                    <a:pt x="503" y="2478"/>
                  </a:cubicBezTo>
                  <a:cubicBezTo>
                    <a:pt x="632" y="2594"/>
                    <a:pt x="761" y="2685"/>
                    <a:pt x="864" y="2762"/>
                  </a:cubicBezTo>
                  <a:cubicBezTo>
                    <a:pt x="967" y="2826"/>
                    <a:pt x="1045" y="2878"/>
                    <a:pt x="1045" y="2878"/>
                  </a:cubicBezTo>
                  <a:cubicBezTo>
                    <a:pt x="1045" y="2878"/>
                    <a:pt x="1109" y="3046"/>
                    <a:pt x="1238" y="3226"/>
                  </a:cubicBezTo>
                  <a:cubicBezTo>
                    <a:pt x="1367" y="3407"/>
                    <a:pt x="1586" y="3587"/>
                    <a:pt x="1870" y="3600"/>
                  </a:cubicBezTo>
                  <a:cubicBezTo>
                    <a:pt x="1881" y="3601"/>
                    <a:pt x="1893" y="3601"/>
                    <a:pt x="1904" y="3601"/>
                  </a:cubicBezTo>
                  <a:cubicBezTo>
                    <a:pt x="2470" y="3601"/>
                    <a:pt x="3263" y="2674"/>
                    <a:pt x="3289" y="2143"/>
                  </a:cubicBezTo>
                  <a:cubicBezTo>
                    <a:pt x="3289" y="2143"/>
                    <a:pt x="3379" y="1795"/>
                    <a:pt x="3456" y="1434"/>
                  </a:cubicBezTo>
                  <a:cubicBezTo>
                    <a:pt x="3521" y="1073"/>
                    <a:pt x="3572" y="724"/>
                    <a:pt x="3418" y="686"/>
                  </a:cubicBezTo>
                  <a:cubicBezTo>
                    <a:pt x="3408" y="684"/>
                    <a:pt x="3398" y="683"/>
                    <a:pt x="3388" y="683"/>
                  </a:cubicBezTo>
                  <a:cubicBezTo>
                    <a:pt x="3245" y="683"/>
                    <a:pt x="3114" y="852"/>
                    <a:pt x="3018" y="1021"/>
                  </a:cubicBezTo>
                  <a:cubicBezTo>
                    <a:pt x="2915" y="1214"/>
                    <a:pt x="2837" y="1408"/>
                    <a:pt x="2837" y="1408"/>
                  </a:cubicBezTo>
                  <a:cubicBezTo>
                    <a:pt x="2837" y="1408"/>
                    <a:pt x="2812" y="1318"/>
                    <a:pt x="2747" y="1176"/>
                  </a:cubicBezTo>
                  <a:cubicBezTo>
                    <a:pt x="2695" y="1047"/>
                    <a:pt x="2618" y="866"/>
                    <a:pt x="2528" y="686"/>
                  </a:cubicBezTo>
                  <a:cubicBezTo>
                    <a:pt x="2366" y="337"/>
                    <a:pt x="2168" y="1"/>
                    <a:pt x="1969" y="1"/>
                  </a:cubicBezTo>
                  <a:close/>
                </a:path>
              </a:pathLst>
            </a:custGeom>
            <a:solidFill>
              <a:srgbClr val="FAD2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119;p41">
              <a:extLst>
                <a:ext uri="{FF2B5EF4-FFF2-40B4-BE49-F238E27FC236}">
                  <a16:creationId xmlns:a16="http://schemas.microsoft.com/office/drawing/2014/main" id="{AF64D60C-B760-A76A-EFF5-ED486E9A2CEC}"/>
                </a:ext>
              </a:extLst>
            </p:cNvPr>
            <p:cNvSpPr/>
            <p:nvPr/>
          </p:nvSpPr>
          <p:spPr>
            <a:xfrm>
              <a:off x="4075500" y="-176100"/>
              <a:ext cx="20000" cy="18400"/>
            </a:xfrm>
            <a:custGeom>
              <a:avLst/>
              <a:gdLst/>
              <a:ahLst/>
              <a:cxnLst/>
              <a:rect l="l" t="t" r="r" b="b"/>
              <a:pathLst>
                <a:path w="800" h="736" extrusionOk="0">
                  <a:moveTo>
                    <a:pt x="748" y="1"/>
                  </a:moveTo>
                  <a:cubicBezTo>
                    <a:pt x="567" y="1"/>
                    <a:pt x="387" y="65"/>
                    <a:pt x="245" y="194"/>
                  </a:cubicBezTo>
                  <a:cubicBezTo>
                    <a:pt x="219" y="220"/>
                    <a:pt x="181" y="258"/>
                    <a:pt x="155" y="297"/>
                  </a:cubicBezTo>
                  <a:cubicBezTo>
                    <a:pt x="77" y="400"/>
                    <a:pt x="13" y="529"/>
                    <a:pt x="13" y="658"/>
                  </a:cubicBezTo>
                  <a:cubicBezTo>
                    <a:pt x="0" y="697"/>
                    <a:pt x="26" y="723"/>
                    <a:pt x="65" y="736"/>
                  </a:cubicBezTo>
                  <a:cubicBezTo>
                    <a:pt x="103" y="736"/>
                    <a:pt x="129" y="710"/>
                    <a:pt x="129" y="671"/>
                  </a:cubicBezTo>
                  <a:cubicBezTo>
                    <a:pt x="142" y="568"/>
                    <a:pt x="181" y="452"/>
                    <a:pt x="245" y="362"/>
                  </a:cubicBezTo>
                  <a:cubicBezTo>
                    <a:pt x="271" y="336"/>
                    <a:pt x="297" y="310"/>
                    <a:pt x="335" y="284"/>
                  </a:cubicBezTo>
                  <a:cubicBezTo>
                    <a:pt x="439" y="181"/>
                    <a:pt x="593" y="117"/>
                    <a:pt x="735" y="117"/>
                  </a:cubicBezTo>
                  <a:cubicBezTo>
                    <a:pt x="774" y="117"/>
                    <a:pt x="800" y="91"/>
                    <a:pt x="800" y="65"/>
                  </a:cubicBezTo>
                  <a:cubicBezTo>
                    <a:pt x="800" y="26"/>
                    <a:pt x="774" y="1"/>
                    <a:pt x="748" y="1"/>
                  </a:cubicBezTo>
                  <a:close/>
                </a:path>
              </a:pathLst>
            </a:custGeom>
            <a:solidFill>
              <a:srgbClr val="5411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120;p41">
              <a:extLst>
                <a:ext uri="{FF2B5EF4-FFF2-40B4-BE49-F238E27FC236}">
                  <a16:creationId xmlns:a16="http://schemas.microsoft.com/office/drawing/2014/main" id="{4C65958E-F09D-E78A-5A3D-75F86D4E7F19}"/>
                </a:ext>
              </a:extLst>
            </p:cNvPr>
            <p:cNvSpPr/>
            <p:nvPr/>
          </p:nvSpPr>
          <p:spPr>
            <a:xfrm>
              <a:off x="4072275" y="-151600"/>
              <a:ext cx="162500" cy="149625"/>
            </a:xfrm>
            <a:custGeom>
              <a:avLst/>
              <a:gdLst/>
              <a:ahLst/>
              <a:cxnLst/>
              <a:rect l="l" t="t" r="r" b="b"/>
              <a:pathLst>
                <a:path w="6500" h="5985" extrusionOk="0">
                  <a:moveTo>
                    <a:pt x="1354" y="1"/>
                  </a:moveTo>
                  <a:cubicBezTo>
                    <a:pt x="1058" y="259"/>
                    <a:pt x="761" y="517"/>
                    <a:pt x="464" y="774"/>
                  </a:cubicBezTo>
                  <a:cubicBezTo>
                    <a:pt x="335" y="891"/>
                    <a:pt x="194" y="1007"/>
                    <a:pt x="65" y="1136"/>
                  </a:cubicBezTo>
                  <a:cubicBezTo>
                    <a:pt x="39" y="1136"/>
                    <a:pt x="0" y="1174"/>
                    <a:pt x="0" y="1187"/>
                  </a:cubicBezTo>
                  <a:cubicBezTo>
                    <a:pt x="0" y="1213"/>
                    <a:pt x="103" y="1316"/>
                    <a:pt x="103" y="1329"/>
                  </a:cubicBezTo>
                  <a:cubicBezTo>
                    <a:pt x="155" y="1394"/>
                    <a:pt x="206" y="1445"/>
                    <a:pt x="258" y="1510"/>
                  </a:cubicBezTo>
                  <a:cubicBezTo>
                    <a:pt x="800" y="2180"/>
                    <a:pt x="1367" y="2851"/>
                    <a:pt x="1999" y="3444"/>
                  </a:cubicBezTo>
                  <a:cubicBezTo>
                    <a:pt x="2618" y="4024"/>
                    <a:pt x="3276" y="4618"/>
                    <a:pt x="3998" y="5082"/>
                  </a:cubicBezTo>
                  <a:cubicBezTo>
                    <a:pt x="4243" y="5224"/>
                    <a:pt x="4488" y="5379"/>
                    <a:pt x="4733" y="5520"/>
                  </a:cubicBezTo>
                  <a:cubicBezTo>
                    <a:pt x="4811" y="5572"/>
                    <a:pt x="4888" y="5611"/>
                    <a:pt x="4965" y="5662"/>
                  </a:cubicBezTo>
                  <a:cubicBezTo>
                    <a:pt x="5185" y="5778"/>
                    <a:pt x="5404" y="5881"/>
                    <a:pt x="5623" y="5985"/>
                  </a:cubicBezTo>
                  <a:cubicBezTo>
                    <a:pt x="5662" y="5894"/>
                    <a:pt x="5687" y="5817"/>
                    <a:pt x="5726" y="5727"/>
                  </a:cubicBezTo>
                  <a:cubicBezTo>
                    <a:pt x="5984" y="5121"/>
                    <a:pt x="6242" y="4502"/>
                    <a:pt x="6500" y="3895"/>
                  </a:cubicBezTo>
                  <a:cubicBezTo>
                    <a:pt x="6126" y="3741"/>
                    <a:pt x="5752" y="3573"/>
                    <a:pt x="5391" y="3380"/>
                  </a:cubicBezTo>
                  <a:cubicBezTo>
                    <a:pt x="5352" y="3354"/>
                    <a:pt x="5313" y="3341"/>
                    <a:pt x="5275" y="3315"/>
                  </a:cubicBezTo>
                  <a:cubicBezTo>
                    <a:pt x="3779" y="2490"/>
                    <a:pt x="2476" y="1290"/>
                    <a:pt x="1354" y="1"/>
                  </a:cubicBezTo>
                  <a:close/>
                </a:path>
              </a:pathLst>
            </a:custGeom>
            <a:solidFill>
              <a:srgbClr val="FAD2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121;p41">
              <a:extLst>
                <a:ext uri="{FF2B5EF4-FFF2-40B4-BE49-F238E27FC236}">
                  <a16:creationId xmlns:a16="http://schemas.microsoft.com/office/drawing/2014/main" id="{86278612-98FF-BCF2-D805-E52CF92BF73A}"/>
                </a:ext>
              </a:extLst>
            </p:cNvPr>
            <p:cNvSpPr/>
            <p:nvPr/>
          </p:nvSpPr>
          <p:spPr>
            <a:xfrm>
              <a:off x="4195750" y="-68725"/>
              <a:ext cx="39025" cy="66750"/>
            </a:xfrm>
            <a:custGeom>
              <a:avLst/>
              <a:gdLst/>
              <a:ahLst/>
              <a:cxnLst/>
              <a:rect l="l" t="t" r="r" b="b"/>
              <a:pathLst>
                <a:path w="1561" h="2670" extrusionOk="0">
                  <a:moveTo>
                    <a:pt x="336" y="0"/>
                  </a:moveTo>
                  <a:cubicBezTo>
                    <a:pt x="207" y="477"/>
                    <a:pt x="91" y="954"/>
                    <a:pt x="39" y="1457"/>
                  </a:cubicBezTo>
                  <a:cubicBezTo>
                    <a:pt x="0" y="1741"/>
                    <a:pt x="0" y="2051"/>
                    <a:pt x="26" y="2347"/>
                  </a:cubicBezTo>
                  <a:cubicBezTo>
                    <a:pt x="246" y="2463"/>
                    <a:pt x="465" y="2566"/>
                    <a:pt x="684" y="2670"/>
                  </a:cubicBezTo>
                  <a:cubicBezTo>
                    <a:pt x="723" y="2579"/>
                    <a:pt x="748" y="2502"/>
                    <a:pt x="787" y="2412"/>
                  </a:cubicBezTo>
                  <a:cubicBezTo>
                    <a:pt x="1045" y="1806"/>
                    <a:pt x="1303" y="1187"/>
                    <a:pt x="1561" y="580"/>
                  </a:cubicBezTo>
                  <a:cubicBezTo>
                    <a:pt x="1187" y="413"/>
                    <a:pt x="813" y="258"/>
                    <a:pt x="452" y="65"/>
                  </a:cubicBezTo>
                  <a:cubicBezTo>
                    <a:pt x="413" y="39"/>
                    <a:pt x="374" y="26"/>
                    <a:pt x="336" y="0"/>
                  </a:cubicBez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122;p41">
              <a:extLst>
                <a:ext uri="{FF2B5EF4-FFF2-40B4-BE49-F238E27FC236}">
                  <a16:creationId xmlns:a16="http://schemas.microsoft.com/office/drawing/2014/main" id="{0C7646FB-D48C-70F5-4BE6-8651B43AC9EB}"/>
                </a:ext>
              </a:extLst>
            </p:cNvPr>
            <p:cNvSpPr/>
            <p:nvPr/>
          </p:nvSpPr>
          <p:spPr>
            <a:xfrm>
              <a:off x="4139000" y="-70675"/>
              <a:ext cx="247000" cy="340100"/>
            </a:xfrm>
            <a:custGeom>
              <a:avLst/>
              <a:gdLst/>
              <a:ahLst/>
              <a:cxnLst/>
              <a:rect l="l" t="t" r="r" b="b"/>
              <a:pathLst>
                <a:path w="9880" h="13604" extrusionOk="0">
                  <a:moveTo>
                    <a:pt x="2761" y="1"/>
                  </a:moveTo>
                  <a:cubicBezTo>
                    <a:pt x="2761" y="1"/>
                    <a:pt x="2490" y="2258"/>
                    <a:pt x="2877" y="2915"/>
                  </a:cubicBezTo>
                  <a:cubicBezTo>
                    <a:pt x="2632" y="4231"/>
                    <a:pt x="2348" y="5727"/>
                    <a:pt x="2193" y="6552"/>
                  </a:cubicBezTo>
                  <a:cubicBezTo>
                    <a:pt x="2154" y="6771"/>
                    <a:pt x="2129" y="6939"/>
                    <a:pt x="2103" y="7042"/>
                  </a:cubicBezTo>
                  <a:cubicBezTo>
                    <a:pt x="2090" y="7120"/>
                    <a:pt x="2077" y="7171"/>
                    <a:pt x="2077" y="7171"/>
                  </a:cubicBezTo>
                  <a:lnTo>
                    <a:pt x="594" y="10782"/>
                  </a:lnTo>
                  <a:lnTo>
                    <a:pt x="1" y="12227"/>
                  </a:lnTo>
                  <a:lnTo>
                    <a:pt x="426" y="12549"/>
                  </a:lnTo>
                  <a:lnTo>
                    <a:pt x="1045" y="13013"/>
                  </a:lnTo>
                  <a:cubicBezTo>
                    <a:pt x="1239" y="13116"/>
                    <a:pt x="1419" y="13181"/>
                    <a:pt x="1626" y="13245"/>
                  </a:cubicBezTo>
                  <a:cubicBezTo>
                    <a:pt x="1883" y="13315"/>
                    <a:pt x="2152" y="13351"/>
                    <a:pt x="2421" y="13351"/>
                  </a:cubicBezTo>
                  <a:cubicBezTo>
                    <a:pt x="2652" y="13351"/>
                    <a:pt x="2883" y="13325"/>
                    <a:pt x="3109" y="13271"/>
                  </a:cubicBezTo>
                  <a:lnTo>
                    <a:pt x="4153" y="13026"/>
                  </a:lnTo>
                  <a:cubicBezTo>
                    <a:pt x="4373" y="12973"/>
                    <a:pt x="4597" y="12947"/>
                    <a:pt x="4820" y="12947"/>
                  </a:cubicBezTo>
                  <a:cubicBezTo>
                    <a:pt x="5029" y="12947"/>
                    <a:pt x="5237" y="12970"/>
                    <a:pt x="5443" y="13013"/>
                  </a:cubicBezTo>
                  <a:cubicBezTo>
                    <a:pt x="5701" y="13065"/>
                    <a:pt x="5972" y="13155"/>
                    <a:pt x="6217" y="13271"/>
                  </a:cubicBezTo>
                  <a:cubicBezTo>
                    <a:pt x="6565" y="13452"/>
                    <a:pt x="6939" y="13555"/>
                    <a:pt x="7313" y="13594"/>
                  </a:cubicBezTo>
                  <a:cubicBezTo>
                    <a:pt x="7396" y="13600"/>
                    <a:pt x="7480" y="13603"/>
                    <a:pt x="7563" y="13603"/>
                  </a:cubicBezTo>
                  <a:cubicBezTo>
                    <a:pt x="7985" y="13603"/>
                    <a:pt x="8411" y="13521"/>
                    <a:pt x="8809" y="13349"/>
                  </a:cubicBezTo>
                  <a:lnTo>
                    <a:pt x="9879" y="12871"/>
                  </a:lnTo>
                  <a:lnTo>
                    <a:pt x="8757" y="8886"/>
                  </a:lnTo>
                  <a:lnTo>
                    <a:pt x="8383" y="7558"/>
                  </a:lnTo>
                  <a:cubicBezTo>
                    <a:pt x="8383" y="7545"/>
                    <a:pt x="8383" y="7532"/>
                    <a:pt x="8383" y="7506"/>
                  </a:cubicBezTo>
                  <a:cubicBezTo>
                    <a:pt x="8371" y="7416"/>
                    <a:pt x="8358" y="7249"/>
                    <a:pt x="8332" y="7004"/>
                  </a:cubicBezTo>
                  <a:cubicBezTo>
                    <a:pt x="8242" y="6230"/>
                    <a:pt x="8087" y="4785"/>
                    <a:pt x="8035" y="3496"/>
                  </a:cubicBezTo>
                  <a:lnTo>
                    <a:pt x="9248" y="2154"/>
                  </a:lnTo>
                  <a:cubicBezTo>
                    <a:pt x="9248" y="2154"/>
                    <a:pt x="8577" y="1187"/>
                    <a:pt x="7403" y="1045"/>
                  </a:cubicBezTo>
                  <a:cubicBezTo>
                    <a:pt x="6746" y="955"/>
                    <a:pt x="4798" y="646"/>
                    <a:pt x="4798" y="646"/>
                  </a:cubicBezTo>
                  <a:cubicBezTo>
                    <a:pt x="4140" y="555"/>
                    <a:pt x="3509" y="362"/>
                    <a:pt x="2915" y="78"/>
                  </a:cubicBezTo>
                  <a:lnTo>
                    <a:pt x="27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123;p41">
              <a:extLst>
                <a:ext uri="{FF2B5EF4-FFF2-40B4-BE49-F238E27FC236}">
                  <a16:creationId xmlns:a16="http://schemas.microsoft.com/office/drawing/2014/main" id="{1BE4E00A-510B-EE8E-19D4-53E51049674B}"/>
                </a:ext>
              </a:extLst>
            </p:cNvPr>
            <p:cNvSpPr/>
            <p:nvPr/>
          </p:nvSpPr>
          <p:spPr>
            <a:xfrm>
              <a:off x="4229303" y="-64327"/>
              <a:ext cx="108000" cy="47975"/>
            </a:xfrm>
            <a:custGeom>
              <a:avLst/>
              <a:gdLst/>
              <a:ahLst/>
              <a:cxnLst/>
              <a:rect l="l" t="t" r="r" b="b"/>
              <a:pathLst>
                <a:path w="4320" h="1919" extrusionOk="0">
                  <a:moveTo>
                    <a:pt x="1571" y="1"/>
                  </a:moveTo>
                  <a:cubicBezTo>
                    <a:pt x="1007" y="1"/>
                    <a:pt x="529" y="145"/>
                    <a:pt x="341" y="573"/>
                  </a:cubicBezTo>
                  <a:cubicBezTo>
                    <a:pt x="1" y="1338"/>
                    <a:pt x="20" y="1508"/>
                    <a:pt x="109" y="1508"/>
                  </a:cubicBezTo>
                  <a:cubicBezTo>
                    <a:pt x="128" y="1508"/>
                    <a:pt x="150" y="1500"/>
                    <a:pt x="173" y="1488"/>
                  </a:cubicBezTo>
                  <a:cubicBezTo>
                    <a:pt x="316" y="1417"/>
                    <a:pt x="868" y="1364"/>
                    <a:pt x="1266" y="1364"/>
                  </a:cubicBezTo>
                  <a:cubicBezTo>
                    <a:pt x="1443" y="1364"/>
                    <a:pt x="1589" y="1374"/>
                    <a:pt x="1656" y="1398"/>
                  </a:cubicBezTo>
                  <a:cubicBezTo>
                    <a:pt x="1888" y="1476"/>
                    <a:pt x="2120" y="1488"/>
                    <a:pt x="2120" y="1488"/>
                  </a:cubicBezTo>
                  <a:cubicBezTo>
                    <a:pt x="2120" y="1488"/>
                    <a:pt x="3023" y="1501"/>
                    <a:pt x="3591" y="1914"/>
                  </a:cubicBezTo>
                  <a:cubicBezTo>
                    <a:pt x="3594" y="1917"/>
                    <a:pt x="3598" y="1918"/>
                    <a:pt x="3603" y="1918"/>
                  </a:cubicBezTo>
                  <a:cubicBezTo>
                    <a:pt x="3745" y="1918"/>
                    <a:pt x="4319" y="577"/>
                    <a:pt x="3294" y="289"/>
                  </a:cubicBezTo>
                  <a:cubicBezTo>
                    <a:pt x="2768" y="142"/>
                    <a:pt x="2128" y="1"/>
                    <a:pt x="1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124;p41">
              <a:extLst>
                <a:ext uri="{FF2B5EF4-FFF2-40B4-BE49-F238E27FC236}">
                  <a16:creationId xmlns:a16="http://schemas.microsoft.com/office/drawing/2014/main" id="{73C8E023-0B89-C85E-D1EE-7EFCB27D4ED2}"/>
                </a:ext>
              </a:extLst>
            </p:cNvPr>
            <p:cNvSpPr/>
            <p:nvPr/>
          </p:nvSpPr>
          <p:spPr>
            <a:xfrm>
              <a:off x="4254100" y="-85175"/>
              <a:ext cx="58400" cy="56050"/>
            </a:xfrm>
            <a:custGeom>
              <a:avLst/>
              <a:gdLst/>
              <a:ahLst/>
              <a:cxnLst/>
              <a:rect l="l" t="t" r="r" b="b"/>
              <a:pathLst>
                <a:path w="2336" h="2242" extrusionOk="0">
                  <a:moveTo>
                    <a:pt x="233" y="0"/>
                  </a:moveTo>
                  <a:lnTo>
                    <a:pt x="233" y="0"/>
                  </a:lnTo>
                  <a:cubicBezTo>
                    <a:pt x="246" y="142"/>
                    <a:pt x="1" y="1380"/>
                    <a:pt x="1" y="1380"/>
                  </a:cubicBezTo>
                  <a:lnTo>
                    <a:pt x="607" y="2077"/>
                  </a:lnTo>
                  <a:cubicBezTo>
                    <a:pt x="731" y="2186"/>
                    <a:pt x="883" y="2242"/>
                    <a:pt x="1037" y="2242"/>
                  </a:cubicBezTo>
                  <a:cubicBezTo>
                    <a:pt x="1155" y="2242"/>
                    <a:pt x="1274" y="2209"/>
                    <a:pt x="1381" y="2141"/>
                  </a:cubicBezTo>
                  <a:lnTo>
                    <a:pt x="2245" y="1612"/>
                  </a:lnTo>
                  <a:lnTo>
                    <a:pt x="2335" y="116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125;p41">
              <a:extLst>
                <a:ext uri="{FF2B5EF4-FFF2-40B4-BE49-F238E27FC236}">
                  <a16:creationId xmlns:a16="http://schemas.microsoft.com/office/drawing/2014/main" id="{2C4B05AD-8D54-10B0-0B1A-6936FA6C19EC}"/>
                </a:ext>
              </a:extLst>
            </p:cNvPr>
            <p:cNvSpPr/>
            <p:nvPr/>
          </p:nvSpPr>
          <p:spPr>
            <a:xfrm>
              <a:off x="4144175" y="-186650"/>
              <a:ext cx="61275" cy="55950"/>
            </a:xfrm>
            <a:custGeom>
              <a:avLst/>
              <a:gdLst/>
              <a:ahLst/>
              <a:cxnLst/>
              <a:rect l="l" t="t" r="r" b="b"/>
              <a:pathLst>
                <a:path w="2451" h="2238" extrusionOk="0">
                  <a:moveTo>
                    <a:pt x="1070" y="1"/>
                  </a:moveTo>
                  <a:cubicBezTo>
                    <a:pt x="708" y="1"/>
                    <a:pt x="384" y="192"/>
                    <a:pt x="232" y="539"/>
                  </a:cubicBezTo>
                  <a:cubicBezTo>
                    <a:pt x="0" y="1067"/>
                    <a:pt x="258" y="1751"/>
                    <a:pt x="800" y="2073"/>
                  </a:cubicBezTo>
                  <a:cubicBezTo>
                    <a:pt x="992" y="2185"/>
                    <a:pt x="1193" y="2238"/>
                    <a:pt x="1384" y="2238"/>
                  </a:cubicBezTo>
                  <a:cubicBezTo>
                    <a:pt x="1744" y="2238"/>
                    <a:pt x="2066" y="2049"/>
                    <a:pt x="2218" y="1712"/>
                  </a:cubicBezTo>
                  <a:cubicBezTo>
                    <a:pt x="2450" y="1183"/>
                    <a:pt x="2192" y="487"/>
                    <a:pt x="1651" y="165"/>
                  </a:cubicBezTo>
                  <a:cubicBezTo>
                    <a:pt x="1460" y="54"/>
                    <a:pt x="1259" y="1"/>
                    <a:pt x="1070" y="1"/>
                  </a:cubicBez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126;p41">
              <a:extLst>
                <a:ext uri="{FF2B5EF4-FFF2-40B4-BE49-F238E27FC236}">
                  <a16:creationId xmlns:a16="http://schemas.microsoft.com/office/drawing/2014/main" id="{BF592DB0-65E5-F060-4C2E-9B952DF94A63}"/>
                </a:ext>
              </a:extLst>
            </p:cNvPr>
            <p:cNvSpPr/>
            <p:nvPr/>
          </p:nvSpPr>
          <p:spPr>
            <a:xfrm>
              <a:off x="4160925" y="-171275"/>
              <a:ext cx="24525" cy="23575"/>
            </a:xfrm>
            <a:custGeom>
              <a:avLst/>
              <a:gdLst/>
              <a:ahLst/>
              <a:cxnLst/>
              <a:rect l="l" t="t" r="r" b="b"/>
              <a:pathLst>
                <a:path w="981" h="943" fill="none" extrusionOk="0">
                  <a:moveTo>
                    <a:pt x="981" y="942"/>
                  </a:moveTo>
                  <a:cubicBezTo>
                    <a:pt x="968" y="865"/>
                    <a:pt x="942" y="1"/>
                    <a:pt x="1" y="78"/>
                  </a:cubicBezTo>
                </a:path>
              </a:pathLst>
            </a:custGeom>
            <a:noFill/>
            <a:ln w="4200" cap="rnd" cmpd="sng">
              <a:solidFill>
                <a:srgbClr val="5411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127;p41">
              <a:extLst>
                <a:ext uri="{FF2B5EF4-FFF2-40B4-BE49-F238E27FC236}">
                  <a16:creationId xmlns:a16="http://schemas.microsoft.com/office/drawing/2014/main" id="{866379BA-74F9-54BF-E425-FE43E9DB13DB}"/>
                </a:ext>
              </a:extLst>
            </p:cNvPr>
            <p:cNvSpPr/>
            <p:nvPr/>
          </p:nvSpPr>
          <p:spPr>
            <a:xfrm>
              <a:off x="4164150" y="-164500"/>
              <a:ext cx="18400" cy="12600"/>
            </a:xfrm>
            <a:custGeom>
              <a:avLst/>
              <a:gdLst/>
              <a:ahLst/>
              <a:cxnLst/>
              <a:rect l="l" t="t" r="r" b="b"/>
              <a:pathLst>
                <a:path w="736" h="504" fill="none" extrusionOk="0">
                  <a:moveTo>
                    <a:pt x="1" y="504"/>
                  </a:moveTo>
                  <a:cubicBezTo>
                    <a:pt x="1" y="504"/>
                    <a:pt x="323" y="1"/>
                    <a:pt x="736" y="233"/>
                  </a:cubicBezTo>
                </a:path>
              </a:pathLst>
            </a:custGeom>
            <a:noFill/>
            <a:ln w="4200" cap="rnd" cmpd="sng">
              <a:solidFill>
                <a:srgbClr val="5411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128;p41">
              <a:extLst>
                <a:ext uri="{FF2B5EF4-FFF2-40B4-BE49-F238E27FC236}">
                  <a16:creationId xmlns:a16="http://schemas.microsoft.com/office/drawing/2014/main" id="{0A0DC0E0-EAF9-7D51-009E-F1A2CBA2ADA4}"/>
                </a:ext>
              </a:extLst>
            </p:cNvPr>
            <p:cNvSpPr/>
            <p:nvPr/>
          </p:nvSpPr>
          <p:spPr>
            <a:xfrm>
              <a:off x="4389850" y="-144175"/>
              <a:ext cx="60625" cy="51925"/>
            </a:xfrm>
            <a:custGeom>
              <a:avLst/>
              <a:gdLst/>
              <a:ahLst/>
              <a:cxnLst/>
              <a:rect l="l" t="t" r="r" b="b"/>
              <a:pathLst>
                <a:path w="2425" h="2077" extrusionOk="0">
                  <a:moveTo>
                    <a:pt x="1354" y="0"/>
                  </a:moveTo>
                  <a:cubicBezTo>
                    <a:pt x="1346" y="0"/>
                    <a:pt x="1337" y="0"/>
                    <a:pt x="1329" y="0"/>
                  </a:cubicBezTo>
                  <a:cubicBezTo>
                    <a:pt x="684" y="0"/>
                    <a:pt x="129" y="477"/>
                    <a:pt x="65" y="1045"/>
                  </a:cubicBezTo>
                  <a:cubicBezTo>
                    <a:pt x="0" y="1612"/>
                    <a:pt x="477" y="2077"/>
                    <a:pt x="1109" y="2077"/>
                  </a:cubicBezTo>
                  <a:cubicBezTo>
                    <a:pt x="1741" y="2064"/>
                    <a:pt x="2309" y="1599"/>
                    <a:pt x="2373" y="1019"/>
                  </a:cubicBezTo>
                  <a:cubicBezTo>
                    <a:pt x="2424" y="459"/>
                    <a:pt x="1973" y="0"/>
                    <a:pt x="1354" y="0"/>
                  </a:cubicBez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129;p41">
              <a:extLst>
                <a:ext uri="{FF2B5EF4-FFF2-40B4-BE49-F238E27FC236}">
                  <a16:creationId xmlns:a16="http://schemas.microsoft.com/office/drawing/2014/main" id="{E10A0E34-21BA-8E49-1E97-36A5DD789B4E}"/>
                </a:ext>
              </a:extLst>
            </p:cNvPr>
            <p:cNvSpPr/>
            <p:nvPr/>
          </p:nvSpPr>
          <p:spPr>
            <a:xfrm>
              <a:off x="4405650" y="-133875"/>
              <a:ext cx="31925" cy="19700"/>
            </a:xfrm>
            <a:custGeom>
              <a:avLst/>
              <a:gdLst/>
              <a:ahLst/>
              <a:cxnLst/>
              <a:rect l="l" t="t" r="r" b="b"/>
              <a:pathLst>
                <a:path w="1277" h="788" fill="none" extrusionOk="0">
                  <a:moveTo>
                    <a:pt x="0" y="788"/>
                  </a:moveTo>
                  <a:cubicBezTo>
                    <a:pt x="52" y="723"/>
                    <a:pt x="503" y="1"/>
                    <a:pt x="1277" y="530"/>
                  </a:cubicBezTo>
                </a:path>
              </a:pathLst>
            </a:custGeom>
            <a:noFill/>
            <a:ln w="4200" cap="rnd" cmpd="sng">
              <a:solidFill>
                <a:srgbClr val="5411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130;p41">
              <a:extLst>
                <a:ext uri="{FF2B5EF4-FFF2-40B4-BE49-F238E27FC236}">
                  <a16:creationId xmlns:a16="http://schemas.microsoft.com/office/drawing/2014/main" id="{C701F203-9C61-F244-09A6-D352E08F90D7}"/>
                </a:ext>
              </a:extLst>
            </p:cNvPr>
            <p:cNvSpPr/>
            <p:nvPr/>
          </p:nvSpPr>
          <p:spPr>
            <a:xfrm>
              <a:off x="4413375" y="-122250"/>
              <a:ext cx="12925" cy="14850"/>
            </a:xfrm>
            <a:custGeom>
              <a:avLst/>
              <a:gdLst/>
              <a:ahLst/>
              <a:cxnLst/>
              <a:rect l="l" t="t" r="r" b="b"/>
              <a:pathLst>
                <a:path w="517" h="594" fill="none" extrusionOk="0">
                  <a:moveTo>
                    <a:pt x="517" y="594"/>
                  </a:moveTo>
                  <a:cubicBezTo>
                    <a:pt x="517" y="594"/>
                    <a:pt x="478" y="13"/>
                    <a:pt x="1" y="0"/>
                  </a:cubicBezTo>
                </a:path>
              </a:pathLst>
            </a:custGeom>
            <a:noFill/>
            <a:ln w="4200" cap="rnd" cmpd="sng">
              <a:solidFill>
                <a:srgbClr val="5411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131;p41">
              <a:extLst>
                <a:ext uri="{FF2B5EF4-FFF2-40B4-BE49-F238E27FC236}">
                  <a16:creationId xmlns:a16="http://schemas.microsoft.com/office/drawing/2014/main" id="{8961E556-FD3F-377E-2F3E-14EC9FD16530}"/>
                </a:ext>
              </a:extLst>
            </p:cNvPr>
            <p:cNvSpPr/>
            <p:nvPr/>
          </p:nvSpPr>
          <p:spPr>
            <a:xfrm>
              <a:off x="4178975" y="-345900"/>
              <a:ext cx="269900" cy="281200"/>
            </a:xfrm>
            <a:custGeom>
              <a:avLst/>
              <a:gdLst/>
              <a:ahLst/>
              <a:cxnLst/>
              <a:rect l="l" t="t" r="r" b="b"/>
              <a:pathLst>
                <a:path w="10796" h="11248" extrusionOk="0">
                  <a:moveTo>
                    <a:pt x="5240" y="1"/>
                  </a:moveTo>
                  <a:cubicBezTo>
                    <a:pt x="2893" y="1"/>
                    <a:pt x="791" y="1643"/>
                    <a:pt x="246" y="3955"/>
                  </a:cubicBezTo>
                  <a:cubicBezTo>
                    <a:pt x="78" y="4703"/>
                    <a:pt x="78" y="5438"/>
                    <a:pt x="220" y="6135"/>
                  </a:cubicBezTo>
                  <a:cubicBezTo>
                    <a:pt x="323" y="6664"/>
                    <a:pt x="297" y="7205"/>
                    <a:pt x="194" y="7734"/>
                  </a:cubicBezTo>
                  <a:cubicBezTo>
                    <a:pt x="1" y="8714"/>
                    <a:pt x="388" y="10429"/>
                    <a:pt x="4270" y="11074"/>
                  </a:cubicBezTo>
                  <a:cubicBezTo>
                    <a:pt x="4999" y="11194"/>
                    <a:pt x="5625" y="11247"/>
                    <a:pt x="6162" y="11247"/>
                  </a:cubicBezTo>
                  <a:cubicBezTo>
                    <a:pt x="8680" y="11247"/>
                    <a:pt x="9229" y="10085"/>
                    <a:pt x="9261" y="9256"/>
                  </a:cubicBezTo>
                  <a:cubicBezTo>
                    <a:pt x="9286" y="8688"/>
                    <a:pt x="9454" y="8134"/>
                    <a:pt x="9738" y="7631"/>
                  </a:cubicBezTo>
                  <a:cubicBezTo>
                    <a:pt x="10009" y="7128"/>
                    <a:pt x="10215" y="6573"/>
                    <a:pt x="10318" y="5967"/>
                  </a:cubicBezTo>
                  <a:cubicBezTo>
                    <a:pt x="10795" y="3040"/>
                    <a:pt x="8706" y="293"/>
                    <a:pt x="5701" y="22"/>
                  </a:cubicBezTo>
                  <a:cubicBezTo>
                    <a:pt x="5547" y="8"/>
                    <a:pt x="5393" y="1"/>
                    <a:pt x="5240" y="1"/>
                  </a:cubicBezTo>
                  <a:close/>
                </a:path>
              </a:pathLst>
            </a:custGeom>
            <a:solidFill>
              <a:srgbClr val="FAD2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132;p41">
              <a:extLst>
                <a:ext uri="{FF2B5EF4-FFF2-40B4-BE49-F238E27FC236}">
                  <a16:creationId xmlns:a16="http://schemas.microsoft.com/office/drawing/2014/main" id="{982F4286-C849-FB0F-E66F-381EB245713B}"/>
                </a:ext>
              </a:extLst>
            </p:cNvPr>
            <p:cNvSpPr/>
            <p:nvPr/>
          </p:nvSpPr>
          <p:spPr>
            <a:xfrm>
              <a:off x="4157375" y="-338050"/>
              <a:ext cx="142850" cy="169725"/>
            </a:xfrm>
            <a:custGeom>
              <a:avLst/>
              <a:gdLst/>
              <a:ahLst/>
              <a:cxnLst/>
              <a:rect l="l" t="t" r="r" b="b"/>
              <a:pathLst>
                <a:path w="5714" h="6789" extrusionOk="0">
                  <a:moveTo>
                    <a:pt x="3764" y="0"/>
                  </a:moveTo>
                  <a:cubicBezTo>
                    <a:pt x="2722" y="0"/>
                    <a:pt x="1477" y="528"/>
                    <a:pt x="904" y="2029"/>
                  </a:cubicBezTo>
                  <a:cubicBezTo>
                    <a:pt x="891" y="2055"/>
                    <a:pt x="878" y="2081"/>
                    <a:pt x="865" y="2107"/>
                  </a:cubicBezTo>
                  <a:cubicBezTo>
                    <a:pt x="1" y="4492"/>
                    <a:pt x="1123" y="6788"/>
                    <a:pt x="1123" y="6788"/>
                  </a:cubicBezTo>
                  <a:cubicBezTo>
                    <a:pt x="1123" y="6788"/>
                    <a:pt x="2142" y="4866"/>
                    <a:pt x="2116" y="3151"/>
                  </a:cubicBezTo>
                  <a:cubicBezTo>
                    <a:pt x="2116" y="3151"/>
                    <a:pt x="4734" y="2635"/>
                    <a:pt x="5417" y="1294"/>
                  </a:cubicBezTo>
                  <a:cubicBezTo>
                    <a:pt x="5714" y="714"/>
                    <a:pt x="5134" y="198"/>
                    <a:pt x="4270" y="43"/>
                  </a:cubicBezTo>
                  <a:cubicBezTo>
                    <a:pt x="4109" y="15"/>
                    <a:pt x="3939" y="0"/>
                    <a:pt x="3764" y="0"/>
                  </a:cubicBezTo>
                  <a:close/>
                </a:path>
              </a:pathLst>
            </a:custGeom>
            <a:solidFill>
              <a:srgbClr val="F8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133;p41">
              <a:extLst>
                <a:ext uri="{FF2B5EF4-FFF2-40B4-BE49-F238E27FC236}">
                  <a16:creationId xmlns:a16="http://schemas.microsoft.com/office/drawing/2014/main" id="{FED75B04-272D-7E02-533F-F737DE5C1FC5}"/>
                </a:ext>
              </a:extLst>
            </p:cNvPr>
            <p:cNvSpPr/>
            <p:nvPr/>
          </p:nvSpPr>
          <p:spPr>
            <a:xfrm>
              <a:off x="4253700" y="-358525"/>
              <a:ext cx="200000" cy="225000"/>
            </a:xfrm>
            <a:custGeom>
              <a:avLst/>
              <a:gdLst/>
              <a:ahLst/>
              <a:cxnLst/>
              <a:rect l="l" t="t" r="r" b="b"/>
              <a:pathLst>
                <a:path w="8000" h="9000" extrusionOk="0">
                  <a:moveTo>
                    <a:pt x="2508" y="0"/>
                  </a:moveTo>
                  <a:cubicBezTo>
                    <a:pt x="1127" y="0"/>
                    <a:pt x="0" y="510"/>
                    <a:pt x="43" y="1378"/>
                  </a:cubicBezTo>
                  <a:cubicBezTo>
                    <a:pt x="43" y="1468"/>
                    <a:pt x="68" y="1546"/>
                    <a:pt x="94" y="1636"/>
                  </a:cubicBezTo>
                  <a:cubicBezTo>
                    <a:pt x="713" y="3738"/>
                    <a:pt x="6388" y="4641"/>
                    <a:pt x="6388" y="4641"/>
                  </a:cubicBezTo>
                  <a:cubicBezTo>
                    <a:pt x="5846" y="6936"/>
                    <a:pt x="6285" y="9000"/>
                    <a:pt x="6285" y="9000"/>
                  </a:cubicBezTo>
                  <a:cubicBezTo>
                    <a:pt x="6968" y="8329"/>
                    <a:pt x="7523" y="7478"/>
                    <a:pt x="7742" y="6446"/>
                  </a:cubicBezTo>
                  <a:cubicBezTo>
                    <a:pt x="8000" y="5273"/>
                    <a:pt x="7819" y="3854"/>
                    <a:pt x="6878" y="2216"/>
                  </a:cubicBezTo>
                  <a:cubicBezTo>
                    <a:pt x="5991" y="664"/>
                    <a:pt x="4084" y="0"/>
                    <a:pt x="2508" y="0"/>
                  </a:cubicBezTo>
                  <a:close/>
                </a:path>
              </a:pathLst>
            </a:custGeom>
            <a:solidFill>
              <a:srgbClr val="F8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134;p41">
              <a:extLst>
                <a:ext uri="{FF2B5EF4-FFF2-40B4-BE49-F238E27FC236}">
                  <a16:creationId xmlns:a16="http://schemas.microsoft.com/office/drawing/2014/main" id="{6B421BC0-2735-6DC5-39DC-6EE528887139}"/>
                </a:ext>
              </a:extLst>
            </p:cNvPr>
            <p:cNvSpPr/>
            <p:nvPr/>
          </p:nvSpPr>
          <p:spPr>
            <a:xfrm>
              <a:off x="4191550" y="93125"/>
              <a:ext cx="157050" cy="24350"/>
            </a:xfrm>
            <a:custGeom>
              <a:avLst/>
              <a:gdLst/>
              <a:ahLst/>
              <a:cxnLst/>
              <a:rect l="l" t="t" r="r" b="b"/>
              <a:pathLst>
                <a:path w="6282" h="974" extrusionOk="0">
                  <a:moveTo>
                    <a:pt x="91" y="0"/>
                  </a:moveTo>
                  <a:cubicBezTo>
                    <a:pt x="52" y="219"/>
                    <a:pt x="27" y="387"/>
                    <a:pt x="1" y="490"/>
                  </a:cubicBezTo>
                  <a:cubicBezTo>
                    <a:pt x="1731" y="813"/>
                    <a:pt x="3470" y="974"/>
                    <a:pt x="5226" y="974"/>
                  </a:cubicBezTo>
                  <a:cubicBezTo>
                    <a:pt x="5577" y="974"/>
                    <a:pt x="5929" y="967"/>
                    <a:pt x="6281" y="954"/>
                  </a:cubicBezTo>
                  <a:cubicBezTo>
                    <a:pt x="6269" y="864"/>
                    <a:pt x="6256" y="697"/>
                    <a:pt x="6230" y="452"/>
                  </a:cubicBezTo>
                  <a:cubicBezTo>
                    <a:pt x="5911" y="461"/>
                    <a:pt x="5592" y="467"/>
                    <a:pt x="5274" y="467"/>
                  </a:cubicBezTo>
                  <a:cubicBezTo>
                    <a:pt x="3536" y="467"/>
                    <a:pt x="1813" y="316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135;p41">
              <a:extLst>
                <a:ext uri="{FF2B5EF4-FFF2-40B4-BE49-F238E27FC236}">
                  <a16:creationId xmlns:a16="http://schemas.microsoft.com/office/drawing/2014/main" id="{6DB2C292-84C1-85EC-15A4-D99423D2D132}"/>
                </a:ext>
              </a:extLst>
            </p:cNvPr>
            <p:cNvSpPr/>
            <p:nvPr/>
          </p:nvSpPr>
          <p:spPr>
            <a:xfrm>
              <a:off x="4271200" y="-17150"/>
              <a:ext cx="11950" cy="11950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245" y="1"/>
                  </a:moveTo>
                  <a:cubicBezTo>
                    <a:pt x="103" y="1"/>
                    <a:pt x="0" y="117"/>
                    <a:pt x="0" y="246"/>
                  </a:cubicBezTo>
                  <a:cubicBezTo>
                    <a:pt x="0" y="375"/>
                    <a:pt x="103" y="478"/>
                    <a:pt x="245" y="478"/>
                  </a:cubicBezTo>
                  <a:cubicBezTo>
                    <a:pt x="374" y="478"/>
                    <a:pt x="477" y="375"/>
                    <a:pt x="477" y="246"/>
                  </a:cubicBezTo>
                  <a:cubicBezTo>
                    <a:pt x="477" y="117"/>
                    <a:pt x="374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136;p41">
              <a:extLst>
                <a:ext uri="{FF2B5EF4-FFF2-40B4-BE49-F238E27FC236}">
                  <a16:creationId xmlns:a16="http://schemas.microsoft.com/office/drawing/2014/main" id="{D3E31DC5-692D-19DC-1451-92CE27FFC06D}"/>
                </a:ext>
              </a:extLst>
            </p:cNvPr>
            <p:cNvSpPr/>
            <p:nvPr/>
          </p:nvSpPr>
          <p:spPr>
            <a:xfrm>
              <a:off x="4269575" y="7675"/>
              <a:ext cx="11950" cy="11950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246" y="1"/>
                  </a:moveTo>
                  <a:cubicBezTo>
                    <a:pt x="104" y="1"/>
                    <a:pt x="1" y="104"/>
                    <a:pt x="1" y="246"/>
                  </a:cubicBezTo>
                  <a:cubicBezTo>
                    <a:pt x="1" y="375"/>
                    <a:pt x="104" y="478"/>
                    <a:pt x="246" y="478"/>
                  </a:cubicBezTo>
                  <a:cubicBezTo>
                    <a:pt x="375" y="478"/>
                    <a:pt x="478" y="375"/>
                    <a:pt x="478" y="246"/>
                  </a:cubicBezTo>
                  <a:cubicBezTo>
                    <a:pt x="478" y="104"/>
                    <a:pt x="375" y="1"/>
                    <a:pt x="2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137;p41">
              <a:extLst>
                <a:ext uri="{FF2B5EF4-FFF2-40B4-BE49-F238E27FC236}">
                  <a16:creationId xmlns:a16="http://schemas.microsoft.com/office/drawing/2014/main" id="{81798C5F-7C49-FD42-0528-550BB27AB134}"/>
                </a:ext>
              </a:extLst>
            </p:cNvPr>
            <p:cNvSpPr/>
            <p:nvPr/>
          </p:nvSpPr>
          <p:spPr>
            <a:xfrm>
              <a:off x="4384350" y="308800"/>
              <a:ext cx="32925" cy="68375"/>
            </a:xfrm>
            <a:custGeom>
              <a:avLst/>
              <a:gdLst/>
              <a:ahLst/>
              <a:cxnLst/>
              <a:rect l="l" t="t" r="r" b="b"/>
              <a:pathLst>
                <a:path w="1317" h="2735" extrusionOk="0">
                  <a:moveTo>
                    <a:pt x="917" y="1"/>
                  </a:moveTo>
                  <a:cubicBezTo>
                    <a:pt x="891" y="14"/>
                    <a:pt x="891" y="14"/>
                    <a:pt x="891" y="14"/>
                  </a:cubicBezTo>
                  <a:cubicBezTo>
                    <a:pt x="891" y="14"/>
                    <a:pt x="697" y="426"/>
                    <a:pt x="491" y="813"/>
                  </a:cubicBezTo>
                  <a:cubicBezTo>
                    <a:pt x="272" y="1213"/>
                    <a:pt x="53" y="1613"/>
                    <a:pt x="53" y="1613"/>
                  </a:cubicBezTo>
                  <a:cubicBezTo>
                    <a:pt x="53" y="1613"/>
                    <a:pt x="1" y="2129"/>
                    <a:pt x="14" y="2735"/>
                  </a:cubicBezTo>
                  <a:cubicBezTo>
                    <a:pt x="801" y="2296"/>
                    <a:pt x="1316" y="465"/>
                    <a:pt x="917" y="1"/>
                  </a:cubicBezTo>
                  <a:close/>
                </a:path>
              </a:pathLst>
            </a:custGeom>
            <a:solidFill>
              <a:srgbClr val="FAD2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138;p41">
              <a:extLst>
                <a:ext uri="{FF2B5EF4-FFF2-40B4-BE49-F238E27FC236}">
                  <a16:creationId xmlns:a16="http://schemas.microsoft.com/office/drawing/2014/main" id="{56711CAD-E7A6-3E63-1C2A-E5A06AA1B407}"/>
                </a:ext>
              </a:extLst>
            </p:cNvPr>
            <p:cNvSpPr/>
            <p:nvPr/>
          </p:nvSpPr>
          <p:spPr>
            <a:xfrm>
              <a:off x="4278600" y="-179650"/>
              <a:ext cx="19050" cy="24875"/>
            </a:xfrm>
            <a:custGeom>
              <a:avLst/>
              <a:gdLst/>
              <a:ahLst/>
              <a:cxnLst/>
              <a:rect l="l" t="t" r="r" b="b"/>
              <a:pathLst>
                <a:path w="762" h="995" extrusionOk="0">
                  <a:moveTo>
                    <a:pt x="418" y="0"/>
                  </a:moveTo>
                  <a:cubicBezTo>
                    <a:pt x="215" y="0"/>
                    <a:pt x="27" y="467"/>
                    <a:pt x="14" y="646"/>
                  </a:cubicBezTo>
                  <a:cubicBezTo>
                    <a:pt x="1" y="826"/>
                    <a:pt x="156" y="981"/>
                    <a:pt x="362" y="994"/>
                  </a:cubicBezTo>
                  <a:cubicBezTo>
                    <a:pt x="372" y="994"/>
                    <a:pt x="381" y="995"/>
                    <a:pt x="390" y="995"/>
                  </a:cubicBezTo>
                  <a:cubicBezTo>
                    <a:pt x="583" y="995"/>
                    <a:pt x="737" y="869"/>
                    <a:pt x="749" y="697"/>
                  </a:cubicBezTo>
                  <a:cubicBezTo>
                    <a:pt x="762" y="517"/>
                    <a:pt x="633" y="14"/>
                    <a:pt x="426" y="1"/>
                  </a:cubicBezTo>
                  <a:cubicBezTo>
                    <a:pt x="424" y="1"/>
                    <a:pt x="421" y="0"/>
                    <a:pt x="418" y="0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139;p41">
              <a:extLst>
                <a:ext uri="{FF2B5EF4-FFF2-40B4-BE49-F238E27FC236}">
                  <a16:creationId xmlns:a16="http://schemas.microsoft.com/office/drawing/2014/main" id="{97381D68-5FF7-2DC2-2187-4A51934A0A1A}"/>
                </a:ext>
              </a:extLst>
            </p:cNvPr>
            <p:cNvSpPr/>
            <p:nvPr/>
          </p:nvSpPr>
          <p:spPr>
            <a:xfrm>
              <a:off x="4265075" y="-193200"/>
              <a:ext cx="9050" cy="19400"/>
            </a:xfrm>
            <a:custGeom>
              <a:avLst/>
              <a:gdLst/>
              <a:ahLst/>
              <a:cxnLst/>
              <a:rect l="l" t="t" r="r" b="b"/>
              <a:pathLst>
                <a:path w="362" h="776" extrusionOk="0">
                  <a:moveTo>
                    <a:pt x="197" y="0"/>
                  </a:moveTo>
                  <a:cubicBezTo>
                    <a:pt x="110" y="0"/>
                    <a:pt x="26" y="176"/>
                    <a:pt x="13" y="375"/>
                  </a:cubicBezTo>
                  <a:cubicBezTo>
                    <a:pt x="0" y="594"/>
                    <a:pt x="65" y="775"/>
                    <a:pt x="155" y="775"/>
                  </a:cubicBezTo>
                  <a:cubicBezTo>
                    <a:pt x="158" y="775"/>
                    <a:pt x="162" y="776"/>
                    <a:pt x="165" y="776"/>
                  </a:cubicBezTo>
                  <a:cubicBezTo>
                    <a:pt x="252" y="776"/>
                    <a:pt x="336" y="612"/>
                    <a:pt x="348" y="401"/>
                  </a:cubicBezTo>
                  <a:cubicBezTo>
                    <a:pt x="361" y="182"/>
                    <a:pt x="297" y="1"/>
                    <a:pt x="207" y="1"/>
                  </a:cubicBezTo>
                  <a:cubicBezTo>
                    <a:pt x="204" y="1"/>
                    <a:pt x="200" y="0"/>
                    <a:pt x="197" y="0"/>
                  </a:cubicBezTo>
                  <a:close/>
                </a:path>
              </a:pathLst>
            </a:custGeom>
            <a:solidFill>
              <a:srgbClr val="2E23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140;p41">
              <a:extLst>
                <a:ext uri="{FF2B5EF4-FFF2-40B4-BE49-F238E27FC236}">
                  <a16:creationId xmlns:a16="http://schemas.microsoft.com/office/drawing/2014/main" id="{E551E71A-0F14-1F44-5435-A4C96AFEE8A3}"/>
                </a:ext>
              </a:extLst>
            </p:cNvPr>
            <p:cNvSpPr/>
            <p:nvPr/>
          </p:nvSpPr>
          <p:spPr>
            <a:xfrm>
              <a:off x="4258625" y="-218650"/>
              <a:ext cx="27425" cy="20975"/>
            </a:xfrm>
            <a:custGeom>
              <a:avLst/>
              <a:gdLst/>
              <a:ahLst/>
              <a:cxnLst/>
              <a:rect l="l" t="t" r="r" b="b"/>
              <a:pathLst>
                <a:path w="1097" h="839" extrusionOk="0">
                  <a:moveTo>
                    <a:pt x="672" y="1"/>
                  </a:moveTo>
                  <a:cubicBezTo>
                    <a:pt x="618" y="1"/>
                    <a:pt x="558" y="12"/>
                    <a:pt x="490" y="39"/>
                  </a:cubicBezTo>
                  <a:cubicBezTo>
                    <a:pt x="0" y="245"/>
                    <a:pt x="26" y="838"/>
                    <a:pt x="26" y="838"/>
                  </a:cubicBezTo>
                  <a:cubicBezTo>
                    <a:pt x="26" y="838"/>
                    <a:pt x="723" y="452"/>
                    <a:pt x="1097" y="452"/>
                  </a:cubicBezTo>
                  <a:cubicBezTo>
                    <a:pt x="1097" y="452"/>
                    <a:pt x="1010" y="1"/>
                    <a:pt x="672" y="1"/>
                  </a:cubicBezTo>
                  <a:close/>
                </a:path>
              </a:pathLst>
            </a:custGeom>
            <a:solidFill>
              <a:srgbClr val="F8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141;p41">
              <a:extLst>
                <a:ext uri="{FF2B5EF4-FFF2-40B4-BE49-F238E27FC236}">
                  <a16:creationId xmlns:a16="http://schemas.microsoft.com/office/drawing/2014/main" id="{C068B6BD-0C45-2AE8-4E20-B6A65D624F88}"/>
                </a:ext>
              </a:extLst>
            </p:cNvPr>
            <p:cNvSpPr/>
            <p:nvPr/>
          </p:nvSpPr>
          <p:spPr>
            <a:xfrm>
              <a:off x="4319550" y="-189650"/>
              <a:ext cx="9050" cy="19400"/>
            </a:xfrm>
            <a:custGeom>
              <a:avLst/>
              <a:gdLst/>
              <a:ahLst/>
              <a:cxnLst/>
              <a:rect l="l" t="t" r="r" b="b"/>
              <a:pathLst>
                <a:path w="362" h="776" extrusionOk="0">
                  <a:moveTo>
                    <a:pt x="207" y="1"/>
                  </a:moveTo>
                  <a:cubicBezTo>
                    <a:pt x="117" y="1"/>
                    <a:pt x="27" y="169"/>
                    <a:pt x="14" y="375"/>
                  </a:cubicBezTo>
                  <a:cubicBezTo>
                    <a:pt x="1" y="594"/>
                    <a:pt x="65" y="775"/>
                    <a:pt x="156" y="775"/>
                  </a:cubicBezTo>
                  <a:cubicBezTo>
                    <a:pt x="159" y="775"/>
                    <a:pt x="162" y="775"/>
                    <a:pt x="165" y="775"/>
                  </a:cubicBezTo>
                  <a:cubicBezTo>
                    <a:pt x="252" y="775"/>
                    <a:pt x="337" y="612"/>
                    <a:pt x="349" y="401"/>
                  </a:cubicBezTo>
                  <a:cubicBezTo>
                    <a:pt x="362" y="181"/>
                    <a:pt x="297" y="14"/>
                    <a:pt x="207" y="1"/>
                  </a:cubicBezTo>
                  <a:close/>
                </a:path>
              </a:pathLst>
            </a:custGeom>
            <a:solidFill>
              <a:srgbClr val="2E23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142;p41">
              <a:extLst>
                <a:ext uri="{FF2B5EF4-FFF2-40B4-BE49-F238E27FC236}">
                  <a16:creationId xmlns:a16="http://schemas.microsoft.com/office/drawing/2014/main" id="{CF52DCA7-C1FA-1BD5-9B96-7352F39D8ABC}"/>
                </a:ext>
              </a:extLst>
            </p:cNvPr>
            <p:cNvSpPr/>
            <p:nvPr/>
          </p:nvSpPr>
          <p:spPr>
            <a:xfrm>
              <a:off x="4311825" y="-214900"/>
              <a:ext cx="35800" cy="25925"/>
            </a:xfrm>
            <a:custGeom>
              <a:avLst/>
              <a:gdLst/>
              <a:ahLst/>
              <a:cxnLst/>
              <a:rect l="l" t="t" r="r" b="b"/>
              <a:pathLst>
                <a:path w="1432" h="1037" extrusionOk="0">
                  <a:moveTo>
                    <a:pt x="444" y="1"/>
                  </a:moveTo>
                  <a:cubicBezTo>
                    <a:pt x="89" y="1"/>
                    <a:pt x="0" y="379"/>
                    <a:pt x="0" y="379"/>
                  </a:cubicBezTo>
                  <a:cubicBezTo>
                    <a:pt x="503" y="469"/>
                    <a:pt x="1406" y="1037"/>
                    <a:pt x="1406" y="1037"/>
                  </a:cubicBezTo>
                  <a:cubicBezTo>
                    <a:pt x="1406" y="1037"/>
                    <a:pt x="1432" y="418"/>
                    <a:pt x="787" y="95"/>
                  </a:cubicBezTo>
                  <a:cubicBezTo>
                    <a:pt x="651" y="28"/>
                    <a:pt x="538" y="1"/>
                    <a:pt x="444" y="1"/>
                  </a:cubicBezTo>
                  <a:close/>
                </a:path>
              </a:pathLst>
            </a:custGeom>
            <a:solidFill>
              <a:srgbClr val="F8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143;p41">
              <a:extLst>
                <a:ext uri="{FF2B5EF4-FFF2-40B4-BE49-F238E27FC236}">
                  <a16:creationId xmlns:a16="http://schemas.microsoft.com/office/drawing/2014/main" id="{5D3D9141-F867-D11F-465B-ABEE2EBC2402}"/>
                </a:ext>
              </a:extLst>
            </p:cNvPr>
            <p:cNvSpPr/>
            <p:nvPr/>
          </p:nvSpPr>
          <p:spPr>
            <a:xfrm>
              <a:off x="4325050" y="-162025"/>
              <a:ext cx="9375" cy="15925"/>
            </a:xfrm>
            <a:custGeom>
              <a:avLst/>
              <a:gdLst/>
              <a:ahLst/>
              <a:cxnLst/>
              <a:rect l="l" t="t" r="r" b="b"/>
              <a:pathLst>
                <a:path w="375" h="637" extrusionOk="0">
                  <a:moveTo>
                    <a:pt x="80" y="0"/>
                  </a:moveTo>
                  <a:cubicBezTo>
                    <a:pt x="71" y="0"/>
                    <a:pt x="61" y="2"/>
                    <a:pt x="52" y="5"/>
                  </a:cubicBezTo>
                  <a:cubicBezTo>
                    <a:pt x="13" y="18"/>
                    <a:pt x="0" y="69"/>
                    <a:pt x="13" y="95"/>
                  </a:cubicBezTo>
                  <a:lnTo>
                    <a:pt x="219" y="585"/>
                  </a:lnTo>
                  <a:cubicBezTo>
                    <a:pt x="232" y="611"/>
                    <a:pt x="258" y="624"/>
                    <a:pt x="284" y="637"/>
                  </a:cubicBezTo>
                  <a:cubicBezTo>
                    <a:pt x="297" y="637"/>
                    <a:pt x="310" y="637"/>
                    <a:pt x="310" y="624"/>
                  </a:cubicBezTo>
                  <a:cubicBezTo>
                    <a:pt x="348" y="611"/>
                    <a:pt x="374" y="572"/>
                    <a:pt x="361" y="534"/>
                  </a:cubicBezTo>
                  <a:lnTo>
                    <a:pt x="155" y="44"/>
                  </a:lnTo>
                  <a:cubicBezTo>
                    <a:pt x="135" y="15"/>
                    <a:pt x="109" y="0"/>
                    <a:pt x="80" y="0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144;p41">
              <a:extLst>
                <a:ext uri="{FF2B5EF4-FFF2-40B4-BE49-F238E27FC236}">
                  <a16:creationId xmlns:a16="http://schemas.microsoft.com/office/drawing/2014/main" id="{A659BDDB-FA17-DA7A-992A-AE5EE83B8500}"/>
                </a:ext>
              </a:extLst>
            </p:cNvPr>
            <p:cNvSpPr/>
            <p:nvPr/>
          </p:nvSpPr>
          <p:spPr>
            <a:xfrm>
              <a:off x="4336650" y="-161200"/>
              <a:ext cx="9700" cy="15750"/>
            </a:xfrm>
            <a:custGeom>
              <a:avLst/>
              <a:gdLst/>
              <a:ahLst/>
              <a:cxnLst/>
              <a:rect l="l" t="t" r="r" b="b"/>
              <a:pathLst>
                <a:path w="388" h="630" extrusionOk="0">
                  <a:moveTo>
                    <a:pt x="97" y="0"/>
                  </a:moveTo>
                  <a:cubicBezTo>
                    <a:pt x="86" y="0"/>
                    <a:pt x="76" y="3"/>
                    <a:pt x="65" y="11"/>
                  </a:cubicBezTo>
                  <a:cubicBezTo>
                    <a:pt x="26" y="24"/>
                    <a:pt x="0" y="62"/>
                    <a:pt x="26" y="101"/>
                  </a:cubicBezTo>
                  <a:lnTo>
                    <a:pt x="232" y="578"/>
                  </a:lnTo>
                  <a:cubicBezTo>
                    <a:pt x="232" y="604"/>
                    <a:pt x="258" y="630"/>
                    <a:pt x="297" y="630"/>
                  </a:cubicBezTo>
                  <a:lnTo>
                    <a:pt x="323" y="630"/>
                  </a:lnTo>
                  <a:cubicBezTo>
                    <a:pt x="361" y="604"/>
                    <a:pt x="387" y="565"/>
                    <a:pt x="361" y="527"/>
                  </a:cubicBezTo>
                  <a:lnTo>
                    <a:pt x="155" y="49"/>
                  </a:lnTo>
                  <a:cubicBezTo>
                    <a:pt x="146" y="21"/>
                    <a:pt x="123" y="0"/>
                    <a:pt x="97" y="0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145;p41">
              <a:extLst>
                <a:ext uri="{FF2B5EF4-FFF2-40B4-BE49-F238E27FC236}">
                  <a16:creationId xmlns:a16="http://schemas.microsoft.com/office/drawing/2014/main" id="{0356435C-8F03-4DF4-DED1-F097D169663E}"/>
                </a:ext>
              </a:extLst>
            </p:cNvPr>
            <p:cNvSpPr/>
            <p:nvPr/>
          </p:nvSpPr>
          <p:spPr>
            <a:xfrm>
              <a:off x="4258625" y="-165900"/>
              <a:ext cx="11300" cy="14975"/>
            </a:xfrm>
            <a:custGeom>
              <a:avLst/>
              <a:gdLst/>
              <a:ahLst/>
              <a:cxnLst/>
              <a:rect l="l" t="t" r="r" b="b"/>
              <a:pathLst>
                <a:path w="452" h="599" extrusionOk="0">
                  <a:moveTo>
                    <a:pt x="369" y="0"/>
                  </a:moveTo>
                  <a:cubicBezTo>
                    <a:pt x="338" y="0"/>
                    <a:pt x="307" y="15"/>
                    <a:pt x="297" y="44"/>
                  </a:cubicBezTo>
                  <a:lnTo>
                    <a:pt x="26" y="495"/>
                  </a:lnTo>
                  <a:cubicBezTo>
                    <a:pt x="0" y="521"/>
                    <a:pt x="13" y="573"/>
                    <a:pt x="52" y="586"/>
                  </a:cubicBezTo>
                  <a:cubicBezTo>
                    <a:pt x="65" y="598"/>
                    <a:pt x="78" y="598"/>
                    <a:pt x="91" y="598"/>
                  </a:cubicBezTo>
                  <a:cubicBezTo>
                    <a:pt x="116" y="598"/>
                    <a:pt x="142" y="586"/>
                    <a:pt x="155" y="560"/>
                  </a:cubicBezTo>
                  <a:lnTo>
                    <a:pt x="426" y="108"/>
                  </a:lnTo>
                  <a:cubicBezTo>
                    <a:pt x="452" y="70"/>
                    <a:pt x="439" y="31"/>
                    <a:pt x="400" y="5"/>
                  </a:cubicBezTo>
                  <a:cubicBezTo>
                    <a:pt x="390" y="2"/>
                    <a:pt x="380" y="0"/>
                    <a:pt x="369" y="0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146;p41">
              <a:extLst>
                <a:ext uri="{FF2B5EF4-FFF2-40B4-BE49-F238E27FC236}">
                  <a16:creationId xmlns:a16="http://schemas.microsoft.com/office/drawing/2014/main" id="{68C7FAB1-6EEC-8182-FCD8-3EBD17A71233}"/>
                </a:ext>
              </a:extLst>
            </p:cNvPr>
            <p:cNvSpPr/>
            <p:nvPr/>
          </p:nvSpPr>
          <p:spPr>
            <a:xfrm>
              <a:off x="4271850" y="-149025"/>
              <a:ext cx="46125" cy="38250"/>
            </a:xfrm>
            <a:custGeom>
              <a:avLst/>
              <a:gdLst/>
              <a:ahLst/>
              <a:cxnLst/>
              <a:rect l="l" t="t" r="r" b="b"/>
              <a:pathLst>
                <a:path w="1845" h="1530" extrusionOk="0">
                  <a:moveTo>
                    <a:pt x="1818" y="1"/>
                  </a:moveTo>
                  <a:cubicBezTo>
                    <a:pt x="1382" y="174"/>
                    <a:pt x="1018" y="228"/>
                    <a:pt x="735" y="228"/>
                  </a:cubicBezTo>
                  <a:cubicBezTo>
                    <a:pt x="283" y="228"/>
                    <a:pt x="39" y="91"/>
                    <a:pt x="39" y="91"/>
                  </a:cubicBezTo>
                  <a:lnTo>
                    <a:pt x="39" y="91"/>
                  </a:lnTo>
                  <a:cubicBezTo>
                    <a:pt x="0" y="414"/>
                    <a:pt x="0" y="1097"/>
                    <a:pt x="580" y="1432"/>
                  </a:cubicBezTo>
                  <a:cubicBezTo>
                    <a:pt x="687" y="1497"/>
                    <a:pt x="807" y="1530"/>
                    <a:pt x="927" y="1530"/>
                  </a:cubicBezTo>
                  <a:cubicBezTo>
                    <a:pt x="1068" y="1530"/>
                    <a:pt x="1210" y="1484"/>
                    <a:pt x="1328" y="1394"/>
                  </a:cubicBezTo>
                  <a:cubicBezTo>
                    <a:pt x="1561" y="1213"/>
                    <a:pt x="1818" y="865"/>
                    <a:pt x="1831" y="156"/>
                  </a:cubicBezTo>
                  <a:cubicBezTo>
                    <a:pt x="1831" y="104"/>
                    <a:pt x="1844" y="52"/>
                    <a:pt x="1818" y="1"/>
                  </a:cubicBezTo>
                  <a:close/>
                </a:path>
              </a:pathLst>
            </a:custGeom>
            <a:solidFill>
              <a:srgbClr val="171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147;p41">
              <a:extLst>
                <a:ext uri="{FF2B5EF4-FFF2-40B4-BE49-F238E27FC236}">
                  <a16:creationId xmlns:a16="http://schemas.microsoft.com/office/drawing/2014/main" id="{7DF8B978-7D7C-DE65-2FFA-61DE34F6636D}"/>
                </a:ext>
              </a:extLst>
            </p:cNvPr>
            <p:cNvSpPr/>
            <p:nvPr/>
          </p:nvSpPr>
          <p:spPr>
            <a:xfrm>
              <a:off x="4278600" y="-135250"/>
              <a:ext cx="38075" cy="24425"/>
            </a:xfrm>
            <a:custGeom>
              <a:avLst/>
              <a:gdLst/>
              <a:ahLst/>
              <a:cxnLst/>
              <a:rect l="l" t="t" r="r" b="b"/>
              <a:pathLst>
                <a:path w="1523" h="977" extrusionOk="0">
                  <a:moveTo>
                    <a:pt x="1220" y="0"/>
                  </a:moveTo>
                  <a:cubicBezTo>
                    <a:pt x="733" y="0"/>
                    <a:pt x="289" y="238"/>
                    <a:pt x="1" y="611"/>
                  </a:cubicBezTo>
                  <a:cubicBezTo>
                    <a:pt x="14" y="623"/>
                    <a:pt x="14" y="623"/>
                    <a:pt x="14" y="636"/>
                  </a:cubicBezTo>
                  <a:cubicBezTo>
                    <a:pt x="27" y="649"/>
                    <a:pt x="40" y="662"/>
                    <a:pt x="52" y="675"/>
                  </a:cubicBezTo>
                  <a:cubicBezTo>
                    <a:pt x="65" y="688"/>
                    <a:pt x="78" y="701"/>
                    <a:pt x="91" y="701"/>
                  </a:cubicBezTo>
                  <a:cubicBezTo>
                    <a:pt x="104" y="727"/>
                    <a:pt x="130" y="740"/>
                    <a:pt x="143" y="765"/>
                  </a:cubicBezTo>
                  <a:cubicBezTo>
                    <a:pt x="169" y="778"/>
                    <a:pt x="181" y="791"/>
                    <a:pt x="194" y="804"/>
                  </a:cubicBezTo>
                  <a:cubicBezTo>
                    <a:pt x="207" y="817"/>
                    <a:pt x="220" y="817"/>
                    <a:pt x="233" y="830"/>
                  </a:cubicBezTo>
                  <a:cubicBezTo>
                    <a:pt x="259" y="843"/>
                    <a:pt x="272" y="856"/>
                    <a:pt x="285" y="868"/>
                  </a:cubicBezTo>
                  <a:cubicBezTo>
                    <a:pt x="298" y="881"/>
                    <a:pt x="310" y="881"/>
                    <a:pt x="323" y="894"/>
                  </a:cubicBezTo>
                  <a:cubicBezTo>
                    <a:pt x="431" y="948"/>
                    <a:pt x="547" y="977"/>
                    <a:pt x="661" y="977"/>
                  </a:cubicBezTo>
                  <a:cubicBezTo>
                    <a:pt x="793" y="977"/>
                    <a:pt x="922" y="939"/>
                    <a:pt x="1033" y="856"/>
                  </a:cubicBezTo>
                  <a:cubicBezTo>
                    <a:pt x="1226" y="727"/>
                    <a:pt x="1432" y="482"/>
                    <a:pt x="1523" y="43"/>
                  </a:cubicBezTo>
                  <a:cubicBezTo>
                    <a:pt x="1458" y="30"/>
                    <a:pt x="1394" y="17"/>
                    <a:pt x="1329" y="4"/>
                  </a:cubicBezTo>
                  <a:cubicBezTo>
                    <a:pt x="1293" y="2"/>
                    <a:pt x="1256" y="0"/>
                    <a:pt x="1220" y="0"/>
                  </a:cubicBezTo>
                  <a:close/>
                </a:path>
              </a:pathLst>
            </a:custGeom>
            <a:solidFill>
              <a:srgbClr val="D13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8" name="TextBox 2047">
            <a:extLst>
              <a:ext uri="{FF2B5EF4-FFF2-40B4-BE49-F238E27FC236}">
                <a16:creationId xmlns:a16="http://schemas.microsoft.com/office/drawing/2014/main" id="{B5D690DF-B5D3-3AD5-4A7B-745189C62761}"/>
              </a:ext>
            </a:extLst>
          </p:cNvPr>
          <p:cNvSpPr txBox="1"/>
          <p:nvPr/>
        </p:nvSpPr>
        <p:spPr>
          <a:xfrm>
            <a:off x="1719743" y="536895"/>
            <a:ext cx="6023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28575">
                  <a:solidFill>
                    <a:srgbClr val="002060"/>
                  </a:solidFill>
                </a:ln>
                <a:solidFill>
                  <a:srgbClr val="FFC000"/>
                </a:solidFill>
                <a:latin typeface="iCiel Pony" panose="02000000000000000000" pitchFamily="2" charset="0"/>
              </a:rPr>
              <a:t>YÊU CẦU CẦN ĐẠT</a:t>
            </a:r>
          </a:p>
        </p:txBody>
      </p:sp>
      <p:sp>
        <p:nvSpPr>
          <p:cNvPr id="2054" name="Rectangle: Rounded Corners 2053">
            <a:extLst>
              <a:ext uri="{FF2B5EF4-FFF2-40B4-BE49-F238E27FC236}">
                <a16:creationId xmlns:a16="http://schemas.microsoft.com/office/drawing/2014/main" id="{D33E2CD1-56B4-B72A-362F-EC215AE100D0}"/>
              </a:ext>
            </a:extLst>
          </p:cNvPr>
          <p:cNvSpPr/>
          <p:nvPr/>
        </p:nvSpPr>
        <p:spPr>
          <a:xfrm>
            <a:off x="1828799" y="2994836"/>
            <a:ext cx="5310232" cy="704674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TextBox 2054">
            <a:extLst>
              <a:ext uri="{FF2B5EF4-FFF2-40B4-BE49-F238E27FC236}">
                <a16:creationId xmlns:a16="http://schemas.microsoft.com/office/drawing/2014/main" id="{C7BD8A68-6D19-9EFC-436A-452D41F5AD0F}"/>
              </a:ext>
            </a:extLst>
          </p:cNvPr>
          <p:cNvSpPr txBox="1"/>
          <p:nvPr/>
        </p:nvSpPr>
        <p:spPr>
          <a:xfrm>
            <a:off x="1939954" y="2991624"/>
            <a:ext cx="52640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048" grpId="0"/>
      <p:bldP spid="2054" grpId="0" animBg="1"/>
      <p:bldP spid="20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41"/>
          <p:cNvSpPr/>
          <p:nvPr/>
        </p:nvSpPr>
        <p:spPr>
          <a:xfrm rot="23488">
            <a:off x="7379697" y="159855"/>
            <a:ext cx="2509024" cy="759290"/>
          </a:xfrm>
          <a:custGeom>
            <a:avLst/>
            <a:gdLst/>
            <a:ahLst/>
            <a:cxnLst/>
            <a:rect l="l" t="t" r="r" b="b"/>
            <a:pathLst>
              <a:path w="8882" h="2688" extrusionOk="0">
                <a:moveTo>
                  <a:pt x="6667" y="0"/>
                </a:moveTo>
                <a:cubicBezTo>
                  <a:pt x="5911" y="0"/>
                  <a:pt x="5188" y="357"/>
                  <a:pt x="4667" y="928"/>
                </a:cubicBezTo>
                <a:cubicBezTo>
                  <a:pt x="4579" y="1015"/>
                  <a:pt x="4505" y="1110"/>
                  <a:pt x="4431" y="1211"/>
                </a:cubicBezTo>
                <a:cubicBezTo>
                  <a:pt x="4431" y="1211"/>
                  <a:pt x="4084" y="803"/>
                  <a:pt x="3653" y="803"/>
                </a:cubicBezTo>
                <a:cubicBezTo>
                  <a:pt x="3411" y="803"/>
                  <a:pt x="3142" y="933"/>
                  <a:pt x="2894" y="1339"/>
                </a:cubicBezTo>
                <a:cubicBezTo>
                  <a:pt x="2894" y="1339"/>
                  <a:pt x="2556" y="894"/>
                  <a:pt x="2043" y="894"/>
                </a:cubicBezTo>
                <a:cubicBezTo>
                  <a:pt x="1755" y="894"/>
                  <a:pt x="1410" y="1035"/>
                  <a:pt x="1039" y="1474"/>
                </a:cubicBezTo>
                <a:cubicBezTo>
                  <a:pt x="1" y="2687"/>
                  <a:pt x="439" y="2687"/>
                  <a:pt x="439" y="2687"/>
                </a:cubicBezTo>
                <a:lnTo>
                  <a:pt x="8861" y="2559"/>
                </a:lnTo>
                <a:cubicBezTo>
                  <a:pt x="8881" y="2357"/>
                  <a:pt x="8874" y="2087"/>
                  <a:pt x="8814" y="1784"/>
                </a:cubicBezTo>
                <a:cubicBezTo>
                  <a:pt x="8733" y="1393"/>
                  <a:pt x="8551" y="1022"/>
                  <a:pt x="8295" y="725"/>
                </a:cubicBezTo>
                <a:cubicBezTo>
                  <a:pt x="8011" y="395"/>
                  <a:pt x="7634" y="152"/>
                  <a:pt x="7189" y="58"/>
                </a:cubicBezTo>
                <a:cubicBezTo>
                  <a:pt x="7014" y="19"/>
                  <a:pt x="6840" y="0"/>
                  <a:pt x="66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9" name="Google Shape;2149;p41"/>
          <p:cNvSpPr/>
          <p:nvPr/>
        </p:nvSpPr>
        <p:spPr>
          <a:xfrm flipH="1">
            <a:off x="-1396436" y="842506"/>
            <a:ext cx="2629861" cy="796696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50" name="Picture 2349">
            <a:extLst>
              <a:ext uri="{FF2B5EF4-FFF2-40B4-BE49-F238E27FC236}">
                <a16:creationId xmlns:a16="http://schemas.microsoft.com/office/drawing/2014/main" id="{4922A9F8-4CE1-C761-7186-AEF49FEEE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278" y="1891917"/>
            <a:ext cx="2091109" cy="2944623"/>
          </a:xfrm>
          <a:prstGeom prst="rect">
            <a:avLst/>
          </a:prstGeom>
        </p:spPr>
      </p:pic>
      <p:pic>
        <p:nvPicPr>
          <p:cNvPr id="2351" name="Picture 2350">
            <a:extLst>
              <a:ext uri="{FF2B5EF4-FFF2-40B4-BE49-F238E27FC236}">
                <a16:creationId xmlns:a16="http://schemas.microsoft.com/office/drawing/2014/main" id="{E3E20601-2440-5FEE-01AA-7DA84BE2E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16869"/>
            <a:ext cx="2199112" cy="3103133"/>
          </a:xfrm>
          <a:prstGeom prst="rect">
            <a:avLst/>
          </a:prstGeom>
        </p:spPr>
      </p:pic>
      <p:pic>
        <p:nvPicPr>
          <p:cNvPr id="2352" name="Picture 2351">
            <a:extLst>
              <a:ext uri="{FF2B5EF4-FFF2-40B4-BE49-F238E27FC236}">
                <a16:creationId xmlns:a16="http://schemas.microsoft.com/office/drawing/2014/main" id="{4F5BF0EB-A632-B37F-71B6-A59963925E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404" y="1546172"/>
            <a:ext cx="2395936" cy="3322608"/>
          </a:xfrm>
          <a:prstGeom prst="rect">
            <a:avLst/>
          </a:prstGeom>
        </p:spPr>
      </p:pic>
      <p:pic>
        <p:nvPicPr>
          <p:cNvPr id="2353" name="Picture 2352">
            <a:extLst>
              <a:ext uri="{FF2B5EF4-FFF2-40B4-BE49-F238E27FC236}">
                <a16:creationId xmlns:a16="http://schemas.microsoft.com/office/drawing/2014/main" id="{EA1C80E3-5686-799A-557E-5D6BC33CD7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1588" y="1567543"/>
            <a:ext cx="2451860" cy="3291235"/>
          </a:xfrm>
          <a:prstGeom prst="rect">
            <a:avLst/>
          </a:prstGeom>
        </p:spPr>
      </p:pic>
      <p:sp>
        <p:nvSpPr>
          <p:cNvPr id="2355" name="TextBox 2354">
            <a:extLst>
              <a:ext uri="{FF2B5EF4-FFF2-40B4-BE49-F238E27FC236}">
                <a16:creationId xmlns:a16="http://schemas.microsoft.com/office/drawing/2014/main" id="{86A7AB6F-3BF2-79D0-B2A2-631B0080932E}"/>
              </a:ext>
            </a:extLst>
          </p:cNvPr>
          <p:cNvSpPr txBox="1"/>
          <p:nvPr/>
        </p:nvSpPr>
        <p:spPr>
          <a:xfrm>
            <a:off x="1746067" y="134981"/>
            <a:ext cx="6052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n w="57150">
                  <a:solidFill>
                    <a:schemeClr val="accent5"/>
                  </a:solidFill>
                </a:ln>
                <a:solidFill>
                  <a:schemeClr val="accent5"/>
                </a:solidFill>
                <a:latin typeface="iCiel Soup of Justice" pitchFamily="50" charset="0"/>
              </a:rPr>
              <a:t>KHÁM PHÁ</a:t>
            </a:r>
          </a:p>
        </p:txBody>
      </p:sp>
      <p:sp>
        <p:nvSpPr>
          <p:cNvPr id="2354" name="TextBox 2353">
            <a:extLst>
              <a:ext uri="{FF2B5EF4-FFF2-40B4-BE49-F238E27FC236}">
                <a16:creationId xmlns:a16="http://schemas.microsoft.com/office/drawing/2014/main" id="{72886BF2-BBB8-0023-46F9-FC361F4A5FDF}"/>
              </a:ext>
            </a:extLst>
          </p:cNvPr>
          <p:cNvSpPr txBox="1"/>
          <p:nvPr/>
        </p:nvSpPr>
        <p:spPr>
          <a:xfrm>
            <a:off x="1628503" y="95794"/>
            <a:ext cx="6052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n w="57150">
                  <a:solidFill>
                    <a:schemeClr val="accent5"/>
                  </a:solidFill>
                </a:ln>
                <a:solidFill>
                  <a:schemeClr val="bg1"/>
                </a:solidFill>
                <a:latin typeface="iCiel Soup of Justice" pitchFamily="50" charset="0"/>
              </a:rPr>
              <a:t>KHÁM PHÁ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ADA"/>
        </a:solid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D4B4025-4963-888B-27B4-3B05EA478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713" y="0"/>
            <a:ext cx="1184366" cy="11843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B2586C-4E49-01FF-EB3E-81332AE2D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2" y="55299"/>
            <a:ext cx="7637419" cy="18925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0A2CBE-6266-4B47-69CA-06DAF6E0F221}"/>
              </a:ext>
            </a:extLst>
          </p:cNvPr>
          <p:cNvSpPr txBox="1"/>
          <p:nvPr/>
        </p:nvSpPr>
        <p:spPr>
          <a:xfrm>
            <a:off x="1636963" y="367518"/>
            <a:ext cx="1929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D13347"/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D13347"/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13347"/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D13347"/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C3EFCC-44EE-7BA1-374D-2C48D301C318}"/>
              </a:ext>
            </a:extLst>
          </p:cNvPr>
          <p:cNvSpPr txBox="1"/>
          <p:nvPr/>
        </p:nvSpPr>
        <p:spPr>
          <a:xfrm>
            <a:off x="1472103" y="864066"/>
            <a:ext cx="6199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42,5 km/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519B06F-2DD2-6F22-93A9-8F52F265C2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16" b="90588" l="5422" r="96185">
                        <a14:foregroundMark x1="25803" y1="61008" x2="28012" y2="75798"/>
                        <a14:foregroundMark x1="28012" y1="75798" x2="28112" y2="75798"/>
                        <a14:foregroundMark x1="13353" y1="58487" x2="12851" y2="71261"/>
                        <a14:foregroundMark x1="12851" y1="71261" x2="12851" y2="71092"/>
                        <a14:foregroundMark x1="73293" y1="18992" x2="76606" y2="20840"/>
                        <a14:foregroundMark x1="69880" y1="67899" x2="73293" y2="73445"/>
                        <a14:foregroundMark x1="96285" y1="59160" x2="93675" y2="65378"/>
                        <a14:foregroundMark x1="89257" y1="29748" x2="90763" y2="39496"/>
                        <a14:foregroundMark x1="76004" y1="17311" x2="59839" y2="20504"/>
                        <a14:foregroundMark x1="82530" y1="83697" x2="82129" y2="90924"/>
                        <a14:foregroundMark x1="63052" y1="65210" x2="80422" y2="72101"/>
                        <a14:foregroundMark x1="56426" y1="87731" x2="56627" y2="90756"/>
                        <a14:foregroundMark x1="74297" y1="81008" x2="63755" y2="79832"/>
                        <a14:foregroundMark x1="50000" y1="63866" x2="46687" y2="66387"/>
                        <a14:foregroundMark x1="38153" y1="69412" x2="41667" y2="69580"/>
                        <a14:foregroundMark x1="20683" y1="64370" x2="23193" y2="67563"/>
                        <a14:foregroundMark x1="30422" y1="79664" x2="32430" y2="78151"/>
                        <a14:foregroundMark x1="25402" y1="81513" x2="25100" y2="84538"/>
                        <a14:foregroundMark x1="11145" y1="68403" x2="7028" y2="66050"/>
                        <a14:foregroundMark x1="17068" y1="66050" x2="19277" y2="65546"/>
                        <a14:foregroundMark x1="9538" y1="86723" x2="10040" y2="83697"/>
                        <a14:foregroundMark x1="14357" y1="83361" x2="14157" y2="85378"/>
                        <a14:foregroundMark x1="43373" y1="83697" x2="41968" y2="84874"/>
                        <a14:foregroundMark x1="36847" y1="68908" x2="40562" y2="69076"/>
                        <a14:foregroundMark x1="57530" y1="68067" x2="86847" y2="70252"/>
                        <a14:foregroundMark x1="36245" y1="68403" x2="37550" y2="69076"/>
                        <a14:foregroundMark x1="5422" y1="66218" x2="7129" y2="67227"/>
                        <a14:foregroundMark x1="75301" y1="16303" x2="67068" y2="23361"/>
                        <a14:foregroundMark x1="63755" y1="14286" x2="66466" y2="205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8305" y="1946742"/>
            <a:ext cx="4957615" cy="296162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5CB5837-3E2C-A3E5-8621-B08D06F7F1CE}"/>
              </a:ext>
            </a:extLst>
          </p:cNvPr>
          <p:cNvSpPr/>
          <p:nvPr/>
        </p:nvSpPr>
        <p:spPr>
          <a:xfrm>
            <a:off x="261257" y="2194560"/>
            <a:ext cx="4058194" cy="251677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0402395-C514-3E05-A549-4427FF648973}"/>
              </a:ext>
            </a:extLst>
          </p:cNvPr>
          <p:cNvSpPr/>
          <p:nvPr/>
        </p:nvSpPr>
        <p:spPr>
          <a:xfrm>
            <a:off x="413657" y="2346961"/>
            <a:ext cx="3775166" cy="2225040"/>
          </a:xfrm>
          <a:prstGeom prst="round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2BA7E2-8FD6-2968-E763-DE752D7BFF7B}"/>
              </a:ext>
            </a:extLst>
          </p:cNvPr>
          <p:cNvSpPr txBox="1"/>
          <p:nvPr/>
        </p:nvSpPr>
        <p:spPr>
          <a:xfrm>
            <a:off x="1567543" y="2423704"/>
            <a:ext cx="1288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Tóm</a:t>
            </a:r>
            <a:r>
              <a:rPr lang="en-US" sz="2400" dirty="0">
                <a:solidFill>
                  <a:srgbClr val="002060"/>
                </a:solidFill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tắt</a:t>
            </a:r>
            <a:endParaRPr lang="en-US" sz="2400" dirty="0">
              <a:solidFill>
                <a:srgbClr val="002060"/>
              </a:solidFill>
              <a:latin typeface="iCiel Cadena" panose="02000503000000020004" pitchFamily="50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E0B78F-1C6D-9825-4753-2328D3B14EE3}"/>
              </a:ext>
            </a:extLst>
          </p:cNvPr>
          <p:cNvSpPr txBox="1"/>
          <p:nvPr/>
        </p:nvSpPr>
        <p:spPr>
          <a:xfrm>
            <a:off x="862149" y="2978331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: 42,5 km/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76FB6A-1193-3851-552C-948D283B99E3}"/>
              </a:ext>
            </a:extLst>
          </p:cNvPr>
          <p:cNvSpPr txBox="1"/>
          <p:nvPr/>
        </p:nvSpPr>
        <p:spPr>
          <a:xfrm>
            <a:off x="857795" y="340940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: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DE8935-BFC8-1CAB-F47C-31E728D008ED}"/>
              </a:ext>
            </a:extLst>
          </p:cNvPr>
          <p:cNvSpPr txBox="1"/>
          <p:nvPr/>
        </p:nvSpPr>
        <p:spPr>
          <a:xfrm>
            <a:off x="853441" y="384047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: … km?</a:t>
            </a:r>
          </a:p>
        </p:txBody>
      </p:sp>
    </p:spTree>
    <p:extLst>
      <p:ext uri="{BB962C8B-B14F-4D97-AF65-F5344CB8AC3E}">
        <p14:creationId xmlns:p14="http://schemas.microsoft.com/office/powerpoint/2010/main" val="409064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7" grpId="0" animBg="1"/>
      <p:bldP spid="28" grpId="0" animBg="1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ADA"/>
        </a:solid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D4B4025-4963-888B-27B4-3B05EA478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713" y="0"/>
            <a:ext cx="1184366" cy="11843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B2586C-4E49-01FF-EB3E-81332AE2D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2" y="55299"/>
            <a:ext cx="7637419" cy="18925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0A2CBE-6266-4B47-69CA-06DAF6E0F221}"/>
              </a:ext>
            </a:extLst>
          </p:cNvPr>
          <p:cNvSpPr txBox="1"/>
          <p:nvPr/>
        </p:nvSpPr>
        <p:spPr>
          <a:xfrm>
            <a:off x="1636963" y="367518"/>
            <a:ext cx="1929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D13347"/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D13347"/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13347"/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D13347"/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C3EFCC-44EE-7BA1-374D-2C48D301C318}"/>
              </a:ext>
            </a:extLst>
          </p:cNvPr>
          <p:cNvSpPr txBox="1"/>
          <p:nvPr/>
        </p:nvSpPr>
        <p:spPr>
          <a:xfrm>
            <a:off x="1472103" y="864066"/>
            <a:ext cx="6199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42,5 km/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5CB5837-3E2C-A3E5-8621-B08D06F7F1CE}"/>
              </a:ext>
            </a:extLst>
          </p:cNvPr>
          <p:cNvSpPr/>
          <p:nvPr/>
        </p:nvSpPr>
        <p:spPr>
          <a:xfrm>
            <a:off x="261257" y="2194560"/>
            <a:ext cx="4058194" cy="251677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0402395-C514-3E05-A549-4427FF648973}"/>
              </a:ext>
            </a:extLst>
          </p:cNvPr>
          <p:cNvSpPr/>
          <p:nvPr/>
        </p:nvSpPr>
        <p:spPr>
          <a:xfrm>
            <a:off x="413657" y="2346961"/>
            <a:ext cx="3775166" cy="2225040"/>
          </a:xfrm>
          <a:prstGeom prst="round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2BA7E2-8FD6-2968-E763-DE752D7BFF7B}"/>
              </a:ext>
            </a:extLst>
          </p:cNvPr>
          <p:cNvSpPr txBox="1"/>
          <p:nvPr/>
        </p:nvSpPr>
        <p:spPr>
          <a:xfrm>
            <a:off x="1567543" y="2423704"/>
            <a:ext cx="1288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Tóm</a:t>
            </a:r>
            <a:r>
              <a:rPr lang="en-US" sz="2400" dirty="0">
                <a:solidFill>
                  <a:srgbClr val="002060"/>
                </a:solidFill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tắt</a:t>
            </a:r>
            <a:endParaRPr lang="en-US" sz="2400" dirty="0">
              <a:solidFill>
                <a:srgbClr val="002060"/>
              </a:solidFill>
              <a:latin typeface="iCiel Cadena" panose="02000503000000020004" pitchFamily="50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E0B78F-1C6D-9825-4753-2328D3B14EE3}"/>
              </a:ext>
            </a:extLst>
          </p:cNvPr>
          <p:cNvSpPr txBox="1"/>
          <p:nvPr/>
        </p:nvSpPr>
        <p:spPr>
          <a:xfrm>
            <a:off x="862149" y="2978331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: 42,5 km/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76FB6A-1193-3851-552C-948D283B99E3}"/>
              </a:ext>
            </a:extLst>
          </p:cNvPr>
          <p:cNvSpPr txBox="1"/>
          <p:nvPr/>
        </p:nvSpPr>
        <p:spPr>
          <a:xfrm>
            <a:off x="857795" y="340940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: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DE8935-BFC8-1CAB-F47C-31E728D008ED}"/>
              </a:ext>
            </a:extLst>
          </p:cNvPr>
          <p:cNvSpPr txBox="1"/>
          <p:nvPr/>
        </p:nvSpPr>
        <p:spPr>
          <a:xfrm>
            <a:off x="853441" y="384047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: … km?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E67C89-6C81-A6B7-DCF2-81521EE84792}"/>
              </a:ext>
            </a:extLst>
          </p:cNvPr>
          <p:cNvSpPr/>
          <p:nvPr/>
        </p:nvSpPr>
        <p:spPr>
          <a:xfrm>
            <a:off x="4572000" y="2216330"/>
            <a:ext cx="4058194" cy="251677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B5EE73-ADAA-170C-B17A-284050506CF9}"/>
              </a:ext>
            </a:extLst>
          </p:cNvPr>
          <p:cNvSpPr/>
          <p:nvPr/>
        </p:nvSpPr>
        <p:spPr>
          <a:xfrm>
            <a:off x="4724400" y="2377441"/>
            <a:ext cx="3775166" cy="2225040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E93878F-1F88-7FD3-9E06-CEA1B90EC577}"/>
              </a:ext>
            </a:extLst>
          </p:cNvPr>
          <p:cNvGrpSpPr/>
          <p:nvPr/>
        </p:nvGrpSpPr>
        <p:grpSpPr>
          <a:xfrm>
            <a:off x="5286104" y="3117668"/>
            <a:ext cx="2621279" cy="130625"/>
            <a:chOff x="4972595" y="2917370"/>
            <a:chExt cx="2621279" cy="1306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CAE58BA-51A0-98D8-2A7C-C5A7165DF0E1}"/>
                </a:ext>
              </a:extLst>
            </p:cNvPr>
            <p:cNvGrpSpPr/>
            <p:nvPr/>
          </p:nvGrpSpPr>
          <p:grpSpPr>
            <a:xfrm>
              <a:off x="4972595" y="2917371"/>
              <a:ext cx="666203" cy="126270"/>
              <a:chOff x="4972595" y="2917371"/>
              <a:chExt cx="666203" cy="126270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B90A6D6-EF53-C13F-407F-8A4BDCD73B23}"/>
                  </a:ext>
                </a:extLst>
              </p:cNvPr>
              <p:cNvCxnSpPr/>
              <p:nvPr/>
            </p:nvCxnSpPr>
            <p:spPr>
              <a:xfrm>
                <a:off x="4972595" y="2978331"/>
                <a:ext cx="653143" cy="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08C3B925-ECE9-0430-C64C-F5009E8EB3F8}"/>
                  </a:ext>
                </a:extLst>
              </p:cNvPr>
              <p:cNvCxnSpPr/>
              <p:nvPr/>
            </p:nvCxnSpPr>
            <p:spPr>
              <a:xfrm>
                <a:off x="4981303" y="2917371"/>
                <a:ext cx="0" cy="12192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7DC86DF-6708-0D12-E2EF-404CCAA633C5}"/>
                  </a:ext>
                </a:extLst>
              </p:cNvPr>
              <p:cNvCxnSpPr/>
              <p:nvPr/>
            </p:nvCxnSpPr>
            <p:spPr>
              <a:xfrm>
                <a:off x="5638798" y="2921721"/>
                <a:ext cx="0" cy="12192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53E259A-62B9-3855-2F42-D0B13D10F6DC}"/>
                </a:ext>
              </a:extLst>
            </p:cNvPr>
            <p:cNvGrpSpPr/>
            <p:nvPr/>
          </p:nvGrpSpPr>
          <p:grpSpPr>
            <a:xfrm>
              <a:off x="5621384" y="2921725"/>
              <a:ext cx="666203" cy="126270"/>
              <a:chOff x="4972595" y="2917371"/>
              <a:chExt cx="666203" cy="126270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0CC7A0B-C3AD-8419-F55C-AE019D256CB6}"/>
                  </a:ext>
                </a:extLst>
              </p:cNvPr>
              <p:cNvCxnSpPr/>
              <p:nvPr/>
            </p:nvCxnSpPr>
            <p:spPr>
              <a:xfrm>
                <a:off x="4972595" y="2978331"/>
                <a:ext cx="653143" cy="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56A0AB9-D542-8B8C-6C6E-0EB9764FCE3C}"/>
                  </a:ext>
                </a:extLst>
              </p:cNvPr>
              <p:cNvCxnSpPr/>
              <p:nvPr/>
            </p:nvCxnSpPr>
            <p:spPr>
              <a:xfrm>
                <a:off x="4981303" y="2917371"/>
                <a:ext cx="0" cy="12192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AF388ABD-39CD-F466-04DE-00D2B1FE5109}"/>
                  </a:ext>
                </a:extLst>
              </p:cNvPr>
              <p:cNvCxnSpPr/>
              <p:nvPr/>
            </p:nvCxnSpPr>
            <p:spPr>
              <a:xfrm>
                <a:off x="5638798" y="2921721"/>
                <a:ext cx="0" cy="12192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318DBE1-A020-7DB9-D9C6-B9A295D748CE}"/>
                </a:ext>
              </a:extLst>
            </p:cNvPr>
            <p:cNvGrpSpPr/>
            <p:nvPr/>
          </p:nvGrpSpPr>
          <p:grpSpPr>
            <a:xfrm>
              <a:off x="6278882" y="2917370"/>
              <a:ext cx="666203" cy="126270"/>
              <a:chOff x="4972595" y="2917371"/>
              <a:chExt cx="666203" cy="12627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CD4F876-0502-419C-D434-DDAD99E05D15}"/>
                  </a:ext>
                </a:extLst>
              </p:cNvPr>
              <p:cNvCxnSpPr/>
              <p:nvPr/>
            </p:nvCxnSpPr>
            <p:spPr>
              <a:xfrm>
                <a:off x="4972595" y="2978331"/>
                <a:ext cx="653143" cy="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005E18F-F383-9221-A9C8-F848887C7CC9}"/>
                  </a:ext>
                </a:extLst>
              </p:cNvPr>
              <p:cNvCxnSpPr/>
              <p:nvPr/>
            </p:nvCxnSpPr>
            <p:spPr>
              <a:xfrm>
                <a:off x="4981303" y="2917371"/>
                <a:ext cx="0" cy="12192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22720ED-59A3-9288-274F-C96F28D35257}"/>
                  </a:ext>
                </a:extLst>
              </p:cNvPr>
              <p:cNvCxnSpPr/>
              <p:nvPr/>
            </p:nvCxnSpPr>
            <p:spPr>
              <a:xfrm>
                <a:off x="5638798" y="2921721"/>
                <a:ext cx="0" cy="12192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A001B17-1C9B-6CE3-8600-514100FA369D}"/>
                </a:ext>
              </a:extLst>
            </p:cNvPr>
            <p:cNvGrpSpPr/>
            <p:nvPr/>
          </p:nvGrpSpPr>
          <p:grpSpPr>
            <a:xfrm>
              <a:off x="6927671" y="2921724"/>
              <a:ext cx="666203" cy="126270"/>
              <a:chOff x="4972595" y="2917371"/>
              <a:chExt cx="666203" cy="12627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331C6CF-8AE2-E69E-95B9-2C1AC6E67753}"/>
                  </a:ext>
                </a:extLst>
              </p:cNvPr>
              <p:cNvCxnSpPr/>
              <p:nvPr/>
            </p:nvCxnSpPr>
            <p:spPr>
              <a:xfrm>
                <a:off x="4972595" y="2978331"/>
                <a:ext cx="653143" cy="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7417F96-ECA4-88FA-B3C9-B6E3D08F3DBF}"/>
                  </a:ext>
                </a:extLst>
              </p:cNvPr>
              <p:cNvCxnSpPr/>
              <p:nvPr/>
            </p:nvCxnSpPr>
            <p:spPr>
              <a:xfrm>
                <a:off x="4981303" y="2917371"/>
                <a:ext cx="0" cy="12192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931C071-5D65-04B0-6219-298AE2B726E2}"/>
                  </a:ext>
                </a:extLst>
              </p:cNvPr>
              <p:cNvCxnSpPr/>
              <p:nvPr/>
            </p:nvCxnSpPr>
            <p:spPr>
              <a:xfrm>
                <a:off x="5638798" y="2921721"/>
                <a:ext cx="0" cy="12192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Left Brace 34">
            <a:extLst>
              <a:ext uri="{FF2B5EF4-FFF2-40B4-BE49-F238E27FC236}">
                <a16:creationId xmlns:a16="http://schemas.microsoft.com/office/drawing/2014/main" id="{8F2DE57A-4373-E12D-6D4D-5F1415500732}"/>
              </a:ext>
            </a:extLst>
          </p:cNvPr>
          <p:cNvSpPr/>
          <p:nvPr/>
        </p:nvSpPr>
        <p:spPr>
          <a:xfrm rot="5400000">
            <a:off x="5537878" y="2771225"/>
            <a:ext cx="168133" cy="634597"/>
          </a:xfrm>
          <a:prstGeom prst="leftBrace">
            <a:avLst>
              <a:gd name="adj1" fmla="val 75000"/>
              <a:gd name="adj2" fmla="val 50000"/>
            </a:avLst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B0332C-7486-AE4E-61C2-8EAE43E5636F}"/>
              </a:ext>
            </a:extLst>
          </p:cNvPr>
          <p:cNvSpPr txBox="1"/>
          <p:nvPr/>
        </p:nvSpPr>
        <p:spPr>
          <a:xfrm>
            <a:off x="5227319" y="2571750"/>
            <a:ext cx="1112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42,5 km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C66718-6DFA-D22F-7330-A799652B2605}"/>
              </a:ext>
            </a:extLst>
          </p:cNvPr>
          <p:cNvSpPr txBox="1"/>
          <p:nvPr/>
        </p:nvSpPr>
        <p:spPr>
          <a:xfrm>
            <a:off x="5301342" y="3124742"/>
            <a:ext cx="742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C211FC8B-9099-5F5E-C44D-93BBE73EB3BE}"/>
              </a:ext>
            </a:extLst>
          </p:cNvPr>
          <p:cNvSpPr/>
          <p:nvPr/>
        </p:nvSpPr>
        <p:spPr>
          <a:xfrm rot="16200000">
            <a:off x="6400711" y="2170391"/>
            <a:ext cx="402646" cy="2610702"/>
          </a:xfrm>
          <a:prstGeom prst="leftBrace">
            <a:avLst>
              <a:gd name="adj1" fmla="val 36288"/>
              <a:gd name="adj2" fmla="val 48564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93C140F-604D-3605-ED8A-4A2A5832775E}"/>
              </a:ext>
            </a:extLst>
          </p:cNvPr>
          <p:cNvSpPr txBox="1"/>
          <p:nvPr/>
        </p:nvSpPr>
        <p:spPr>
          <a:xfrm>
            <a:off x="6102531" y="3716927"/>
            <a:ext cx="1112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km?</a:t>
            </a:r>
            <a:endParaRPr lang="en-US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5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5" grpId="0" animBg="1"/>
      <p:bldP spid="37" grpId="0"/>
      <p:bldP spid="38" grpId="0"/>
      <p:bldP spid="39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ADA"/>
        </a:solid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D4B4025-4963-888B-27B4-3B05EA478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713" y="0"/>
            <a:ext cx="1184366" cy="11843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B2586C-4E49-01FF-EB3E-81332AE2D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2" y="55299"/>
            <a:ext cx="7637419" cy="18925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0A2CBE-6266-4B47-69CA-06DAF6E0F221}"/>
              </a:ext>
            </a:extLst>
          </p:cNvPr>
          <p:cNvSpPr txBox="1"/>
          <p:nvPr/>
        </p:nvSpPr>
        <p:spPr>
          <a:xfrm>
            <a:off x="1636963" y="367518"/>
            <a:ext cx="1929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D13347"/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D13347"/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13347"/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D13347"/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C3EFCC-44EE-7BA1-374D-2C48D301C318}"/>
              </a:ext>
            </a:extLst>
          </p:cNvPr>
          <p:cNvSpPr txBox="1"/>
          <p:nvPr/>
        </p:nvSpPr>
        <p:spPr>
          <a:xfrm>
            <a:off x="1472103" y="864066"/>
            <a:ext cx="6199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42,5 km/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5CB5837-3E2C-A3E5-8621-B08D06F7F1CE}"/>
              </a:ext>
            </a:extLst>
          </p:cNvPr>
          <p:cNvSpPr/>
          <p:nvPr/>
        </p:nvSpPr>
        <p:spPr>
          <a:xfrm>
            <a:off x="261256" y="1907171"/>
            <a:ext cx="8116389" cy="215102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0402395-C514-3E05-A549-4427FF648973}"/>
              </a:ext>
            </a:extLst>
          </p:cNvPr>
          <p:cNvSpPr/>
          <p:nvPr/>
        </p:nvSpPr>
        <p:spPr>
          <a:xfrm>
            <a:off x="413657" y="2059572"/>
            <a:ext cx="7824652" cy="1833159"/>
          </a:xfrm>
          <a:prstGeom prst="round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2BA7E2-8FD6-2968-E763-DE752D7BFF7B}"/>
              </a:ext>
            </a:extLst>
          </p:cNvPr>
          <p:cNvSpPr txBox="1"/>
          <p:nvPr/>
        </p:nvSpPr>
        <p:spPr>
          <a:xfrm>
            <a:off x="3605349" y="2127606"/>
            <a:ext cx="1288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giải</a:t>
            </a:r>
            <a:endParaRPr lang="en-US" sz="2400" dirty="0">
              <a:solidFill>
                <a:srgbClr val="002060"/>
              </a:solidFill>
              <a:latin typeface="iCiel Cadena" panose="02000503000000020004" pitchFamily="50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E0B78F-1C6D-9825-4753-2328D3B14EE3}"/>
              </a:ext>
            </a:extLst>
          </p:cNvPr>
          <p:cNvSpPr txBox="1"/>
          <p:nvPr/>
        </p:nvSpPr>
        <p:spPr>
          <a:xfrm>
            <a:off x="1619794" y="2551605"/>
            <a:ext cx="6043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76FB6A-1193-3851-552C-948D283B99E3}"/>
              </a:ext>
            </a:extLst>
          </p:cNvPr>
          <p:cNvSpPr txBox="1"/>
          <p:nvPr/>
        </p:nvSpPr>
        <p:spPr>
          <a:xfrm>
            <a:off x="2756262" y="2913007"/>
            <a:ext cx="4167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42,5 x 4 = 170 (km)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DE8935-BFC8-1CAB-F47C-31E728D008ED}"/>
              </a:ext>
            </a:extLst>
          </p:cNvPr>
          <p:cNvSpPr txBox="1"/>
          <p:nvPr/>
        </p:nvSpPr>
        <p:spPr>
          <a:xfrm>
            <a:off x="3770813" y="3352788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170km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6D6DF6-203D-A480-737F-968058ABA291}"/>
              </a:ext>
            </a:extLst>
          </p:cNvPr>
          <p:cNvSpPr/>
          <p:nvPr/>
        </p:nvSpPr>
        <p:spPr>
          <a:xfrm>
            <a:off x="539931" y="4249783"/>
            <a:ext cx="8064137" cy="82731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0808B5-D4C7-282D-2390-A48450FD2443}"/>
              </a:ext>
            </a:extLst>
          </p:cNvPr>
          <p:cNvSpPr/>
          <p:nvPr/>
        </p:nvSpPr>
        <p:spPr>
          <a:xfrm>
            <a:off x="722811" y="4354284"/>
            <a:ext cx="7654835" cy="62701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ED1883-39A3-9620-5356-48EDBE23F03B}"/>
              </a:ext>
            </a:extLst>
          </p:cNvPr>
          <p:cNvSpPr txBox="1"/>
          <p:nvPr/>
        </p:nvSpPr>
        <p:spPr>
          <a:xfrm>
            <a:off x="735875" y="4422313"/>
            <a:ext cx="1545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iCiel Cadena" panose="02000503000000020004" pitchFamily="50" charset="0"/>
              </a:rPr>
              <a:t>Nhận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iCiel Cadena" panose="02000503000000020004" pitchFamily="50" charset="0"/>
              </a:rPr>
              <a:t>xét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iCiel Cadena" panose="02000503000000020004" pitchFamily="50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69AE50-7D3A-509C-0380-72755198DF1E}"/>
              </a:ext>
            </a:extLst>
          </p:cNvPr>
          <p:cNvSpPr txBox="1"/>
          <p:nvPr/>
        </p:nvSpPr>
        <p:spPr>
          <a:xfrm>
            <a:off x="2181496" y="4349925"/>
            <a:ext cx="6091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979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4" grpId="0" animBg="1"/>
      <p:bldP spid="5" grpId="0" animBg="1"/>
      <p:bldP spid="7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41766FD-8A28-E56E-BE0E-AA3037CB6F83}"/>
              </a:ext>
            </a:extLst>
          </p:cNvPr>
          <p:cNvSpPr/>
          <p:nvPr/>
        </p:nvSpPr>
        <p:spPr>
          <a:xfrm>
            <a:off x="944118" y="2814150"/>
            <a:ext cx="2090057" cy="62701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5E7089A-B319-F75B-1B53-644A06F04ECB}"/>
              </a:ext>
            </a:extLst>
          </p:cNvPr>
          <p:cNvSpPr/>
          <p:nvPr/>
        </p:nvSpPr>
        <p:spPr>
          <a:xfrm>
            <a:off x="1057329" y="2903957"/>
            <a:ext cx="1846217" cy="4588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26BB9D-FAAF-C7DD-2504-1FBD329C7B75}"/>
              </a:ext>
            </a:extLst>
          </p:cNvPr>
          <p:cNvSpPr txBox="1"/>
          <p:nvPr/>
        </p:nvSpPr>
        <p:spPr>
          <a:xfrm>
            <a:off x="1362128" y="2890929"/>
            <a:ext cx="1724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iCiel Cadena" panose="02000503000000020004" pitchFamily="50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latin typeface="iCiel Cadena" panose="02000503000000020004" pitchFamily="50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iCiel Cadena" panose="02000503000000020004" pitchFamily="50" charset="0"/>
                <a:cs typeface="Times New Roman" panose="02020603050405020304" pitchFamily="18" charset="0"/>
              </a:rPr>
              <a:t>tốc</a:t>
            </a:r>
            <a:endParaRPr lang="en-US" sz="2400" b="1" dirty="0">
              <a:latin typeface="iCiel Cadena" panose="02000503000000020004" pitchFamily="50" charset="0"/>
              <a:cs typeface="Times New Roman" panose="02020603050405020304" pitchFamily="18" charset="0"/>
            </a:endParaRPr>
          </a:p>
        </p:txBody>
      </p:sp>
      <p:sp>
        <p:nvSpPr>
          <p:cNvPr id="2032" name="Google Shape;2032;p40"/>
          <p:cNvSpPr/>
          <p:nvPr/>
        </p:nvSpPr>
        <p:spPr>
          <a:xfrm>
            <a:off x="1442885" y="1229599"/>
            <a:ext cx="943800" cy="9438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dist="38100" dir="1140000" algn="bl" rotWithShape="0">
              <a:schemeClr val="dk1">
                <a:alpha val="6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050"/>
              </a:solidFill>
            </a:endParaRPr>
          </a:p>
        </p:txBody>
      </p:sp>
      <p:sp>
        <p:nvSpPr>
          <p:cNvPr id="2033" name="Google Shape;2033;p40"/>
          <p:cNvSpPr/>
          <p:nvPr/>
        </p:nvSpPr>
        <p:spPr>
          <a:xfrm>
            <a:off x="4239440" y="1229599"/>
            <a:ext cx="943800" cy="9438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dist="38100" dir="1140000" algn="bl" rotWithShape="0">
              <a:schemeClr val="dk1">
                <a:alpha val="6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C000"/>
              </a:solidFill>
            </a:endParaRPr>
          </a:p>
        </p:txBody>
      </p:sp>
      <p:sp>
        <p:nvSpPr>
          <p:cNvPr id="2034" name="Google Shape;2034;p40"/>
          <p:cNvSpPr/>
          <p:nvPr/>
        </p:nvSpPr>
        <p:spPr>
          <a:xfrm>
            <a:off x="6922780" y="1229599"/>
            <a:ext cx="943800" cy="9438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dist="38100" dir="1140000" algn="bl" rotWithShape="0">
              <a:schemeClr val="dk1">
                <a:alpha val="6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C000"/>
              </a:solidFill>
            </a:endParaRPr>
          </a:p>
        </p:txBody>
      </p:sp>
      <p:sp>
        <p:nvSpPr>
          <p:cNvPr id="2039" name="Google Shape;2039;p40"/>
          <p:cNvSpPr txBox="1">
            <a:spLocks noGrp="1"/>
          </p:cNvSpPr>
          <p:nvPr>
            <p:ph type="title"/>
          </p:nvPr>
        </p:nvSpPr>
        <p:spPr>
          <a:xfrm>
            <a:off x="1547435" y="1415149"/>
            <a:ext cx="734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B050"/>
                </a:solidFill>
              </a:rPr>
              <a:t>4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2040" name="Google Shape;2040;p40"/>
          <p:cNvSpPr txBox="1">
            <a:spLocks noGrp="1"/>
          </p:cNvSpPr>
          <p:nvPr>
            <p:ph type="title" idx="4"/>
          </p:nvPr>
        </p:nvSpPr>
        <p:spPr>
          <a:xfrm>
            <a:off x="4257699" y="1458692"/>
            <a:ext cx="907281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>
                    <a:lumMod val="50000"/>
                  </a:schemeClr>
                </a:solidFill>
              </a:rPr>
              <a:t>170</a:t>
            </a:r>
            <a:endParaRPr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41" name="Google Shape;2041;p40"/>
          <p:cNvSpPr txBox="1">
            <a:spLocks noGrp="1"/>
          </p:cNvSpPr>
          <p:nvPr>
            <p:ph type="title" idx="5"/>
          </p:nvPr>
        </p:nvSpPr>
        <p:spPr>
          <a:xfrm>
            <a:off x="6853648" y="1397732"/>
            <a:ext cx="1079863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5">
                    <a:lumMod val="75000"/>
                  </a:schemeClr>
                </a:solidFill>
              </a:rPr>
              <a:t>42,5</a:t>
            </a:r>
            <a:endParaRPr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44EF0D-4213-1D48-3641-349680A58EB9}"/>
              </a:ext>
            </a:extLst>
          </p:cNvPr>
          <p:cNvSpPr txBox="1"/>
          <p:nvPr/>
        </p:nvSpPr>
        <p:spPr>
          <a:xfrm>
            <a:off x="291737" y="385173"/>
            <a:ext cx="856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nối</a:t>
            </a:r>
            <a:r>
              <a:rPr lang="en-US" sz="3200" dirty="0">
                <a:solidFill>
                  <a:srgbClr val="00206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thị</a:t>
            </a:r>
            <a:r>
              <a:rPr lang="en-US" sz="3200" dirty="0">
                <a:solidFill>
                  <a:srgbClr val="00206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đại</a:t>
            </a:r>
            <a:r>
              <a:rPr lang="en-US" sz="3200" dirty="0">
                <a:solidFill>
                  <a:srgbClr val="00206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tương</a:t>
            </a:r>
            <a:r>
              <a:rPr lang="en-US" sz="3200" dirty="0">
                <a:solidFill>
                  <a:srgbClr val="00206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anose="02000503000000020004" pitchFamily="50" charset="0"/>
              </a:rPr>
              <a:t>ứng</a:t>
            </a:r>
            <a:r>
              <a:rPr lang="en-US" sz="3200" dirty="0">
                <a:solidFill>
                  <a:srgbClr val="002060"/>
                </a:solidFill>
                <a:latin typeface="iCiel Cadena" panose="02000503000000020004" pitchFamily="50" charset="0"/>
              </a:rPr>
              <a:t>.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6EE1BAC-5773-29CC-ED99-E1FFC3226980}"/>
              </a:ext>
            </a:extLst>
          </p:cNvPr>
          <p:cNvSpPr/>
          <p:nvPr/>
        </p:nvSpPr>
        <p:spPr>
          <a:xfrm>
            <a:off x="6375633" y="2821579"/>
            <a:ext cx="2090057" cy="62701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DA4D38E-5AD0-7A7B-212F-B2DBF34A0F38}"/>
              </a:ext>
            </a:extLst>
          </p:cNvPr>
          <p:cNvSpPr/>
          <p:nvPr/>
        </p:nvSpPr>
        <p:spPr>
          <a:xfrm>
            <a:off x="6488844" y="2911386"/>
            <a:ext cx="1846217" cy="4588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DE9FF-8C15-140C-FCFA-5CDA771159BD}"/>
              </a:ext>
            </a:extLst>
          </p:cNvPr>
          <p:cNvSpPr txBox="1"/>
          <p:nvPr/>
        </p:nvSpPr>
        <p:spPr>
          <a:xfrm>
            <a:off x="6680433" y="2865122"/>
            <a:ext cx="1724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iCiel Cadena" panose="02000503000000020004" pitchFamily="50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iCiel Cadena" panose="02000503000000020004" pitchFamily="50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iCiel Cadena" panose="02000503000000020004" pitchFamily="50" charset="0"/>
                <a:cs typeface="Times New Roman" panose="02020603050405020304" pitchFamily="18" charset="0"/>
              </a:rPr>
              <a:t>gian</a:t>
            </a:r>
            <a:endParaRPr lang="en-US" sz="2400" b="1" dirty="0">
              <a:latin typeface="iCiel Cadena" panose="02000503000000020004" pitchFamily="50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9E2DC49-AB16-5951-3764-83384AE96BBF}"/>
              </a:ext>
            </a:extLst>
          </p:cNvPr>
          <p:cNvSpPr/>
          <p:nvPr/>
        </p:nvSpPr>
        <p:spPr>
          <a:xfrm>
            <a:off x="3644537" y="2817224"/>
            <a:ext cx="2090057" cy="62701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C183321-06D5-56D2-EFB2-5383FEB9CDAB}"/>
              </a:ext>
            </a:extLst>
          </p:cNvPr>
          <p:cNvSpPr/>
          <p:nvPr/>
        </p:nvSpPr>
        <p:spPr>
          <a:xfrm>
            <a:off x="3757748" y="2907031"/>
            <a:ext cx="1846217" cy="4588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267C2B-2BD9-DBCE-D2C5-C91487023179}"/>
              </a:ext>
            </a:extLst>
          </p:cNvPr>
          <p:cNvSpPr txBox="1"/>
          <p:nvPr/>
        </p:nvSpPr>
        <p:spPr>
          <a:xfrm>
            <a:off x="3714205" y="2878185"/>
            <a:ext cx="2460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iCiel Cadena" panose="02000503000000020004" pitchFamily="50" charset="0"/>
                <a:cs typeface="Times New Roman" panose="02020603050405020304" pitchFamily="18" charset="0"/>
              </a:rPr>
              <a:t>Quãng</a:t>
            </a:r>
            <a:r>
              <a:rPr lang="en-US" sz="2400" b="1" dirty="0">
                <a:latin typeface="iCiel Cadena" panose="02000503000000020004" pitchFamily="50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iCiel Cadena" panose="02000503000000020004" pitchFamily="50" charset="0"/>
                <a:cs typeface="Times New Roman" panose="02020603050405020304" pitchFamily="18" charset="0"/>
              </a:rPr>
              <a:t>đường</a:t>
            </a:r>
            <a:endParaRPr lang="en-US" sz="2400" b="1" dirty="0">
              <a:latin typeface="iCiel Cadena" panose="02000503000000020004" pitchFamily="50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A67FB7B-DD12-A9EC-BC5D-A0425237E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387" y="2923180"/>
            <a:ext cx="3210740" cy="231260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A4DC203-9ACB-43DC-5EE7-8C9409E03F5E}"/>
              </a:ext>
            </a:extLst>
          </p:cNvPr>
          <p:cNvCxnSpPr>
            <a:cxnSpLocks/>
          </p:cNvCxnSpPr>
          <p:nvPr/>
        </p:nvCxnSpPr>
        <p:spPr>
          <a:xfrm>
            <a:off x="2319573" y="1894445"/>
            <a:ext cx="4987238" cy="966201"/>
          </a:xfrm>
          <a:prstGeom prst="straightConnector1">
            <a:avLst/>
          </a:prstGeom>
          <a:ln w="38100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9BF31B4-B7FF-3208-2132-13F10292819D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4689566" y="2172680"/>
            <a:ext cx="5489" cy="644544"/>
          </a:xfrm>
          <a:prstGeom prst="straightConnector1">
            <a:avLst/>
          </a:prstGeom>
          <a:ln w="38100">
            <a:solidFill>
              <a:srgbClr val="0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D47CBBA-1C1A-F41E-8C23-CA94B2A45508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1989147" y="1984849"/>
            <a:ext cx="5071849" cy="829301"/>
          </a:xfrm>
          <a:prstGeom prst="straightConnector1">
            <a:avLst/>
          </a:prstGeom>
          <a:ln w="38100">
            <a:solidFill>
              <a:srgbClr val="FFFFFF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91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032" grpId="0" animBg="1"/>
      <p:bldP spid="2033" grpId="0" animBg="1"/>
      <p:bldP spid="2034" grpId="0" animBg="1"/>
      <p:bldP spid="2039" grpId="0"/>
      <p:bldP spid="2040" grpId="0"/>
      <p:bldP spid="2041" grpId="0"/>
      <p:bldP spid="14" grpId="0"/>
      <p:bldP spid="15" grpId="0" animBg="1"/>
      <p:bldP spid="16" grpId="0" animBg="1"/>
      <p:bldP spid="17" grpId="0"/>
      <p:bldP spid="18" grpId="0" animBg="1"/>
      <p:bldP spid="19" grpId="0" animBg="1"/>
      <p:bldP spid="20" grpId="0"/>
    </p:bldLst>
  </p:timing>
</p:sld>
</file>

<file path=ppt/theme/theme1.xml><?xml version="1.0" encoding="utf-8"?>
<a:theme xmlns:a="http://schemas.openxmlformats.org/drawingml/2006/main" name="My Favorite Place on Holidays by Slidesgo">
  <a:themeElements>
    <a:clrScheme name="Simple Light">
      <a:dk1>
        <a:srgbClr val="092553"/>
      </a:dk1>
      <a:lt1>
        <a:srgbClr val="FFFFFF"/>
      </a:lt1>
      <a:dk2>
        <a:srgbClr val="3C9968"/>
      </a:dk2>
      <a:lt2>
        <a:srgbClr val="84E1F1"/>
      </a:lt2>
      <a:accent1>
        <a:srgbClr val="42697A"/>
      </a:accent1>
      <a:accent2>
        <a:srgbClr val="B5C44D"/>
      </a:accent2>
      <a:accent3>
        <a:srgbClr val="EFB919"/>
      </a:accent3>
      <a:accent4>
        <a:srgbClr val="6969D6"/>
      </a:accent4>
      <a:accent5>
        <a:srgbClr val="D13347"/>
      </a:accent5>
      <a:accent6>
        <a:srgbClr val="A3C2C1"/>
      </a:accent6>
      <a:hlink>
        <a:srgbClr val="0925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213</TotalTime>
  <Words>847</Words>
  <Application>Microsoft Office PowerPoint</Application>
  <PresentationFormat>On-screen Show (16:9)</PresentationFormat>
  <Paragraphs>131</Paragraphs>
  <Slides>24</Slides>
  <Notes>24</Notes>
  <HiddenSlides>0</HiddenSlides>
  <MMClips>1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47" baseType="lpstr">
      <vt:lpstr>Anaheim</vt:lpstr>
      <vt:lpstr>Euphoria Script</vt:lpstr>
      <vt:lpstr>Roboto Condensed Light</vt:lpstr>
      <vt:lpstr>Times New Roman</vt:lpstr>
      <vt:lpstr>Chelsea Market</vt:lpstr>
      <vt:lpstr>SVN-Gretoon</vt:lpstr>
      <vt:lpstr>Arial</vt:lpstr>
      <vt:lpstr>Catamaran</vt:lpstr>
      <vt:lpstr>Nunito Light</vt:lpstr>
      <vt:lpstr>iCiel Soup of Justice</vt:lpstr>
      <vt:lpstr>Cambria Math</vt:lpstr>
      <vt:lpstr>Montserrat Medium</vt:lpstr>
      <vt:lpstr>Montserrat Black</vt:lpstr>
      <vt:lpstr>Bebas Neue</vt:lpstr>
      <vt:lpstr>Mouse Memoirs</vt:lpstr>
      <vt:lpstr>iCiel Pony</vt:lpstr>
      <vt:lpstr>SVN-Standly</vt:lpstr>
      <vt:lpstr>Boogaloo</vt:lpstr>
      <vt:lpstr>Alfa Slab One</vt:lpstr>
      <vt:lpstr>SVN-Ziclets</vt:lpstr>
      <vt:lpstr>iCiel Cadena</vt:lpstr>
      <vt:lpstr>My Favorite Place on Holidays by Slidesgo</vt:lpstr>
      <vt:lpstr>School Bus Drivers Day by Slidesgo</vt:lpstr>
      <vt:lpstr>PowerPoint Presentation</vt:lpstr>
      <vt:lpstr>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FAVORITE PLACE ON HOLIDAYS</dc:title>
  <dc:subject>9Slide.vn</dc:subject>
  <dc:creator>HP</dc:creator>
  <dc:description>9Slide.vn</dc:description>
  <cp:lastModifiedBy>9Slide</cp:lastModifiedBy>
  <cp:revision>11</cp:revision>
  <dcterms:modified xsi:type="dcterms:W3CDTF">2023-03-13T16:31:03Z</dcterms:modified>
  <cp:category>9Slide.vn</cp:category>
</cp:coreProperties>
</file>