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307" r:id="rId4"/>
    <p:sldId id="308" r:id="rId5"/>
    <p:sldId id="309" r:id="rId6"/>
    <p:sldId id="259" r:id="rId7"/>
    <p:sldId id="260" r:id="rId8"/>
    <p:sldId id="300" r:id="rId9"/>
    <p:sldId id="287" r:id="rId10"/>
    <p:sldId id="285" r:id="rId11"/>
    <p:sldId id="301" r:id="rId12"/>
    <p:sldId id="302" r:id="rId13"/>
    <p:sldId id="303" r:id="rId14"/>
    <p:sldId id="304" r:id="rId15"/>
    <p:sldId id="305" r:id="rId16"/>
    <p:sldId id="306" r:id="rId17"/>
    <p:sldId id="290" r:id="rId18"/>
    <p:sldId id="291" r:id="rId19"/>
    <p:sldId id="281" r:id="rId20"/>
    <p:sldId id="286" r:id="rId21"/>
  </p:sldIdLst>
  <p:sldSz cx="12192000" cy="6858000"/>
  <p:notesSz cx="6858000" cy="9144000"/>
  <p:embeddedFontLst>
    <p:embeddedFont>
      <p:font typeface="SVN-Bistro Script" panose="02000506000000020003" pitchFamily="50" charset="0"/>
      <p:regular r:id="rId23"/>
    </p:embeddedFont>
    <p:embeddedFont>
      <p:font typeface="UTM Isadora" panose="02040603050506020204" pitchFamily="18" charset="0"/>
      <p:regular r:id="rId24"/>
      <p:bold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SVN-Hole Hearted" panose="020B0A06020104020203" pitchFamily="34" charset="0"/>
      <p:regular r:id="rId28"/>
    </p:embeddedFont>
    <p:embeddedFont>
      <p:font typeface="SVN-Rio 2016" panose="03060502030307020202" pitchFamily="66" charset="0"/>
      <p:regular r:id="rId29"/>
    </p:embeddedFont>
    <p:embeddedFont>
      <p:font typeface="HP001 5 hàng" panose="020B0603050302020204" pitchFamily="34" charset="0"/>
      <p:regular r:id="rId30"/>
      <p:bold r:id="rId31"/>
    </p:embeddedFont>
    <p:embeddedFont>
      <p:font typeface="Fira Sans Extra Condensed" panose="020B0604020202020204" charset="0"/>
      <p:regular r:id="rId32"/>
      <p:bold r:id="rId33"/>
    </p:embeddedFont>
    <p:embeddedFont>
      <p:font typeface="UTM Atlas" panose="02040603050506020204" pitchFamily="18" charset="0"/>
      <p:regular r:id="rId34"/>
      <p:bold r:id="rId35"/>
    </p:embeddedFont>
    <p:embeddedFont>
      <p:font typeface="Cambria Math" panose="02040503050406030204" pitchFamily="18" charset="0"/>
      <p:regular r:id="rId36"/>
    </p:embeddedFont>
    <p:embeddedFont>
      <p:font typeface="SVN-Bira" panose="02040603050506020204" pitchFamily="18" charset="0"/>
      <p:regular r:id="rId37"/>
    </p:embeddedFont>
    <p:embeddedFont>
      <p:font typeface="宋体" panose="02010600030101010101" pitchFamily="2" charset="-12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SVN-Motion Picture" panose="02040603050506020204" pitchFamily="18" charset="0"/>
      <p:regular r:id="rId43"/>
    </p:embeddedFont>
    <p:embeddedFont>
      <p:font typeface="SVN-Poky's" panose="020B0606040200020203" pitchFamily="34" charset="0"/>
      <p:regular r:id="rId44"/>
    </p:embeddedFont>
    <p:embeddedFont>
      <p:font typeface="UTM A&amp;S Graceland" panose="02040603050506020204" pitchFamily="18" charset="0"/>
      <p:regular r:id="rId45"/>
    </p:embeddedFont>
    <p:embeddedFont>
      <p:font typeface="微软雅黑 Light" panose="020B0502040204020203" pitchFamily="34" charset="-122"/>
      <p:regular r:id="rId46"/>
    </p:embeddedFont>
    <p:embeddedFont>
      <p:font typeface="iCiel Cadena" panose="02000503000000020004" pitchFamily="2" charset="0"/>
      <p:bold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CC"/>
    <a:srgbClr val="FF0000"/>
    <a:srgbClr val="FF0066"/>
    <a:srgbClr val="00CC00"/>
    <a:srgbClr val="99FF66"/>
    <a:srgbClr val="006600"/>
    <a:srgbClr val="E55174"/>
    <a:srgbClr val="663300"/>
    <a:srgbClr val="7E4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9" autoAdjust="0"/>
    <p:restoredTop sz="94660"/>
  </p:normalViewPr>
  <p:slideViewPr>
    <p:cSldViewPr snapToGrid="0">
      <p:cViewPr>
        <p:scale>
          <a:sx n="59" d="100"/>
          <a:sy n="59" d="100"/>
        </p:scale>
        <p:origin x="922" y="6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54B0D-DAE4-4F35-B177-1A4C2FB1EC3F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5D281-D23C-4EEB-8748-C58E8FF0C2B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01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482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803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85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82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093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00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418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969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494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677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96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7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7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07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7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0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3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86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3.png"/><Relationship Id="rId1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3.svg"/><Relationship Id="rId12" Type="http://schemas.openxmlformats.org/officeDocument/2006/relationships/image" Target="../media/image11.sv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gif"/><Relationship Id="rId4" Type="http://schemas.openxmlformats.org/officeDocument/2006/relationships/image" Target="../media/image49.png"/><Relationship Id="rId1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6.gif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3.jp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16.gif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3.jp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1745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6" y="-682754"/>
            <a:ext cx="10021824" cy="593028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47" y="577213"/>
            <a:ext cx="6388232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0936" y="2579832"/>
            <a:ext cx="89944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500" u="sng" dirty="0" err="1" smtClean="0">
                <a:latin typeface="SVN-Bira" panose="020406030505060202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Toán</a:t>
            </a:r>
            <a:endParaRPr lang="en-US" altLang="zh-CN" sz="3500" u="sng" dirty="0" smtClean="0">
              <a:latin typeface="SVN-Bira" panose="020406030505060202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38836" y="4472538"/>
            <a:ext cx="42454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 err="1" smtClean="0">
                <a:latin typeface="UTM Isadora" panose="02040603050506020204" pitchFamily="18" charset="0"/>
                <a:ea typeface="微软雅黑 Light" panose="020B0502040204020203" pitchFamily="34" charset="-122"/>
              </a:rPr>
              <a:t>Trang</a:t>
            </a:r>
            <a:r>
              <a:rPr lang="en-US" altLang="zh-CN" sz="2500" b="1" dirty="0" smtClean="0">
                <a:latin typeface="UTM Isadora" panose="02040603050506020204" pitchFamily="18" charset="0"/>
                <a:ea typeface="微软雅黑 Light" panose="020B0502040204020203" pitchFamily="34" charset="-122"/>
              </a:rPr>
              <a:t> 131</a:t>
            </a:r>
            <a:endParaRPr lang="zh-CN" altLang="en-US" sz="2500" b="1" dirty="0">
              <a:latin typeface="UTM Isadora" panose="020406030505060202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34017" y="3233092"/>
            <a:ext cx="976831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000" dirty="0">
                <a:solidFill>
                  <a:srgbClr val="FF0000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C</a:t>
            </a:r>
            <a:r>
              <a:rPr lang="en-US" altLang="zh-CN" sz="7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Ộ</a:t>
            </a:r>
            <a:r>
              <a:rPr lang="en-US" altLang="zh-CN" sz="7000" dirty="0">
                <a:solidFill>
                  <a:srgbClr val="7030A0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N</a:t>
            </a:r>
            <a:r>
              <a:rPr lang="en-US" altLang="zh-CN" sz="7000" dirty="0">
                <a:solidFill>
                  <a:schemeClr val="accent6">
                    <a:lumMod val="60000"/>
                    <a:lumOff val="40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G</a:t>
            </a:r>
            <a:r>
              <a:rPr lang="en-US" altLang="zh-CN" sz="7000" dirty="0">
                <a:solidFill>
                  <a:srgbClr val="FF7E0A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7000" dirty="0">
                <a:solidFill>
                  <a:srgbClr val="00B050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S</a:t>
            </a:r>
            <a:r>
              <a:rPr lang="en-US" altLang="zh-CN" sz="7000" dirty="0">
                <a:solidFill>
                  <a:schemeClr val="tx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Ố</a:t>
            </a:r>
            <a:r>
              <a:rPr lang="en-US" altLang="zh-CN" sz="7000" dirty="0">
                <a:solidFill>
                  <a:srgbClr val="FF7E0A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7000" dirty="0">
                <a:solidFill>
                  <a:srgbClr val="E55174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Đ</a:t>
            </a:r>
            <a:r>
              <a:rPr lang="en-US" altLang="zh-CN" sz="7000" dirty="0">
                <a:solidFill>
                  <a:schemeClr val="bg1">
                    <a:lumMod val="75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O</a:t>
            </a:r>
            <a:r>
              <a:rPr lang="en-US" altLang="zh-CN" sz="7000" dirty="0">
                <a:solidFill>
                  <a:srgbClr val="FF7E0A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7000" dirty="0">
                <a:solidFill>
                  <a:srgbClr val="FF0000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T</a:t>
            </a:r>
            <a:r>
              <a:rPr lang="en-US" altLang="zh-CN" sz="7000" dirty="0">
                <a:solidFill>
                  <a:schemeClr val="accent4">
                    <a:lumMod val="60000"/>
                    <a:lumOff val="40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H</a:t>
            </a:r>
            <a:r>
              <a:rPr lang="en-US" altLang="zh-CN" sz="7000" dirty="0">
                <a:solidFill>
                  <a:srgbClr val="0000CC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Ờ</a:t>
            </a:r>
            <a:r>
              <a:rPr lang="en-US" altLang="zh-CN" sz="7000" dirty="0">
                <a:solidFill>
                  <a:schemeClr val="accent6">
                    <a:lumMod val="60000"/>
                    <a:lumOff val="40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I</a:t>
            </a:r>
            <a:r>
              <a:rPr lang="en-US" altLang="zh-CN" sz="7000" dirty="0">
                <a:solidFill>
                  <a:srgbClr val="FF7E0A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 </a:t>
            </a:r>
            <a:r>
              <a:rPr lang="en-US" altLang="zh-CN" sz="7000" dirty="0">
                <a:solidFill>
                  <a:srgbClr val="006600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G</a:t>
            </a:r>
            <a:r>
              <a:rPr lang="en-US" altLang="zh-CN" sz="7000" dirty="0">
                <a:solidFill>
                  <a:schemeClr val="accent4">
                    <a:lumMod val="60000"/>
                    <a:lumOff val="40000"/>
                  </a:schemeClr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I</a:t>
            </a:r>
            <a:r>
              <a:rPr lang="en-US" altLang="zh-CN" sz="7000" dirty="0">
                <a:solidFill>
                  <a:srgbClr val="FF0066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A</a:t>
            </a:r>
            <a:r>
              <a:rPr lang="en-US" altLang="zh-CN" sz="7000" dirty="0">
                <a:solidFill>
                  <a:srgbClr val="99FF66"/>
                </a:solidFill>
                <a:latin typeface="SVN-Poky's" panose="020B0606040200020203" pitchFamily="34" charset="0"/>
                <a:ea typeface="微软雅黑 Light" panose="020B0502040204020203" pitchFamily="34" charset="-122"/>
              </a:rPr>
              <a:t>N</a:t>
            </a:r>
            <a:endParaRPr lang="zh-CN" altLang="en-US" sz="7000" dirty="0">
              <a:solidFill>
                <a:srgbClr val="99FF66"/>
              </a:solidFill>
              <a:latin typeface="SVN-Poky's" panose="020B0606040200020203" pitchFamily="34" charset="0"/>
              <a:ea typeface="微软雅黑 Light" panose="020B0502040204020203" pitchFamily="34" charset="-122"/>
            </a:endParaRPr>
          </a:p>
          <a:p>
            <a:endParaRPr lang="en-US" sz="7000" dirty="0"/>
          </a:p>
        </p:txBody>
      </p:sp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4" grpId="1"/>
    </p:bldLst>
  </p:timing>
  <p:extLst mod="1"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0226" y="131953"/>
            <a:ext cx="848341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Muốn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cộng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số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đo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thời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gian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, ta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làm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như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sau</a:t>
            </a:r>
            <a:r>
              <a:rPr lang="en-US" sz="4500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:</a:t>
            </a:r>
            <a:endParaRPr lang="en-US" sz="4500" dirty="0">
              <a:solidFill>
                <a:srgbClr val="FF0000"/>
              </a:solidFill>
              <a:latin typeface="UTM A&amp;S Graceland" panose="0204060305050602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BA5BC39-7AD0-4670-AA71-13389A7BED25}"/>
              </a:ext>
            </a:extLst>
          </p:cNvPr>
          <p:cNvSpPr txBox="1"/>
          <p:nvPr/>
        </p:nvSpPr>
        <p:spPr>
          <a:xfrm>
            <a:off x="1675355" y="1062737"/>
            <a:ext cx="92048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 vị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altLang="en-US" sz="3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26">
            <a:extLst>
              <a:ext uri="{FF2B5EF4-FFF2-40B4-BE49-F238E27FC236}">
                <a16:creationId xmlns="" xmlns:a16="http://schemas.microsoft.com/office/drawing/2014/main" id="{95703FCC-5FFF-45BC-A844-5113428F9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110" y="3321752"/>
            <a:ext cx="87686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/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5AA0BF8-BDB8-4A59-ADA8-0644DDFC4F1D}"/>
              </a:ext>
            </a:extLst>
          </p:cNvPr>
          <p:cNvSpPr txBox="1"/>
          <p:nvPr/>
        </p:nvSpPr>
        <p:spPr>
          <a:xfrm>
            <a:off x="2455001" y="2137096"/>
            <a:ext cx="82360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ộng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en-US" altLang="en-US" sz="3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altLang="en-US" sz="3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3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3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3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30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3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图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409" y="4663538"/>
            <a:ext cx="2775591" cy="2194462"/>
          </a:xfrm>
          <a:prstGeom prst="rect">
            <a:avLst/>
          </a:prstGeom>
        </p:spPr>
      </p:pic>
      <p:pic>
        <p:nvPicPr>
          <p:cNvPr id="70" name="图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67" y="4632397"/>
            <a:ext cx="2775591" cy="219446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D0C61157-B00D-F602-AB55-D85D5BD3B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025" y="1192866"/>
            <a:ext cx="839201" cy="63905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4071DDA5-CAA8-656C-1768-316880A90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1206" y="2294941"/>
            <a:ext cx="839201" cy="63905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B3D33D7A-D58D-BB87-3B01-5E783D3D0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6199" y="3857820"/>
            <a:ext cx="839201" cy="6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175" y="-35169"/>
            <a:ext cx="4066711" cy="1549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2454" y="486137"/>
            <a:ext cx="31870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1: </a:t>
            </a:r>
            <a:r>
              <a:rPr lang="en-US" sz="5000" b="1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Tính</a:t>
            </a:r>
            <a:r>
              <a:rPr lang="en-US" sz="5000" b="1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:</a:t>
            </a:r>
            <a:endParaRPr lang="en-US" sz="5000" b="1" dirty="0">
              <a:solidFill>
                <a:srgbClr val="FF0000"/>
              </a:solidFill>
              <a:latin typeface="UTM A&amp;S Graceland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643030"/>
            <a:ext cx="74849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7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3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+ 6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+ 8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4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+ 8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31813" y="3936803"/>
            <a:ext cx="90712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3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+ 4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4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8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+ 6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43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36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175" y="-35169"/>
            <a:ext cx="4066711" cy="1549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2454" y="486137"/>
            <a:ext cx="31870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1: </a:t>
            </a:r>
            <a:r>
              <a:rPr lang="en-US" sz="5000" b="1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Tính</a:t>
            </a:r>
            <a:r>
              <a:rPr lang="en-US" sz="5000" b="1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:</a:t>
            </a:r>
            <a:endParaRPr lang="en-US" sz="5000" b="1" dirty="0">
              <a:solidFill>
                <a:srgbClr val="FF0000"/>
              </a:solidFill>
              <a:latin typeface="UTM A&amp;S Graceland" panose="02040603050506020204" pitchFamily="18" charset="0"/>
            </a:endParaRPr>
          </a:p>
        </p:txBody>
      </p:sp>
      <p:grpSp>
        <p:nvGrpSpPr>
          <p:cNvPr id="7" name="Nhóm 8">
            <a:extLst>
              <a:ext uri="{FF2B5EF4-FFF2-40B4-BE49-F238E27FC236}">
                <a16:creationId xmlns="" xmlns:a16="http://schemas.microsoft.com/office/drawing/2014/main" id="{6C92C1C9-41A3-7D74-192D-C855F6D00604}"/>
              </a:ext>
            </a:extLst>
          </p:cNvPr>
          <p:cNvGrpSpPr/>
          <p:nvPr/>
        </p:nvGrpSpPr>
        <p:grpSpPr>
          <a:xfrm>
            <a:off x="38100" y="1514584"/>
            <a:ext cx="5856652" cy="4688760"/>
            <a:chOff x="354819" y="826071"/>
            <a:chExt cx="8052581" cy="817822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="" xmlns:a16="http://schemas.microsoft.com/office/drawing/2014/main" id="{D634F29B-8BD2-8006-E5EF-0F7CE82EFD48}"/>
                </a:ext>
              </a:extLst>
            </p:cNvPr>
            <p:cNvSpPr/>
            <p:nvPr/>
          </p:nvSpPr>
          <p:spPr>
            <a:xfrm>
              <a:off x="354819" y="826071"/>
              <a:ext cx="8052581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ình chữ nhật: Góc Tròn 34">
              <a:extLst>
                <a:ext uri="{FF2B5EF4-FFF2-40B4-BE49-F238E27FC236}">
                  <a16:creationId xmlns="" xmlns:a16="http://schemas.microsoft.com/office/drawing/2014/main" id="{A2482DA1-3F90-AECD-D9BB-274E7642367B}"/>
                </a:ext>
              </a:extLst>
            </p:cNvPr>
            <p:cNvSpPr/>
            <p:nvPr/>
          </p:nvSpPr>
          <p:spPr>
            <a:xfrm>
              <a:off x="467872" y="897126"/>
              <a:ext cx="7826473" cy="683789"/>
            </a:xfrm>
            <a:custGeom>
              <a:avLst/>
              <a:gdLst>
                <a:gd name="connsiteX0" fmla="*/ 0 w 7826473"/>
                <a:gd name="connsiteY0" fmla="*/ 113967 h 683789"/>
                <a:gd name="connsiteX1" fmla="*/ 113967 w 7826473"/>
                <a:gd name="connsiteY1" fmla="*/ 0 h 683789"/>
                <a:gd name="connsiteX2" fmla="*/ 652772 w 7826473"/>
                <a:gd name="connsiteY2" fmla="*/ 0 h 683789"/>
                <a:gd name="connsiteX3" fmla="*/ 1495520 w 7826473"/>
                <a:gd name="connsiteY3" fmla="*/ 0 h 683789"/>
                <a:gd name="connsiteX4" fmla="*/ 2186296 w 7826473"/>
                <a:gd name="connsiteY4" fmla="*/ 0 h 683789"/>
                <a:gd name="connsiteX5" fmla="*/ 3029043 w 7826473"/>
                <a:gd name="connsiteY5" fmla="*/ 0 h 683789"/>
                <a:gd name="connsiteX6" fmla="*/ 3491863 w 7826473"/>
                <a:gd name="connsiteY6" fmla="*/ 0 h 683789"/>
                <a:gd name="connsiteX7" fmla="*/ 4182639 w 7826473"/>
                <a:gd name="connsiteY7" fmla="*/ 0 h 683789"/>
                <a:gd name="connsiteX8" fmla="*/ 4949401 w 7826473"/>
                <a:gd name="connsiteY8" fmla="*/ 0 h 683789"/>
                <a:gd name="connsiteX9" fmla="*/ 5716163 w 7826473"/>
                <a:gd name="connsiteY9" fmla="*/ 0 h 683789"/>
                <a:gd name="connsiteX10" fmla="*/ 6178983 w 7826473"/>
                <a:gd name="connsiteY10" fmla="*/ 0 h 683789"/>
                <a:gd name="connsiteX11" fmla="*/ 6945744 w 7826473"/>
                <a:gd name="connsiteY11" fmla="*/ 0 h 683789"/>
                <a:gd name="connsiteX12" fmla="*/ 7712506 w 7826473"/>
                <a:gd name="connsiteY12" fmla="*/ 0 h 683789"/>
                <a:gd name="connsiteX13" fmla="*/ 7826473 w 7826473"/>
                <a:gd name="connsiteY13" fmla="*/ 113967 h 683789"/>
                <a:gd name="connsiteX14" fmla="*/ 7826473 w 7826473"/>
                <a:gd name="connsiteY14" fmla="*/ 569822 h 683789"/>
                <a:gd name="connsiteX15" fmla="*/ 7712506 w 7826473"/>
                <a:gd name="connsiteY15" fmla="*/ 683789 h 683789"/>
                <a:gd name="connsiteX16" fmla="*/ 7173701 w 7826473"/>
                <a:gd name="connsiteY16" fmla="*/ 683789 h 683789"/>
                <a:gd name="connsiteX17" fmla="*/ 6482924 w 7826473"/>
                <a:gd name="connsiteY17" fmla="*/ 683789 h 683789"/>
                <a:gd name="connsiteX18" fmla="*/ 5868133 w 7826473"/>
                <a:gd name="connsiteY18" fmla="*/ 683789 h 683789"/>
                <a:gd name="connsiteX19" fmla="*/ 5101372 w 7826473"/>
                <a:gd name="connsiteY19" fmla="*/ 683789 h 683789"/>
                <a:gd name="connsiteX20" fmla="*/ 4562566 w 7826473"/>
                <a:gd name="connsiteY20" fmla="*/ 683789 h 683789"/>
                <a:gd name="connsiteX21" fmla="*/ 4099746 w 7826473"/>
                <a:gd name="connsiteY21" fmla="*/ 683789 h 683789"/>
                <a:gd name="connsiteX22" fmla="*/ 3408970 w 7826473"/>
                <a:gd name="connsiteY22" fmla="*/ 683789 h 683789"/>
                <a:gd name="connsiteX23" fmla="*/ 2642208 w 7826473"/>
                <a:gd name="connsiteY23" fmla="*/ 683789 h 683789"/>
                <a:gd name="connsiteX24" fmla="*/ 1799461 w 7826473"/>
                <a:gd name="connsiteY24" fmla="*/ 683789 h 683789"/>
                <a:gd name="connsiteX25" fmla="*/ 1336641 w 7826473"/>
                <a:gd name="connsiteY25" fmla="*/ 683789 h 683789"/>
                <a:gd name="connsiteX26" fmla="*/ 873821 w 7826473"/>
                <a:gd name="connsiteY26" fmla="*/ 683789 h 683789"/>
                <a:gd name="connsiteX27" fmla="*/ 113967 w 7826473"/>
                <a:gd name="connsiteY27" fmla="*/ 683789 h 683789"/>
                <a:gd name="connsiteX28" fmla="*/ 0 w 7826473"/>
                <a:gd name="connsiteY28" fmla="*/ 569822 h 683789"/>
                <a:gd name="connsiteX29" fmla="*/ 0 w 7826473"/>
                <a:gd name="connsiteY29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2647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32382" y="-13046"/>
                    <a:pt x="464123" y="13813"/>
                    <a:pt x="652772" y="0"/>
                  </a:cubicBezTo>
                  <a:cubicBezTo>
                    <a:pt x="841421" y="-13813"/>
                    <a:pt x="1114601" y="-26979"/>
                    <a:pt x="1495520" y="0"/>
                  </a:cubicBezTo>
                  <a:cubicBezTo>
                    <a:pt x="1876439" y="26979"/>
                    <a:pt x="2023912" y="-23714"/>
                    <a:pt x="2186296" y="0"/>
                  </a:cubicBezTo>
                  <a:cubicBezTo>
                    <a:pt x="2348680" y="23714"/>
                    <a:pt x="2653811" y="15277"/>
                    <a:pt x="3029043" y="0"/>
                  </a:cubicBezTo>
                  <a:cubicBezTo>
                    <a:pt x="3404275" y="-15277"/>
                    <a:pt x="3295715" y="-6086"/>
                    <a:pt x="3491863" y="0"/>
                  </a:cubicBezTo>
                  <a:cubicBezTo>
                    <a:pt x="3688011" y="6086"/>
                    <a:pt x="4039319" y="19419"/>
                    <a:pt x="4182639" y="0"/>
                  </a:cubicBezTo>
                  <a:cubicBezTo>
                    <a:pt x="4325959" y="-19419"/>
                    <a:pt x="4789857" y="-19007"/>
                    <a:pt x="4949401" y="0"/>
                  </a:cubicBezTo>
                  <a:cubicBezTo>
                    <a:pt x="5108945" y="19007"/>
                    <a:pt x="5530606" y="-24805"/>
                    <a:pt x="5716163" y="0"/>
                  </a:cubicBezTo>
                  <a:cubicBezTo>
                    <a:pt x="5901720" y="24805"/>
                    <a:pt x="5955397" y="-4572"/>
                    <a:pt x="6178983" y="0"/>
                  </a:cubicBezTo>
                  <a:cubicBezTo>
                    <a:pt x="6402569" y="4572"/>
                    <a:pt x="6624274" y="6587"/>
                    <a:pt x="6945744" y="0"/>
                  </a:cubicBezTo>
                  <a:cubicBezTo>
                    <a:pt x="7267214" y="-6587"/>
                    <a:pt x="7432590" y="-35479"/>
                    <a:pt x="7712506" y="0"/>
                  </a:cubicBezTo>
                  <a:cubicBezTo>
                    <a:pt x="7765934" y="12414"/>
                    <a:pt x="7839554" y="59250"/>
                    <a:pt x="7826473" y="113967"/>
                  </a:cubicBezTo>
                  <a:cubicBezTo>
                    <a:pt x="7847200" y="245801"/>
                    <a:pt x="7823697" y="397305"/>
                    <a:pt x="7826473" y="569822"/>
                  </a:cubicBezTo>
                  <a:cubicBezTo>
                    <a:pt x="7839606" y="626852"/>
                    <a:pt x="7768305" y="674611"/>
                    <a:pt x="7712506" y="683789"/>
                  </a:cubicBezTo>
                  <a:cubicBezTo>
                    <a:pt x="7500003" y="696995"/>
                    <a:pt x="7292057" y="657303"/>
                    <a:pt x="7173701" y="683789"/>
                  </a:cubicBezTo>
                  <a:cubicBezTo>
                    <a:pt x="7055346" y="710275"/>
                    <a:pt x="6665108" y="699753"/>
                    <a:pt x="6482924" y="683789"/>
                  </a:cubicBezTo>
                  <a:cubicBezTo>
                    <a:pt x="6300740" y="667825"/>
                    <a:pt x="6155106" y="665581"/>
                    <a:pt x="5868133" y="683789"/>
                  </a:cubicBezTo>
                  <a:cubicBezTo>
                    <a:pt x="5581160" y="701997"/>
                    <a:pt x="5314495" y="653073"/>
                    <a:pt x="5101372" y="683789"/>
                  </a:cubicBezTo>
                  <a:cubicBezTo>
                    <a:pt x="4888249" y="714505"/>
                    <a:pt x="4797355" y="706589"/>
                    <a:pt x="4562566" y="683789"/>
                  </a:cubicBezTo>
                  <a:cubicBezTo>
                    <a:pt x="4327777" y="660989"/>
                    <a:pt x="4267281" y="661347"/>
                    <a:pt x="4099746" y="683789"/>
                  </a:cubicBezTo>
                  <a:cubicBezTo>
                    <a:pt x="3932211" y="706231"/>
                    <a:pt x="3588520" y="662316"/>
                    <a:pt x="3408970" y="683789"/>
                  </a:cubicBezTo>
                  <a:cubicBezTo>
                    <a:pt x="3229420" y="705262"/>
                    <a:pt x="2828928" y="675279"/>
                    <a:pt x="2642208" y="683789"/>
                  </a:cubicBezTo>
                  <a:cubicBezTo>
                    <a:pt x="2455488" y="692299"/>
                    <a:pt x="2093827" y="678636"/>
                    <a:pt x="1799461" y="683789"/>
                  </a:cubicBezTo>
                  <a:cubicBezTo>
                    <a:pt x="1505095" y="688942"/>
                    <a:pt x="1461051" y="697771"/>
                    <a:pt x="1336641" y="683789"/>
                  </a:cubicBezTo>
                  <a:cubicBezTo>
                    <a:pt x="1212231" y="669807"/>
                    <a:pt x="991588" y="692722"/>
                    <a:pt x="873821" y="683789"/>
                  </a:cubicBezTo>
                  <a:cubicBezTo>
                    <a:pt x="756054" y="674856"/>
                    <a:pt x="456079" y="712427"/>
                    <a:pt x="113967" y="683789"/>
                  </a:cubicBezTo>
                  <a:cubicBezTo>
                    <a:pt x="47819" y="684197"/>
                    <a:pt x="3666" y="617772"/>
                    <a:pt x="0" y="569822"/>
                  </a:cubicBezTo>
                  <a:cubicBezTo>
                    <a:pt x="13956" y="384539"/>
                    <a:pt x="3349" y="26087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FF4375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Nhóm 37">
            <a:extLst>
              <a:ext uri="{FF2B5EF4-FFF2-40B4-BE49-F238E27FC236}">
                <a16:creationId xmlns="" xmlns:a16="http://schemas.microsoft.com/office/drawing/2014/main" id="{0148A6D0-E4F2-8E9D-2915-3CD54E9AC8CC}"/>
              </a:ext>
            </a:extLst>
          </p:cNvPr>
          <p:cNvGrpSpPr/>
          <p:nvPr/>
        </p:nvGrpSpPr>
        <p:grpSpPr>
          <a:xfrm>
            <a:off x="6095999" y="1514584"/>
            <a:ext cx="6210300" cy="4688759"/>
            <a:chOff x="354819" y="826071"/>
            <a:chExt cx="7730593" cy="817822"/>
          </a:xfrm>
        </p:grpSpPr>
        <p:sp>
          <p:nvSpPr>
            <p:cNvPr id="14" name="Hình chữ nhật: Góc Tròn 39">
              <a:extLst>
                <a:ext uri="{FF2B5EF4-FFF2-40B4-BE49-F238E27FC236}">
                  <a16:creationId xmlns="" xmlns:a16="http://schemas.microsoft.com/office/drawing/2014/main" id="{2ED5033D-F70F-642A-98BE-A5047A4B0E18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ộp Văn bản 40">
              <a:extLst>
                <a:ext uri="{FF2B5EF4-FFF2-40B4-BE49-F238E27FC236}">
                  <a16:creationId xmlns="" xmlns:a16="http://schemas.microsoft.com/office/drawing/2014/main" id="{E3716E55-6533-866C-6F12-14F3A63C81BF}"/>
                </a:ext>
              </a:extLst>
            </p:cNvPr>
            <p:cNvSpPr txBox="1"/>
            <p:nvPr/>
          </p:nvSpPr>
          <p:spPr>
            <a:xfrm>
              <a:off x="427947" y="906966"/>
              <a:ext cx="7657465" cy="40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solidFill>
                  <a:srgbClr val="3988FD"/>
                </a:solidFill>
                <a:latin typeface="+mj-lt"/>
              </a:endParaRPr>
            </a:p>
          </p:txBody>
        </p:sp>
        <p:sp>
          <p:nvSpPr>
            <p:cNvPr id="17" name="Hình chữ nhật: Góc Tròn 41">
              <a:extLst>
                <a:ext uri="{FF2B5EF4-FFF2-40B4-BE49-F238E27FC236}">
                  <a16:creationId xmlns="" xmlns:a16="http://schemas.microsoft.com/office/drawing/2014/main" id="{D5AF1A28-766B-980D-B5F3-2C4CDBB2C9A5}"/>
                </a:ext>
              </a:extLst>
            </p:cNvPr>
            <p:cNvSpPr/>
            <p:nvPr/>
          </p:nvSpPr>
          <p:spPr>
            <a:xfrm>
              <a:off x="467872" y="897126"/>
              <a:ext cx="7200103" cy="68378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015ABD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13">
            <a:extLst>
              <a:ext uri="{FF2B5EF4-FFF2-40B4-BE49-F238E27FC236}">
                <a16:creationId xmlns="" xmlns:a16="http://schemas.microsoft.com/office/drawing/2014/main" id="{1D53280E-7A34-4964-AA80-67569509D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710" y="3057880"/>
            <a:ext cx="438075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6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4" name="Rectangle 15">
            <a:extLst>
              <a:ext uri="{FF2B5EF4-FFF2-40B4-BE49-F238E27FC236}">
                <a16:creationId xmlns="" xmlns:a16="http://schemas.microsoft.com/office/drawing/2014/main" id="{11A92E3F-8A98-431D-9112-8CECE3BFF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94" y="4806810"/>
            <a:ext cx="589185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5" name="Line 16">
            <a:extLst>
              <a:ext uri="{FF2B5EF4-FFF2-40B4-BE49-F238E27FC236}">
                <a16:creationId xmlns="" xmlns:a16="http://schemas.microsoft.com/office/drawing/2014/main" id="{E8003CBA-5E9B-4266-B0CC-F4FAA35DD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963273" y="3894439"/>
            <a:ext cx="4402341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 Box 17">
            <a:extLst>
              <a:ext uri="{FF2B5EF4-FFF2-40B4-BE49-F238E27FC236}">
                <a16:creationId xmlns="" xmlns:a16="http://schemas.microsoft.com/office/drawing/2014/main" id="{684B46F4-586B-4BA8-B5B8-D498AE48D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24" y="2572749"/>
            <a:ext cx="78222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7" name="Text Box 12">
            <a:extLst>
              <a:ext uri="{FF2B5EF4-FFF2-40B4-BE49-F238E27FC236}">
                <a16:creationId xmlns="" xmlns:a16="http://schemas.microsoft.com/office/drawing/2014/main" id="{38D572BC-6F0D-4C05-9C5D-88610C6B8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447" y="2035890"/>
            <a:ext cx="399278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14">
            <a:extLst>
              <a:ext uri="{FF2B5EF4-FFF2-40B4-BE49-F238E27FC236}">
                <a16:creationId xmlns="" xmlns:a16="http://schemas.microsoft.com/office/drawing/2014/main" id="{26607F9B-F76E-4429-B10A-55F299412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775" y="4077156"/>
            <a:ext cx="486646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9" name="Text Box 6">
            <a:extLst>
              <a:ext uri="{FF2B5EF4-FFF2-40B4-BE49-F238E27FC236}">
                <a16:creationId xmlns="" xmlns:a16="http://schemas.microsoft.com/office/drawing/2014/main" id="{5F1D7770-E9EF-4F47-ABBC-5EAF9A19B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0477" y="2035890"/>
            <a:ext cx="35464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5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7">
            <a:extLst>
              <a:ext uri="{FF2B5EF4-FFF2-40B4-BE49-F238E27FC236}">
                <a16:creationId xmlns="" xmlns:a16="http://schemas.microsoft.com/office/drawing/2014/main" id="{7D7578AF-C153-4C26-8E8E-885535952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394" y="3087186"/>
            <a:ext cx="340509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giờ 32 phút</a:t>
            </a:r>
          </a:p>
        </p:txBody>
      </p:sp>
      <p:sp>
        <p:nvSpPr>
          <p:cNvPr id="41" name="Text Box 10">
            <a:extLst>
              <a:ext uri="{FF2B5EF4-FFF2-40B4-BE49-F238E27FC236}">
                <a16:creationId xmlns="" xmlns:a16="http://schemas.microsoft.com/office/drawing/2014/main" id="{3A084316-3F12-4554-A772-860744A38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6875" y="2599388"/>
            <a:ext cx="6889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2" name="Line 16">
            <a:extLst>
              <a:ext uri="{FF2B5EF4-FFF2-40B4-BE49-F238E27FC236}">
                <a16:creationId xmlns="" xmlns:a16="http://schemas.microsoft.com/office/drawing/2014/main" id="{82396BCA-D355-4809-A390-90CD2C4FCB4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7648" y="4014680"/>
            <a:ext cx="3922868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8">
            <a:extLst>
              <a:ext uri="{FF2B5EF4-FFF2-40B4-BE49-F238E27FC236}">
                <a16:creationId xmlns="" xmlns:a16="http://schemas.microsoft.com/office/drawing/2014/main" id="{DECA605C-E732-48B1-BA3E-6EBA321F8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5506" y="4107607"/>
            <a:ext cx="340509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20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175" y="-35169"/>
            <a:ext cx="4066711" cy="1549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2454" y="486137"/>
            <a:ext cx="31870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1: </a:t>
            </a:r>
            <a:r>
              <a:rPr lang="en-US" sz="5000" b="1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Tính</a:t>
            </a:r>
            <a:r>
              <a:rPr lang="en-US" sz="5000" b="1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:</a:t>
            </a:r>
            <a:endParaRPr lang="en-US" sz="5000" b="1" dirty="0">
              <a:solidFill>
                <a:srgbClr val="FF0000"/>
              </a:solidFill>
              <a:latin typeface="UTM A&amp;S Graceland" panose="02040603050506020204" pitchFamily="18" charset="0"/>
            </a:endParaRPr>
          </a:p>
        </p:txBody>
      </p:sp>
      <p:grpSp>
        <p:nvGrpSpPr>
          <p:cNvPr id="11" name="Nhóm 45">
            <a:extLst>
              <a:ext uri="{FF2B5EF4-FFF2-40B4-BE49-F238E27FC236}">
                <a16:creationId xmlns="" xmlns:a16="http://schemas.microsoft.com/office/drawing/2014/main" id="{5E862346-13AA-9842-8322-3A7B462A0BC4}"/>
              </a:ext>
            </a:extLst>
          </p:cNvPr>
          <p:cNvGrpSpPr/>
          <p:nvPr/>
        </p:nvGrpSpPr>
        <p:grpSpPr>
          <a:xfrm>
            <a:off x="162228" y="1514584"/>
            <a:ext cx="6186819" cy="4688759"/>
            <a:chOff x="354819" y="826071"/>
            <a:chExt cx="7848369" cy="817822"/>
          </a:xfrm>
        </p:grpSpPr>
        <p:sp>
          <p:nvSpPr>
            <p:cNvPr id="15" name="Hình chữ nhật: Góc Tròn 47">
              <a:extLst>
                <a:ext uri="{FF2B5EF4-FFF2-40B4-BE49-F238E27FC236}">
                  <a16:creationId xmlns="" xmlns:a16="http://schemas.microsoft.com/office/drawing/2014/main" id="{7B64716D-0110-DA94-6C9D-B2DF6B65AC1E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48">
              <a:extLst>
                <a:ext uri="{FF2B5EF4-FFF2-40B4-BE49-F238E27FC236}">
                  <a16:creationId xmlns="" xmlns:a16="http://schemas.microsoft.com/office/drawing/2014/main" id="{B75EC832-5BC2-086F-C589-DB1C4472DB04}"/>
                </a:ext>
              </a:extLst>
            </p:cNvPr>
            <p:cNvSpPr txBox="1"/>
            <p:nvPr/>
          </p:nvSpPr>
          <p:spPr>
            <a:xfrm>
              <a:off x="545723" y="986006"/>
              <a:ext cx="7657465" cy="561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solidFill>
                  <a:srgbClr val="FFA301"/>
                </a:solidFill>
                <a:latin typeface="+mj-lt"/>
              </a:endParaRPr>
            </a:p>
          </p:txBody>
        </p:sp>
        <p:sp>
          <p:nvSpPr>
            <p:cNvPr id="19" name="Hình chữ nhật: Góc Tròn 49">
              <a:extLst>
                <a:ext uri="{FF2B5EF4-FFF2-40B4-BE49-F238E27FC236}">
                  <a16:creationId xmlns="" xmlns:a16="http://schemas.microsoft.com/office/drawing/2014/main" id="{F40B64B9-46DC-1E32-DB92-56B19BED810D}"/>
                </a:ext>
              </a:extLst>
            </p:cNvPr>
            <p:cNvSpPr/>
            <p:nvPr/>
          </p:nvSpPr>
          <p:spPr>
            <a:xfrm>
              <a:off x="467872" y="897126"/>
              <a:ext cx="7200103" cy="68378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E97300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Nhóm 57">
            <a:extLst>
              <a:ext uri="{FF2B5EF4-FFF2-40B4-BE49-F238E27FC236}">
                <a16:creationId xmlns="" xmlns:a16="http://schemas.microsoft.com/office/drawing/2014/main" id="{9E29D992-CFE6-B039-AA22-8EF3B4DBA6F0}"/>
              </a:ext>
            </a:extLst>
          </p:cNvPr>
          <p:cNvGrpSpPr/>
          <p:nvPr/>
        </p:nvGrpSpPr>
        <p:grpSpPr>
          <a:xfrm>
            <a:off x="6095999" y="1680494"/>
            <a:ext cx="6011566" cy="4689522"/>
            <a:chOff x="354819" y="826071"/>
            <a:chExt cx="7483209" cy="817822"/>
          </a:xfrm>
        </p:grpSpPr>
        <p:sp>
          <p:nvSpPr>
            <p:cNvPr id="21" name="Hình chữ nhật: Góc Tròn 59">
              <a:extLst>
                <a:ext uri="{FF2B5EF4-FFF2-40B4-BE49-F238E27FC236}">
                  <a16:creationId xmlns="" xmlns:a16="http://schemas.microsoft.com/office/drawing/2014/main" id="{D5EF66D3-E205-950C-2809-955793E670CE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ộp Văn bản 60">
              <a:extLst>
                <a:ext uri="{FF2B5EF4-FFF2-40B4-BE49-F238E27FC236}">
                  <a16:creationId xmlns="" xmlns:a16="http://schemas.microsoft.com/office/drawing/2014/main" id="{2ACB1F3A-2A3E-9AA7-A0FE-587414089CC9}"/>
                </a:ext>
              </a:extLst>
            </p:cNvPr>
            <p:cNvSpPr txBox="1"/>
            <p:nvPr/>
          </p:nvSpPr>
          <p:spPr>
            <a:xfrm>
              <a:off x="1135561" y="898624"/>
              <a:ext cx="6448927" cy="25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rgbClr val="01DBB3"/>
                </a:solidFill>
                <a:latin typeface="+mj-lt"/>
              </a:endParaRPr>
            </a:p>
          </p:txBody>
        </p:sp>
        <p:sp>
          <p:nvSpPr>
            <p:cNvPr id="23" name="Hình chữ nhật: Góc Tròn 61">
              <a:extLst>
                <a:ext uri="{FF2B5EF4-FFF2-40B4-BE49-F238E27FC236}">
                  <a16:creationId xmlns="" xmlns:a16="http://schemas.microsoft.com/office/drawing/2014/main" id="{A9A7D941-D536-A373-378B-B1673847BC39}"/>
                </a:ext>
              </a:extLst>
            </p:cNvPr>
            <p:cNvSpPr/>
            <p:nvPr/>
          </p:nvSpPr>
          <p:spPr>
            <a:xfrm>
              <a:off x="443944" y="873430"/>
              <a:ext cx="7200103" cy="68378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00A37F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 Box 6">
            <a:extLst>
              <a:ext uri="{FF2B5EF4-FFF2-40B4-BE49-F238E27FC236}">
                <a16:creationId xmlns="" xmlns:a16="http://schemas.microsoft.com/office/drawing/2014/main" id="{5F1D7770-E9EF-4F47-ABBC-5EAF9A19B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536" y="2283549"/>
            <a:ext cx="388662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18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="" xmlns:a16="http://schemas.microsoft.com/office/drawing/2014/main" id="{7D7578AF-C153-4C26-8E8E-885535952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9258" y="3255424"/>
            <a:ext cx="389154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8 giờ   12 phút</a:t>
            </a:r>
            <a:endParaRPr lang="en-US" alt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0">
            <a:extLst>
              <a:ext uri="{FF2B5EF4-FFF2-40B4-BE49-F238E27FC236}">
                <a16:creationId xmlns="" xmlns:a16="http://schemas.microsoft.com/office/drawing/2014/main" id="{3A084316-3F12-4554-A772-860744A38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047" y="2883617"/>
            <a:ext cx="75505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7" name="Line 16">
            <a:extLst>
              <a:ext uri="{FF2B5EF4-FFF2-40B4-BE49-F238E27FC236}">
                <a16:creationId xmlns="" xmlns:a16="http://schemas.microsoft.com/office/drawing/2014/main" id="{82396BCA-D355-4809-A390-90CD2C4FCB4A}"/>
              </a:ext>
            </a:extLst>
          </p:cNvPr>
          <p:cNvSpPr>
            <a:spLocks noChangeShapeType="1"/>
          </p:cNvSpPr>
          <p:nvPr/>
        </p:nvSpPr>
        <p:spPr bwMode="auto">
          <a:xfrm>
            <a:off x="940143" y="4159226"/>
            <a:ext cx="4299114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="" xmlns:a16="http://schemas.microsoft.com/office/drawing/2014/main" id="{DECA605C-E732-48B1-BA3E-6EBA321F8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0343" y="4290739"/>
            <a:ext cx="404965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30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13">
            <a:extLst>
              <a:ext uri="{FF2B5EF4-FFF2-40B4-BE49-F238E27FC236}">
                <a16:creationId xmlns="" xmlns:a16="http://schemas.microsoft.com/office/drawing/2014/main" id="{1D53280E-7A34-4964-AA80-67569509D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756" y="3305539"/>
            <a:ext cx="354937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8 giờ </a:t>
            </a: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42</a:t>
            </a:r>
            <a:r>
              <a:rPr kumimoji="0" lang="en-US" altLang="en-US" sz="45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phút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5">
            <a:extLst>
              <a:ext uri="{FF2B5EF4-FFF2-40B4-BE49-F238E27FC236}">
                <a16:creationId xmlns="" xmlns:a16="http://schemas.microsoft.com/office/drawing/2014/main" id="{11A92E3F-8A98-431D-9112-8CECE3BFF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1834" y="4949991"/>
            <a:ext cx="516840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17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" name="Line 16">
            <a:extLst>
              <a:ext uri="{FF2B5EF4-FFF2-40B4-BE49-F238E27FC236}">
                <a16:creationId xmlns="" xmlns:a16="http://schemas.microsoft.com/office/drawing/2014/main" id="{E8003CBA-5E9B-4266-B0CC-F4FAA35DD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3320" y="4142098"/>
            <a:ext cx="3922868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7">
            <a:extLst>
              <a:ext uri="{FF2B5EF4-FFF2-40B4-BE49-F238E27FC236}">
                <a16:creationId xmlns="" xmlns:a16="http://schemas.microsoft.com/office/drawing/2014/main" id="{684B46F4-586B-4BA8-B5B8-D498AE48D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4667" y="2783831"/>
            <a:ext cx="69703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3" name="Text Box 12">
            <a:extLst>
              <a:ext uri="{FF2B5EF4-FFF2-40B4-BE49-F238E27FC236}">
                <a16:creationId xmlns="" xmlns:a16="http://schemas.microsoft.com/office/drawing/2014/main" id="{38D572BC-6F0D-4C05-9C5D-88610C6B8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493" y="2283549"/>
            <a:ext cx="355792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35</a:t>
            </a:r>
            <a:r>
              <a:rPr kumimoji="0" lang="en-US" altLang="en-US" sz="45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14">
            <a:extLst>
              <a:ext uri="{FF2B5EF4-FFF2-40B4-BE49-F238E27FC236}">
                <a16:creationId xmlns="" xmlns:a16="http://schemas.microsoft.com/office/drawing/2014/main" id="{26607F9B-F76E-4429-B10A-55F299412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675" y="4267453"/>
            <a:ext cx="427072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12 </a:t>
            </a:r>
            <a:r>
              <a:rPr lang="en-US" alt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77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19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26" grpId="0"/>
      <p:bldP spid="28" grpId="0"/>
      <p:bldP spid="29" grpId="0"/>
      <p:bldP spid="30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175" y="-35169"/>
            <a:ext cx="4066711" cy="1549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2454" y="486137"/>
            <a:ext cx="31870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1: </a:t>
            </a:r>
            <a:r>
              <a:rPr lang="en-US" sz="5000" b="1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Tính</a:t>
            </a:r>
            <a:r>
              <a:rPr lang="en-US" sz="5000" b="1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:</a:t>
            </a:r>
            <a:endParaRPr lang="en-US" sz="5000" b="1" dirty="0">
              <a:solidFill>
                <a:srgbClr val="FF0000"/>
              </a:solidFill>
              <a:latin typeface="UTM A&amp;S Graceland" panose="02040603050506020204" pitchFamily="18" charset="0"/>
            </a:endParaRPr>
          </a:p>
        </p:txBody>
      </p:sp>
      <p:grpSp>
        <p:nvGrpSpPr>
          <p:cNvPr id="7" name="Nhóm 8">
            <a:extLst>
              <a:ext uri="{FF2B5EF4-FFF2-40B4-BE49-F238E27FC236}">
                <a16:creationId xmlns="" xmlns:a16="http://schemas.microsoft.com/office/drawing/2014/main" id="{6C92C1C9-41A3-7D74-192D-C855F6D00604}"/>
              </a:ext>
            </a:extLst>
          </p:cNvPr>
          <p:cNvGrpSpPr/>
          <p:nvPr/>
        </p:nvGrpSpPr>
        <p:grpSpPr>
          <a:xfrm>
            <a:off x="38100" y="1514584"/>
            <a:ext cx="5856652" cy="4688760"/>
            <a:chOff x="354819" y="826071"/>
            <a:chExt cx="8052581" cy="817822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="" xmlns:a16="http://schemas.microsoft.com/office/drawing/2014/main" id="{D634F29B-8BD2-8006-E5EF-0F7CE82EFD48}"/>
                </a:ext>
              </a:extLst>
            </p:cNvPr>
            <p:cNvSpPr/>
            <p:nvPr/>
          </p:nvSpPr>
          <p:spPr>
            <a:xfrm>
              <a:off x="354819" y="826071"/>
              <a:ext cx="8052581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ình chữ nhật: Góc Tròn 34">
              <a:extLst>
                <a:ext uri="{FF2B5EF4-FFF2-40B4-BE49-F238E27FC236}">
                  <a16:creationId xmlns="" xmlns:a16="http://schemas.microsoft.com/office/drawing/2014/main" id="{A2482DA1-3F90-AECD-D9BB-274E7642367B}"/>
                </a:ext>
              </a:extLst>
            </p:cNvPr>
            <p:cNvSpPr/>
            <p:nvPr/>
          </p:nvSpPr>
          <p:spPr>
            <a:xfrm>
              <a:off x="467872" y="897126"/>
              <a:ext cx="7826473" cy="683789"/>
            </a:xfrm>
            <a:custGeom>
              <a:avLst/>
              <a:gdLst>
                <a:gd name="connsiteX0" fmla="*/ 0 w 7826473"/>
                <a:gd name="connsiteY0" fmla="*/ 113967 h 683789"/>
                <a:gd name="connsiteX1" fmla="*/ 113967 w 7826473"/>
                <a:gd name="connsiteY1" fmla="*/ 0 h 683789"/>
                <a:gd name="connsiteX2" fmla="*/ 652772 w 7826473"/>
                <a:gd name="connsiteY2" fmla="*/ 0 h 683789"/>
                <a:gd name="connsiteX3" fmla="*/ 1495520 w 7826473"/>
                <a:gd name="connsiteY3" fmla="*/ 0 h 683789"/>
                <a:gd name="connsiteX4" fmla="*/ 2186296 w 7826473"/>
                <a:gd name="connsiteY4" fmla="*/ 0 h 683789"/>
                <a:gd name="connsiteX5" fmla="*/ 3029043 w 7826473"/>
                <a:gd name="connsiteY5" fmla="*/ 0 h 683789"/>
                <a:gd name="connsiteX6" fmla="*/ 3491863 w 7826473"/>
                <a:gd name="connsiteY6" fmla="*/ 0 h 683789"/>
                <a:gd name="connsiteX7" fmla="*/ 4182639 w 7826473"/>
                <a:gd name="connsiteY7" fmla="*/ 0 h 683789"/>
                <a:gd name="connsiteX8" fmla="*/ 4949401 w 7826473"/>
                <a:gd name="connsiteY8" fmla="*/ 0 h 683789"/>
                <a:gd name="connsiteX9" fmla="*/ 5716163 w 7826473"/>
                <a:gd name="connsiteY9" fmla="*/ 0 h 683789"/>
                <a:gd name="connsiteX10" fmla="*/ 6178983 w 7826473"/>
                <a:gd name="connsiteY10" fmla="*/ 0 h 683789"/>
                <a:gd name="connsiteX11" fmla="*/ 6945744 w 7826473"/>
                <a:gd name="connsiteY11" fmla="*/ 0 h 683789"/>
                <a:gd name="connsiteX12" fmla="*/ 7712506 w 7826473"/>
                <a:gd name="connsiteY12" fmla="*/ 0 h 683789"/>
                <a:gd name="connsiteX13" fmla="*/ 7826473 w 7826473"/>
                <a:gd name="connsiteY13" fmla="*/ 113967 h 683789"/>
                <a:gd name="connsiteX14" fmla="*/ 7826473 w 7826473"/>
                <a:gd name="connsiteY14" fmla="*/ 569822 h 683789"/>
                <a:gd name="connsiteX15" fmla="*/ 7712506 w 7826473"/>
                <a:gd name="connsiteY15" fmla="*/ 683789 h 683789"/>
                <a:gd name="connsiteX16" fmla="*/ 7173701 w 7826473"/>
                <a:gd name="connsiteY16" fmla="*/ 683789 h 683789"/>
                <a:gd name="connsiteX17" fmla="*/ 6482924 w 7826473"/>
                <a:gd name="connsiteY17" fmla="*/ 683789 h 683789"/>
                <a:gd name="connsiteX18" fmla="*/ 5868133 w 7826473"/>
                <a:gd name="connsiteY18" fmla="*/ 683789 h 683789"/>
                <a:gd name="connsiteX19" fmla="*/ 5101372 w 7826473"/>
                <a:gd name="connsiteY19" fmla="*/ 683789 h 683789"/>
                <a:gd name="connsiteX20" fmla="*/ 4562566 w 7826473"/>
                <a:gd name="connsiteY20" fmla="*/ 683789 h 683789"/>
                <a:gd name="connsiteX21" fmla="*/ 4099746 w 7826473"/>
                <a:gd name="connsiteY21" fmla="*/ 683789 h 683789"/>
                <a:gd name="connsiteX22" fmla="*/ 3408970 w 7826473"/>
                <a:gd name="connsiteY22" fmla="*/ 683789 h 683789"/>
                <a:gd name="connsiteX23" fmla="*/ 2642208 w 7826473"/>
                <a:gd name="connsiteY23" fmla="*/ 683789 h 683789"/>
                <a:gd name="connsiteX24" fmla="*/ 1799461 w 7826473"/>
                <a:gd name="connsiteY24" fmla="*/ 683789 h 683789"/>
                <a:gd name="connsiteX25" fmla="*/ 1336641 w 7826473"/>
                <a:gd name="connsiteY25" fmla="*/ 683789 h 683789"/>
                <a:gd name="connsiteX26" fmla="*/ 873821 w 7826473"/>
                <a:gd name="connsiteY26" fmla="*/ 683789 h 683789"/>
                <a:gd name="connsiteX27" fmla="*/ 113967 w 7826473"/>
                <a:gd name="connsiteY27" fmla="*/ 683789 h 683789"/>
                <a:gd name="connsiteX28" fmla="*/ 0 w 7826473"/>
                <a:gd name="connsiteY28" fmla="*/ 569822 h 683789"/>
                <a:gd name="connsiteX29" fmla="*/ 0 w 7826473"/>
                <a:gd name="connsiteY29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2647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32382" y="-13046"/>
                    <a:pt x="464123" y="13813"/>
                    <a:pt x="652772" y="0"/>
                  </a:cubicBezTo>
                  <a:cubicBezTo>
                    <a:pt x="841421" y="-13813"/>
                    <a:pt x="1114601" y="-26979"/>
                    <a:pt x="1495520" y="0"/>
                  </a:cubicBezTo>
                  <a:cubicBezTo>
                    <a:pt x="1876439" y="26979"/>
                    <a:pt x="2023912" y="-23714"/>
                    <a:pt x="2186296" y="0"/>
                  </a:cubicBezTo>
                  <a:cubicBezTo>
                    <a:pt x="2348680" y="23714"/>
                    <a:pt x="2653811" y="15277"/>
                    <a:pt x="3029043" y="0"/>
                  </a:cubicBezTo>
                  <a:cubicBezTo>
                    <a:pt x="3404275" y="-15277"/>
                    <a:pt x="3295715" y="-6086"/>
                    <a:pt x="3491863" y="0"/>
                  </a:cubicBezTo>
                  <a:cubicBezTo>
                    <a:pt x="3688011" y="6086"/>
                    <a:pt x="4039319" y="19419"/>
                    <a:pt x="4182639" y="0"/>
                  </a:cubicBezTo>
                  <a:cubicBezTo>
                    <a:pt x="4325959" y="-19419"/>
                    <a:pt x="4789857" y="-19007"/>
                    <a:pt x="4949401" y="0"/>
                  </a:cubicBezTo>
                  <a:cubicBezTo>
                    <a:pt x="5108945" y="19007"/>
                    <a:pt x="5530606" y="-24805"/>
                    <a:pt x="5716163" y="0"/>
                  </a:cubicBezTo>
                  <a:cubicBezTo>
                    <a:pt x="5901720" y="24805"/>
                    <a:pt x="5955397" y="-4572"/>
                    <a:pt x="6178983" y="0"/>
                  </a:cubicBezTo>
                  <a:cubicBezTo>
                    <a:pt x="6402569" y="4572"/>
                    <a:pt x="6624274" y="6587"/>
                    <a:pt x="6945744" y="0"/>
                  </a:cubicBezTo>
                  <a:cubicBezTo>
                    <a:pt x="7267214" y="-6587"/>
                    <a:pt x="7432590" y="-35479"/>
                    <a:pt x="7712506" y="0"/>
                  </a:cubicBezTo>
                  <a:cubicBezTo>
                    <a:pt x="7765934" y="12414"/>
                    <a:pt x="7839554" y="59250"/>
                    <a:pt x="7826473" y="113967"/>
                  </a:cubicBezTo>
                  <a:cubicBezTo>
                    <a:pt x="7847200" y="245801"/>
                    <a:pt x="7823697" y="397305"/>
                    <a:pt x="7826473" y="569822"/>
                  </a:cubicBezTo>
                  <a:cubicBezTo>
                    <a:pt x="7839606" y="626852"/>
                    <a:pt x="7768305" y="674611"/>
                    <a:pt x="7712506" y="683789"/>
                  </a:cubicBezTo>
                  <a:cubicBezTo>
                    <a:pt x="7500003" y="696995"/>
                    <a:pt x="7292057" y="657303"/>
                    <a:pt x="7173701" y="683789"/>
                  </a:cubicBezTo>
                  <a:cubicBezTo>
                    <a:pt x="7055346" y="710275"/>
                    <a:pt x="6665108" y="699753"/>
                    <a:pt x="6482924" y="683789"/>
                  </a:cubicBezTo>
                  <a:cubicBezTo>
                    <a:pt x="6300740" y="667825"/>
                    <a:pt x="6155106" y="665581"/>
                    <a:pt x="5868133" y="683789"/>
                  </a:cubicBezTo>
                  <a:cubicBezTo>
                    <a:pt x="5581160" y="701997"/>
                    <a:pt x="5314495" y="653073"/>
                    <a:pt x="5101372" y="683789"/>
                  </a:cubicBezTo>
                  <a:cubicBezTo>
                    <a:pt x="4888249" y="714505"/>
                    <a:pt x="4797355" y="706589"/>
                    <a:pt x="4562566" y="683789"/>
                  </a:cubicBezTo>
                  <a:cubicBezTo>
                    <a:pt x="4327777" y="660989"/>
                    <a:pt x="4267281" y="661347"/>
                    <a:pt x="4099746" y="683789"/>
                  </a:cubicBezTo>
                  <a:cubicBezTo>
                    <a:pt x="3932211" y="706231"/>
                    <a:pt x="3588520" y="662316"/>
                    <a:pt x="3408970" y="683789"/>
                  </a:cubicBezTo>
                  <a:cubicBezTo>
                    <a:pt x="3229420" y="705262"/>
                    <a:pt x="2828928" y="675279"/>
                    <a:pt x="2642208" y="683789"/>
                  </a:cubicBezTo>
                  <a:cubicBezTo>
                    <a:pt x="2455488" y="692299"/>
                    <a:pt x="2093827" y="678636"/>
                    <a:pt x="1799461" y="683789"/>
                  </a:cubicBezTo>
                  <a:cubicBezTo>
                    <a:pt x="1505095" y="688942"/>
                    <a:pt x="1461051" y="697771"/>
                    <a:pt x="1336641" y="683789"/>
                  </a:cubicBezTo>
                  <a:cubicBezTo>
                    <a:pt x="1212231" y="669807"/>
                    <a:pt x="991588" y="692722"/>
                    <a:pt x="873821" y="683789"/>
                  </a:cubicBezTo>
                  <a:cubicBezTo>
                    <a:pt x="756054" y="674856"/>
                    <a:pt x="456079" y="712427"/>
                    <a:pt x="113967" y="683789"/>
                  </a:cubicBezTo>
                  <a:cubicBezTo>
                    <a:pt x="47819" y="684197"/>
                    <a:pt x="3666" y="617772"/>
                    <a:pt x="0" y="569822"/>
                  </a:cubicBezTo>
                  <a:cubicBezTo>
                    <a:pt x="13956" y="384539"/>
                    <a:pt x="3349" y="26087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FF4375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Nhóm 37">
            <a:extLst>
              <a:ext uri="{FF2B5EF4-FFF2-40B4-BE49-F238E27FC236}">
                <a16:creationId xmlns="" xmlns:a16="http://schemas.microsoft.com/office/drawing/2014/main" id="{0148A6D0-E4F2-8E9D-2915-3CD54E9AC8CC}"/>
              </a:ext>
            </a:extLst>
          </p:cNvPr>
          <p:cNvGrpSpPr/>
          <p:nvPr/>
        </p:nvGrpSpPr>
        <p:grpSpPr>
          <a:xfrm>
            <a:off x="6095999" y="1514584"/>
            <a:ext cx="6210300" cy="4688759"/>
            <a:chOff x="354819" y="826071"/>
            <a:chExt cx="7730593" cy="817822"/>
          </a:xfrm>
        </p:grpSpPr>
        <p:sp>
          <p:nvSpPr>
            <p:cNvPr id="14" name="Hình chữ nhật: Góc Tròn 39">
              <a:extLst>
                <a:ext uri="{FF2B5EF4-FFF2-40B4-BE49-F238E27FC236}">
                  <a16:creationId xmlns="" xmlns:a16="http://schemas.microsoft.com/office/drawing/2014/main" id="{2ED5033D-F70F-642A-98BE-A5047A4B0E18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ộp Văn bản 40">
              <a:extLst>
                <a:ext uri="{FF2B5EF4-FFF2-40B4-BE49-F238E27FC236}">
                  <a16:creationId xmlns="" xmlns:a16="http://schemas.microsoft.com/office/drawing/2014/main" id="{E3716E55-6533-866C-6F12-14F3A63C81BF}"/>
                </a:ext>
              </a:extLst>
            </p:cNvPr>
            <p:cNvSpPr txBox="1"/>
            <p:nvPr/>
          </p:nvSpPr>
          <p:spPr>
            <a:xfrm>
              <a:off x="427947" y="906966"/>
              <a:ext cx="7657465" cy="407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solidFill>
                  <a:srgbClr val="3988FD"/>
                </a:solidFill>
                <a:latin typeface="+mj-lt"/>
              </a:endParaRPr>
            </a:p>
          </p:txBody>
        </p:sp>
        <p:sp>
          <p:nvSpPr>
            <p:cNvPr id="17" name="Hình chữ nhật: Góc Tròn 41">
              <a:extLst>
                <a:ext uri="{FF2B5EF4-FFF2-40B4-BE49-F238E27FC236}">
                  <a16:creationId xmlns="" xmlns:a16="http://schemas.microsoft.com/office/drawing/2014/main" id="{D5AF1A28-766B-980D-B5F3-2C4CDBB2C9A5}"/>
                </a:ext>
              </a:extLst>
            </p:cNvPr>
            <p:cNvSpPr/>
            <p:nvPr/>
          </p:nvSpPr>
          <p:spPr>
            <a:xfrm>
              <a:off x="467872" y="897126"/>
              <a:ext cx="7200103" cy="68378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015ABD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3">
            <a:extLst>
              <a:ext uri="{FF2B5EF4-FFF2-40B4-BE49-F238E27FC236}">
                <a16:creationId xmlns="" xmlns:a16="http://schemas.microsoft.com/office/drawing/2014/main" id="{7D4E5562-72C3-4218-AFEE-5F2F693C9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248" y="3191273"/>
            <a:ext cx="37411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4 ngày </a:t>
            </a: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kumimoji="0" lang="en-US" altLang="en-US" sz="45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="" xmlns:a16="http://schemas.microsoft.com/office/drawing/2014/main" id="{B7BF4D1E-F0EE-4963-9D3C-FE2C53A06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26" y="4922613"/>
            <a:ext cx="51546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8" name="Line 16">
            <a:extLst>
              <a:ext uri="{FF2B5EF4-FFF2-40B4-BE49-F238E27FC236}">
                <a16:creationId xmlns="" xmlns:a16="http://schemas.microsoft.com/office/drawing/2014/main" id="{FAA7935D-76A8-4E8B-9274-D708D08529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2673" y="4041423"/>
            <a:ext cx="4269845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="" xmlns:a16="http://schemas.microsoft.com/office/drawing/2014/main" id="{21135D5E-63ED-49C4-BBD5-BECB49DC0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73" y="2741432"/>
            <a:ext cx="75868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="" xmlns:a16="http://schemas.microsoft.com/office/drawing/2014/main" id="{C69FEFB3-6573-4D71-81A5-E65DEDEA4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847" y="2182874"/>
            <a:ext cx="387261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kumimoji="0" lang="en-US" altLang="en-US" sz="45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giờ</a:t>
            </a:r>
            <a:endParaRPr kumimoji="0" lang="en-US" altLang="en-US" sz="4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="" xmlns:a16="http://schemas.microsoft.com/office/drawing/2014/main" id="{E91899F1-4940-487C-977F-43A41C734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150" y="4190064"/>
            <a:ext cx="390235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="" xmlns:a16="http://schemas.microsoft.com/office/drawing/2014/main" id="{A307C132-93A8-462A-B682-16842CC2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053" y="2182874"/>
            <a:ext cx="386016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>
                <a:latin typeface="Times New Roman" panose="02020603050405020304" pitchFamily="18" charset="0"/>
                <a:cs typeface="Times New Roman" panose="02020603050405020304" pitchFamily="18" charset="0"/>
              </a:rPr>
              <a:t>4 phút  13 giây</a:t>
            </a:r>
          </a:p>
        </p:txBody>
      </p:sp>
      <p:sp>
        <p:nvSpPr>
          <p:cNvPr id="23" name="Rectangle 7">
            <a:extLst>
              <a:ext uri="{FF2B5EF4-FFF2-40B4-BE49-F238E27FC236}">
                <a16:creationId xmlns="" xmlns:a16="http://schemas.microsoft.com/office/drawing/2014/main" id="{E05BDF42-3F3F-4C5D-BA95-0CA663179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197" y="3106204"/>
            <a:ext cx="430125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alt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0">
            <a:extLst>
              <a:ext uri="{FF2B5EF4-FFF2-40B4-BE49-F238E27FC236}">
                <a16:creationId xmlns="" xmlns:a16="http://schemas.microsoft.com/office/drawing/2014/main" id="{34F62665-A9BF-4B2C-9FB2-FEBE33C44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667" y="2660829"/>
            <a:ext cx="74991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" name="Line 16">
            <a:extLst>
              <a:ext uri="{FF2B5EF4-FFF2-40B4-BE49-F238E27FC236}">
                <a16:creationId xmlns="" xmlns:a16="http://schemas.microsoft.com/office/drawing/2014/main" id="{8FB92CEA-EDAC-4579-B2C6-A7FDF41847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7659" y="4058551"/>
            <a:ext cx="4269845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="" xmlns:a16="http://schemas.microsoft.com/office/drawing/2014/main" id="{37A04694-AC5C-4C76-8FE2-1CB469041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7860" y="4190064"/>
            <a:ext cx="430125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4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5" grpId="0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175" y="-35169"/>
            <a:ext cx="4066711" cy="1549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2454" y="486137"/>
            <a:ext cx="31870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1: </a:t>
            </a:r>
            <a:r>
              <a:rPr lang="en-US" sz="5000" b="1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Tính</a:t>
            </a:r>
            <a:r>
              <a:rPr lang="en-US" sz="5000" b="1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:</a:t>
            </a:r>
            <a:endParaRPr lang="en-US" sz="5000" b="1" dirty="0">
              <a:solidFill>
                <a:srgbClr val="FF0000"/>
              </a:solidFill>
              <a:latin typeface="UTM A&amp;S Graceland" panose="02040603050506020204" pitchFamily="18" charset="0"/>
            </a:endParaRPr>
          </a:p>
        </p:txBody>
      </p:sp>
      <p:grpSp>
        <p:nvGrpSpPr>
          <p:cNvPr id="11" name="Nhóm 45">
            <a:extLst>
              <a:ext uri="{FF2B5EF4-FFF2-40B4-BE49-F238E27FC236}">
                <a16:creationId xmlns="" xmlns:a16="http://schemas.microsoft.com/office/drawing/2014/main" id="{5E862346-13AA-9842-8322-3A7B462A0BC4}"/>
              </a:ext>
            </a:extLst>
          </p:cNvPr>
          <p:cNvGrpSpPr/>
          <p:nvPr/>
        </p:nvGrpSpPr>
        <p:grpSpPr>
          <a:xfrm>
            <a:off x="162228" y="1514584"/>
            <a:ext cx="6186819" cy="4688759"/>
            <a:chOff x="354819" y="826071"/>
            <a:chExt cx="7848369" cy="817822"/>
          </a:xfrm>
        </p:grpSpPr>
        <p:sp>
          <p:nvSpPr>
            <p:cNvPr id="15" name="Hình chữ nhật: Góc Tròn 47">
              <a:extLst>
                <a:ext uri="{FF2B5EF4-FFF2-40B4-BE49-F238E27FC236}">
                  <a16:creationId xmlns="" xmlns:a16="http://schemas.microsoft.com/office/drawing/2014/main" id="{7B64716D-0110-DA94-6C9D-B2DF6B65AC1E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ộp Văn bản 48">
              <a:extLst>
                <a:ext uri="{FF2B5EF4-FFF2-40B4-BE49-F238E27FC236}">
                  <a16:creationId xmlns="" xmlns:a16="http://schemas.microsoft.com/office/drawing/2014/main" id="{B75EC832-5BC2-086F-C589-DB1C4472DB04}"/>
                </a:ext>
              </a:extLst>
            </p:cNvPr>
            <p:cNvSpPr txBox="1"/>
            <p:nvPr/>
          </p:nvSpPr>
          <p:spPr>
            <a:xfrm>
              <a:off x="545723" y="986006"/>
              <a:ext cx="7657465" cy="561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000" dirty="0">
                <a:solidFill>
                  <a:srgbClr val="FFA301"/>
                </a:solidFill>
                <a:latin typeface="+mj-lt"/>
              </a:endParaRPr>
            </a:p>
          </p:txBody>
        </p:sp>
        <p:sp>
          <p:nvSpPr>
            <p:cNvPr id="19" name="Hình chữ nhật: Góc Tròn 49">
              <a:extLst>
                <a:ext uri="{FF2B5EF4-FFF2-40B4-BE49-F238E27FC236}">
                  <a16:creationId xmlns="" xmlns:a16="http://schemas.microsoft.com/office/drawing/2014/main" id="{F40B64B9-46DC-1E32-DB92-56B19BED810D}"/>
                </a:ext>
              </a:extLst>
            </p:cNvPr>
            <p:cNvSpPr/>
            <p:nvPr/>
          </p:nvSpPr>
          <p:spPr>
            <a:xfrm>
              <a:off x="467872" y="897126"/>
              <a:ext cx="7200103" cy="68378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E97300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Nhóm 57">
            <a:extLst>
              <a:ext uri="{FF2B5EF4-FFF2-40B4-BE49-F238E27FC236}">
                <a16:creationId xmlns="" xmlns:a16="http://schemas.microsoft.com/office/drawing/2014/main" id="{9E29D992-CFE6-B039-AA22-8EF3B4DBA6F0}"/>
              </a:ext>
            </a:extLst>
          </p:cNvPr>
          <p:cNvGrpSpPr/>
          <p:nvPr/>
        </p:nvGrpSpPr>
        <p:grpSpPr>
          <a:xfrm>
            <a:off x="6095999" y="1680494"/>
            <a:ext cx="6011566" cy="4689522"/>
            <a:chOff x="354819" y="826071"/>
            <a:chExt cx="7483209" cy="817822"/>
          </a:xfrm>
        </p:grpSpPr>
        <p:sp>
          <p:nvSpPr>
            <p:cNvPr id="21" name="Hình chữ nhật: Góc Tròn 59">
              <a:extLst>
                <a:ext uri="{FF2B5EF4-FFF2-40B4-BE49-F238E27FC236}">
                  <a16:creationId xmlns="" xmlns:a16="http://schemas.microsoft.com/office/drawing/2014/main" id="{D5EF66D3-E205-950C-2809-955793E670CE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Hộp Văn bản 60">
              <a:extLst>
                <a:ext uri="{FF2B5EF4-FFF2-40B4-BE49-F238E27FC236}">
                  <a16:creationId xmlns="" xmlns:a16="http://schemas.microsoft.com/office/drawing/2014/main" id="{2ACB1F3A-2A3E-9AA7-A0FE-587414089CC9}"/>
                </a:ext>
              </a:extLst>
            </p:cNvPr>
            <p:cNvSpPr txBox="1"/>
            <p:nvPr/>
          </p:nvSpPr>
          <p:spPr>
            <a:xfrm>
              <a:off x="1135561" y="898624"/>
              <a:ext cx="6448927" cy="25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solidFill>
                  <a:srgbClr val="01DBB3"/>
                </a:solidFill>
                <a:latin typeface="+mj-lt"/>
              </a:endParaRPr>
            </a:p>
          </p:txBody>
        </p:sp>
        <p:sp>
          <p:nvSpPr>
            <p:cNvPr id="23" name="Hình chữ nhật: Góc Tròn 61">
              <a:extLst>
                <a:ext uri="{FF2B5EF4-FFF2-40B4-BE49-F238E27FC236}">
                  <a16:creationId xmlns="" xmlns:a16="http://schemas.microsoft.com/office/drawing/2014/main" id="{A9A7D941-D536-A373-378B-B1673847BC39}"/>
                </a:ext>
              </a:extLst>
            </p:cNvPr>
            <p:cNvSpPr/>
            <p:nvPr/>
          </p:nvSpPr>
          <p:spPr>
            <a:xfrm>
              <a:off x="443944" y="873430"/>
              <a:ext cx="7200103" cy="68378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00A37F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3">
            <a:extLst>
              <a:ext uri="{FF2B5EF4-FFF2-40B4-BE49-F238E27FC236}">
                <a16:creationId xmlns="" xmlns:a16="http://schemas.microsoft.com/office/drawing/2014/main" id="{7D4E5562-72C3-4218-AFEE-5F2F693C9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090" y="3043249"/>
            <a:ext cx="416863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phút</a:t>
            </a:r>
            <a:r>
              <a:rPr kumimoji="0" lang="en-US" altLang="en-US" sz="45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15 giây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="" xmlns:a16="http://schemas.microsoft.com/office/drawing/2014/main" id="{B7BF4D1E-F0EE-4963-9D3C-FE2C53A06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08" y="4652269"/>
            <a:ext cx="353016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hay 15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6">
            <a:extLst>
              <a:ext uri="{FF2B5EF4-FFF2-40B4-BE49-F238E27FC236}">
                <a16:creationId xmlns="" xmlns:a16="http://schemas.microsoft.com/office/drawing/2014/main" id="{FAA7935D-76A8-4E8B-9274-D708D0852965}"/>
              </a:ext>
            </a:extLst>
          </p:cNvPr>
          <p:cNvSpPr>
            <a:spLocks noChangeShapeType="1"/>
          </p:cNvSpPr>
          <p:nvPr/>
        </p:nvSpPr>
        <p:spPr bwMode="auto">
          <a:xfrm>
            <a:off x="999516" y="3893399"/>
            <a:ext cx="4464149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="" xmlns:a16="http://schemas.microsoft.com/office/drawing/2014/main" id="{21135D5E-63ED-49C4-BBD5-BECB49DC0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281" y="2585514"/>
            <a:ext cx="793208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="" xmlns:a16="http://schemas.microsoft.com/office/drawing/2014/main" id="{C69FEFB3-6573-4D71-81A5-E65DEDEA4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690" y="2034850"/>
            <a:ext cx="404884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14">
            <a:extLst>
              <a:ext uri="{FF2B5EF4-FFF2-40B4-BE49-F238E27FC236}">
                <a16:creationId xmlns="" xmlns:a16="http://schemas.microsoft.com/office/drawing/2014/main" id="{E91899F1-4940-487C-977F-43A41C734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740" y="3960166"/>
            <a:ext cx="407994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kumimoji="0" lang="en-US" altLang="en-US" sz="4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">
            <a:extLst>
              <a:ext uri="{FF2B5EF4-FFF2-40B4-BE49-F238E27FC236}">
                <a16:creationId xmlns="" xmlns:a16="http://schemas.microsoft.com/office/drawing/2014/main" id="{A307C132-93A8-462A-B682-16842CC2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0031" y="2004534"/>
            <a:ext cx="446414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="" xmlns:a16="http://schemas.microsoft.com/office/drawing/2014/main" id="{E05BDF42-3F3F-4C5D-BA95-0CA663179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5690" y="3019851"/>
            <a:ext cx="449698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0">
            <a:extLst>
              <a:ext uri="{FF2B5EF4-FFF2-40B4-BE49-F238E27FC236}">
                <a16:creationId xmlns="" xmlns:a16="http://schemas.microsoft.com/office/drawing/2014/main" id="{34F62665-A9BF-4B2C-9FB2-FEBE33C44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35" y="2606722"/>
            <a:ext cx="78404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8" name="Line 16">
            <a:extLst>
              <a:ext uri="{FF2B5EF4-FFF2-40B4-BE49-F238E27FC236}">
                <a16:creationId xmlns="" xmlns:a16="http://schemas.microsoft.com/office/drawing/2014/main" id="{8FB92CEA-EDAC-4579-B2C6-A7FDF41847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4502" y="3910527"/>
            <a:ext cx="4464149" cy="2191"/>
          </a:xfrm>
          <a:prstGeom prst="line">
            <a:avLst/>
          </a:prstGeom>
          <a:noFill/>
          <a:ln w="38100">
            <a:solidFill>
              <a:schemeClr val="tx2">
                <a:lumMod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8">
            <a:extLst>
              <a:ext uri="{FF2B5EF4-FFF2-40B4-BE49-F238E27FC236}">
                <a16:creationId xmlns="" xmlns:a16="http://schemas.microsoft.com/office/drawing/2014/main" id="{37A04694-AC5C-4C76-8FE2-1CB469041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9679" y="3960617"/>
            <a:ext cx="482533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kumimoji="0" lang="en-US" alt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12">
            <a:extLst>
              <a:ext uri="{FF2B5EF4-FFF2-40B4-BE49-F238E27FC236}">
                <a16:creationId xmlns="" xmlns:a16="http://schemas.microsoft.com/office/drawing/2014/main" id="{4C4AABB3-8A7A-4FB1-9720-2DA0D9C82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107" y="4742837"/>
            <a:ext cx="584688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18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altLang="en-US" sz="4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09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6" grpId="0"/>
      <p:bldP spid="17" grpId="0"/>
      <p:bldP spid="24" grpId="0"/>
      <p:bldP spid="25" grpId="0"/>
      <p:bldP spid="26" grpId="0"/>
      <p:bldP spid="27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175" y="-35169"/>
            <a:ext cx="4066711" cy="1549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7047" y="509286"/>
            <a:ext cx="18389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Bài</a:t>
            </a:r>
            <a:r>
              <a:rPr lang="en-US" sz="5000" b="1" dirty="0" smtClean="0">
                <a:solidFill>
                  <a:srgbClr val="FF0000"/>
                </a:solidFill>
                <a:latin typeface="UTM A&amp;S Graceland" panose="02040603050506020204" pitchFamily="18" charset="0"/>
              </a:rPr>
              <a:t> 2:</a:t>
            </a:r>
            <a:endParaRPr lang="en-US" sz="5000" b="1" dirty="0">
              <a:solidFill>
                <a:srgbClr val="FF0000"/>
              </a:solidFill>
              <a:latin typeface="UTM A&amp;S Graceland" panose="02040603050506020204" pitchFamily="18" charset="0"/>
            </a:endParaRPr>
          </a:p>
        </p:txBody>
      </p:sp>
      <p:sp>
        <p:nvSpPr>
          <p:cNvPr id="8" name="Google Shape;10879;p68">
            <a:extLst>
              <a:ext uri="{FF2B5EF4-FFF2-40B4-BE49-F238E27FC236}">
                <a16:creationId xmlns="" xmlns:a16="http://schemas.microsoft.com/office/drawing/2014/main" id="{FFC66FDF-5124-4392-956D-0D9720A4EB6C}"/>
              </a:ext>
            </a:extLst>
          </p:cNvPr>
          <p:cNvSpPr/>
          <p:nvPr/>
        </p:nvSpPr>
        <p:spPr>
          <a:xfrm>
            <a:off x="152399" y="1514584"/>
            <a:ext cx="11887201" cy="1865224"/>
          </a:xfrm>
          <a:custGeom>
            <a:avLst/>
            <a:gdLst/>
            <a:ahLst/>
            <a:cxnLst/>
            <a:rect l="l" t="t" r="r" b="b"/>
            <a:pathLst>
              <a:path w="325907" h="100443" extrusionOk="0">
                <a:moveTo>
                  <a:pt x="12138" y="0"/>
                </a:moveTo>
                <a:lnTo>
                  <a:pt x="0" y="100443"/>
                </a:lnTo>
                <a:lnTo>
                  <a:pt x="320748" y="99836"/>
                </a:lnTo>
                <a:lnTo>
                  <a:pt x="325907" y="3945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46564" y="1593116"/>
            <a:ext cx="1188720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020"/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020"/>
            <a:r>
              <a:rPr lang="en-US" alt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en-US" sz="3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219020"/>
            <a:r>
              <a:rPr lang="en-US" alt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12" name="Group 17">
            <a:extLst>
              <a:ext uri="{FF2B5EF4-FFF2-40B4-BE49-F238E27FC236}">
                <a16:creationId xmlns="" xmlns:a16="http://schemas.microsoft.com/office/drawing/2014/main" id="{4A72EF4C-958F-4AE8-840C-F7D823E26A77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1146903" y="4694460"/>
            <a:ext cx="3657600" cy="304800"/>
            <a:chOff x="576" y="2832"/>
            <a:chExt cx="2304" cy="192"/>
          </a:xfrm>
        </p:grpSpPr>
        <p:sp>
          <p:nvSpPr>
            <p:cNvPr id="13" name="Line 18">
              <a:extLst>
                <a:ext uri="{FF2B5EF4-FFF2-40B4-BE49-F238E27FC236}">
                  <a16:creationId xmlns="" xmlns:a16="http://schemas.microsoft.com/office/drawing/2014/main" id="{E157DB13-7FEC-4158-96D6-E1E98DE1A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28"/>
              <a:ext cx="230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14" name="Line 19">
              <a:extLst>
                <a:ext uri="{FF2B5EF4-FFF2-40B4-BE49-F238E27FC236}">
                  <a16:creationId xmlns="" xmlns:a16="http://schemas.microsoft.com/office/drawing/2014/main" id="{3655B7E2-C60E-4D4D-89B0-777766C196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16" name="Line 20">
              <a:extLst>
                <a:ext uri="{FF2B5EF4-FFF2-40B4-BE49-F238E27FC236}">
                  <a16:creationId xmlns="" xmlns:a16="http://schemas.microsoft.com/office/drawing/2014/main" id="{A8C6FB06-8D7E-4009-B8E5-59B70A1E9E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832"/>
              <a:ext cx="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grpSp>
        <p:nvGrpSpPr>
          <p:cNvPr id="17" name="Group 21">
            <a:extLst>
              <a:ext uri="{FF2B5EF4-FFF2-40B4-BE49-F238E27FC236}">
                <a16:creationId xmlns="" xmlns:a16="http://schemas.microsoft.com/office/drawing/2014/main" id="{2E2395E1-781D-42A4-AD44-84717C5A395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779004" y="4681442"/>
            <a:ext cx="6227233" cy="277327"/>
            <a:chOff x="2880" y="2790"/>
            <a:chExt cx="1584" cy="331"/>
          </a:xfrm>
        </p:grpSpPr>
        <p:sp>
          <p:nvSpPr>
            <p:cNvPr id="18" name="Line 22">
              <a:extLst>
                <a:ext uri="{FF2B5EF4-FFF2-40B4-BE49-F238E27FC236}">
                  <a16:creationId xmlns="" xmlns:a16="http://schemas.microsoft.com/office/drawing/2014/main" id="{68580B01-C72D-4E60-9D32-F9A9D72926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928"/>
              <a:ext cx="1584" cy="0"/>
            </a:xfrm>
            <a:prstGeom prst="line">
              <a:avLst/>
            </a:prstGeom>
            <a:noFill/>
            <a:ln w="5715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  <p:sp>
          <p:nvSpPr>
            <p:cNvPr id="19" name="Line 23">
              <a:extLst>
                <a:ext uri="{FF2B5EF4-FFF2-40B4-BE49-F238E27FC236}">
                  <a16:creationId xmlns="" xmlns:a16="http://schemas.microsoft.com/office/drawing/2014/main" id="{30343939-DB62-4F71-9200-92F76CACC4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2790"/>
              <a:ext cx="0" cy="331"/>
            </a:xfrm>
            <a:prstGeom prst="line">
              <a:avLst/>
            </a:prstGeom>
            <a:noFill/>
            <a:ln w="38100">
              <a:solidFill>
                <a:schemeClr val="tx2">
                  <a:lumMod val="1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020"/>
              <a:endParaRPr lang="en-US" sz="2400">
                <a:latin typeface="Calibri"/>
              </a:endParaRPr>
            </a:p>
          </p:txBody>
        </p:sp>
      </p:grpSp>
      <p:pic>
        <p:nvPicPr>
          <p:cNvPr id="2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8713" y="3461214"/>
            <a:ext cx="936379" cy="1300526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="" xmlns:a16="http://schemas.microsoft.com/office/drawing/2014/main" id="{E3646490-A478-4A42-A9D2-008C38423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8713" y="5084380"/>
            <a:ext cx="865133" cy="816371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77706" y="5147946"/>
            <a:ext cx="1453594" cy="752805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538809" y="5084380"/>
            <a:ext cx="934856" cy="816371"/>
          </a:xfrm>
          <a:prstGeom prst="rect">
            <a:avLst/>
          </a:prstGeom>
        </p:spPr>
      </p:pic>
      <p:sp>
        <p:nvSpPr>
          <p:cNvPr id="24" name="Text Box 28">
            <a:extLst>
              <a:ext uri="{FF2B5EF4-FFF2-40B4-BE49-F238E27FC236}">
                <a16:creationId xmlns="" xmlns:a16="http://schemas.microsoft.com/office/drawing/2014/main" id="{56BAF75D-3148-441C-A3C7-34C2DA805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543" y="5290567"/>
            <a:ext cx="17801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US" alt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29">
            <a:extLst>
              <a:ext uri="{FF2B5EF4-FFF2-40B4-BE49-F238E27FC236}">
                <a16:creationId xmlns="" xmlns:a16="http://schemas.microsoft.com/office/drawing/2014/main" id="{BA9B3110-F3F2-4DDA-AD0B-D3173E1FBE10}"/>
              </a:ext>
            </a:extLst>
          </p:cNvPr>
          <p:cNvSpPr>
            <a:spLocks/>
          </p:cNvSpPr>
          <p:nvPr/>
        </p:nvSpPr>
        <p:spPr bwMode="auto">
          <a:xfrm rot="16200000">
            <a:off x="2828925" y="3316400"/>
            <a:ext cx="293558" cy="3606603"/>
          </a:xfrm>
          <a:prstGeom prst="leftBrace">
            <a:avLst>
              <a:gd name="adj1" fmla="val 141667"/>
              <a:gd name="adj2" fmla="val 50000"/>
            </a:avLst>
          </a:prstGeom>
          <a:ln>
            <a:solidFill>
              <a:srgbClr val="FF0066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22225" y="3869588"/>
            <a:ext cx="1829644" cy="878229"/>
          </a:xfrm>
          <a:prstGeom prst="rect">
            <a:avLst/>
          </a:prstGeom>
        </p:spPr>
      </p:pic>
      <p:sp>
        <p:nvSpPr>
          <p:cNvPr id="27" name="Text Box 28">
            <a:extLst>
              <a:ext uri="{FF2B5EF4-FFF2-40B4-BE49-F238E27FC236}">
                <a16:creationId xmlns="" xmlns:a16="http://schemas.microsoft.com/office/drawing/2014/main" id="{56BAF75D-3148-441C-A3C7-34C2DA805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086" y="5252807"/>
            <a:ext cx="303329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020">
              <a:spcBef>
                <a:spcPct val="50000"/>
              </a:spcBef>
            </a:pP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29">
            <a:extLst>
              <a:ext uri="{FF2B5EF4-FFF2-40B4-BE49-F238E27FC236}">
                <a16:creationId xmlns="" xmlns:a16="http://schemas.microsoft.com/office/drawing/2014/main" id="{BA9B3110-F3F2-4DDA-AD0B-D3173E1FBE10}"/>
              </a:ext>
            </a:extLst>
          </p:cNvPr>
          <p:cNvSpPr>
            <a:spLocks/>
          </p:cNvSpPr>
          <p:nvPr/>
        </p:nvSpPr>
        <p:spPr bwMode="auto">
          <a:xfrm rot="16200000">
            <a:off x="7806571" y="2066814"/>
            <a:ext cx="253887" cy="6145449"/>
          </a:xfrm>
          <a:prstGeom prst="leftBrace">
            <a:avLst>
              <a:gd name="adj1" fmla="val 141667"/>
              <a:gd name="adj2" fmla="val 50000"/>
            </a:avLst>
          </a:prstGeom>
          <a:ln>
            <a:solidFill>
              <a:srgbClr val="0000CC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sp>
        <p:nvSpPr>
          <p:cNvPr id="29" name="AutoShape 29">
            <a:extLst>
              <a:ext uri="{FF2B5EF4-FFF2-40B4-BE49-F238E27FC236}">
                <a16:creationId xmlns="" xmlns:a16="http://schemas.microsoft.com/office/drawing/2014/main" id="{BA9B3110-F3F2-4DDA-AD0B-D3173E1FBE10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5961139" y="-435758"/>
            <a:ext cx="256362" cy="9833835"/>
          </a:xfrm>
          <a:prstGeom prst="leftBrace">
            <a:avLst>
              <a:gd name="adj1" fmla="val 141667"/>
              <a:gd name="adj2" fmla="val 50000"/>
            </a:avLst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eaVert" wrap="none" anchor="ctr"/>
          <a:lstStyle/>
          <a:p>
            <a:pPr defTabSz="1219020"/>
            <a:endParaRPr lang="en-US" altLang="en-US" sz="3200">
              <a:latin typeface="Times New Roman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D95B7B9-3871-466E-A678-5B65A701B2A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86" y="3770545"/>
            <a:ext cx="251665" cy="43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3 0.0023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48958 0.009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79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2" grpId="0"/>
      <p:bldP spid="24" grpId="0"/>
      <p:bldP spid="25" grpId="0" animBg="1"/>
      <p:bldP spid="27" grpId="0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grpSp>
        <p:nvGrpSpPr>
          <p:cNvPr id="4" name="组合 22"/>
          <p:cNvGrpSpPr/>
          <p:nvPr/>
        </p:nvGrpSpPr>
        <p:grpSpPr>
          <a:xfrm>
            <a:off x="-182880" y="4546242"/>
            <a:ext cx="16706474" cy="2324637"/>
            <a:chOff x="433457" y="4963193"/>
            <a:chExt cx="15007831" cy="1218136"/>
          </a:xfrm>
        </p:grpSpPr>
        <p:pic>
          <p:nvPicPr>
            <p:cNvPr id="5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6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9A58D59A-C616-45AE-8F5B-F402A5ACA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967" y="1627801"/>
            <a:ext cx="1065718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020">
              <a:lnSpc>
                <a:spcPct val="150000"/>
              </a:lnSpc>
            </a:pP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Thời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gian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Lâm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Viện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Bảo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tàng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1219020">
              <a:lnSpc>
                <a:spcPct val="150000"/>
              </a:lnSpc>
            </a:pP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35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+ 2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20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= 2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55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phút</a:t>
            </a:r>
            <a:endParaRPr lang="en-US" altLang="en-US" sz="4000" b="1" dirty="0">
              <a:latin typeface="HP001 5 hàng" panose="020B0603050302020204" pitchFamily="34" charset="0"/>
              <a:cs typeface="Calibri" panose="020F0502020204030204" pitchFamily="34" charset="0"/>
            </a:endParaRPr>
          </a:p>
          <a:p>
            <a:pPr algn="ctr" defTabSz="1219020">
              <a:lnSpc>
                <a:spcPct val="150000"/>
              </a:lnSpc>
            </a:pP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        </a:t>
            </a:r>
            <a:r>
              <a:rPr lang="en-US" altLang="en-US" sz="4000" b="1" u="sng" dirty="0" err="1">
                <a:latin typeface="HP001 5 hàng" panose="020B0603050302020204" pitchFamily="34" charset="0"/>
                <a:cs typeface="Calibri" panose="020F0502020204030204" pitchFamily="34" charset="0"/>
              </a:rPr>
              <a:t>Đáp</a:t>
            </a:r>
            <a:r>
              <a:rPr lang="en-US" altLang="en-US" sz="4000" b="1" u="sng" dirty="0">
                <a:latin typeface="HP001 5 hàng" panose="020B060305030202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u="sng" dirty="0" err="1">
                <a:latin typeface="HP001 5 hàng" panose="020B060305030202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: 2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4000" b="1" dirty="0">
                <a:latin typeface="HP001 5 hàng" panose="020B0603050302020204" pitchFamily="34" charset="0"/>
                <a:cs typeface="Calibri" panose="020F0502020204030204" pitchFamily="34" charset="0"/>
              </a:rPr>
              <a:t> 55 </a:t>
            </a:r>
            <a:r>
              <a:rPr lang="en-US" altLang="en-US" sz="4000" b="1" dirty="0" err="1">
                <a:latin typeface="HP001 5 hàng" panose="020B0603050302020204" pitchFamily="34" charset="0"/>
                <a:cs typeface="Calibri" panose="020F0502020204030204" pitchFamily="34" charset="0"/>
              </a:rPr>
              <a:t>phút</a:t>
            </a:r>
            <a:endParaRPr lang="en-US" altLang="en-US" sz="4000" b="1" dirty="0">
              <a:latin typeface="HP001 5 hàng" panose="020B060305030202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xmlns="" id="{FA6832DF-8F5F-4F64-B5B9-ACD837B3B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259" y="869368"/>
            <a:ext cx="25146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020">
              <a:spcBef>
                <a:spcPct val="50000"/>
              </a:spcBef>
            </a:pPr>
            <a:r>
              <a:rPr lang="en-US" altLang="en-US" sz="5000" b="1" u="sng" dirty="0" err="1">
                <a:solidFill>
                  <a:srgbClr val="FF3300"/>
                </a:solidFill>
                <a:latin typeface="SVN-Bistro Script" panose="02000506000000020003" pitchFamily="50" charset="0"/>
                <a:cs typeface="Calibri" panose="020F0502020204030204" pitchFamily="34" charset="0"/>
              </a:rPr>
              <a:t>Giải</a:t>
            </a:r>
            <a:endParaRPr lang="en-US" altLang="en-US" sz="5000" b="1" u="sng" dirty="0">
              <a:solidFill>
                <a:srgbClr val="FF3300"/>
              </a:solidFill>
              <a:latin typeface="SVN-Bistro Script" panose="02000506000000020003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-180305"/>
            <a:ext cx="8448541" cy="2859111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84" y="122469"/>
            <a:ext cx="4980691" cy="1446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5766" y="1659039"/>
            <a:ext cx="7691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UTM Atlas" panose="02040603050506020204" pitchFamily="18" charset="0"/>
              </a:rPr>
              <a:t>CỘNG SỐ ĐO THỜI GIAN</a:t>
            </a:r>
            <a:endParaRPr lang="en-US" sz="4000" dirty="0">
              <a:solidFill>
                <a:srgbClr val="FF0000"/>
              </a:solidFill>
              <a:latin typeface="UTM Atlas" panose="02040603050506020204" pitchFamily="18" charset="0"/>
            </a:endParaRPr>
          </a:p>
        </p:txBody>
      </p:sp>
      <p:grpSp>
        <p:nvGrpSpPr>
          <p:cNvPr id="8" name="Nhóm 8">
            <a:extLst>
              <a:ext uri="{FF2B5EF4-FFF2-40B4-BE49-F238E27FC236}">
                <a16:creationId xmlns="" xmlns:a16="http://schemas.microsoft.com/office/drawing/2014/main" id="{6C92C1C9-41A3-7D74-192D-C855F6D00604}"/>
              </a:ext>
            </a:extLst>
          </p:cNvPr>
          <p:cNvGrpSpPr/>
          <p:nvPr/>
        </p:nvGrpSpPr>
        <p:grpSpPr>
          <a:xfrm>
            <a:off x="657228" y="3017627"/>
            <a:ext cx="3221905" cy="2932414"/>
            <a:chOff x="354819" y="826071"/>
            <a:chExt cx="6812659" cy="817822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="" xmlns:a16="http://schemas.microsoft.com/office/drawing/2014/main" id="{D634F29B-8BD2-8006-E5EF-0F7CE82EFD48}"/>
                </a:ext>
              </a:extLst>
            </p:cNvPr>
            <p:cNvSpPr/>
            <p:nvPr/>
          </p:nvSpPr>
          <p:spPr>
            <a:xfrm>
              <a:off x="354819" y="826071"/>
              <a:ext cx="6542113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ộp Văn bản 19">
              <a:extLst>
                <a:ext uri="{FF2B5EF4-FFF2-40B4-BE49-F238E27FC236}">
                  <a16:creationId xmlns="" xmlns:a16="http://schemas.microsoft.com/office/drawing/2014/main" id="{6D0708FE-F7B4-E87A-7899-6E69A277CE64}"/>
                </a:ext>
              </a:extLst>
            </p:cNvPr>
            <p:cNvSpPr txBox="1"/>
            <p:nvPr/>
          </p:nvSpPr>
          <p:spPr>
            <a:xfrm>
              <a:off x="777565" y="914277"/>
              <a:ext cx="6282195" cy="663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3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3000" b="1" dirty="0" smtClean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đo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000" b="1" dirty="0" smtClean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3000" b="1" dirty="0" smtClean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 smtClean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 smtClean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cột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000" b="1" dirty="0">
                  <a:solidFill>
                    <a:srgbClr val="FF0000"/>
                  </a:solidFill>
                  <a:latin typeface="UTM Isadora" panose="02040603050506020204" pitchFamily="18" charset="0"/>
                  <a:cs typeface="Times New Roman" panose="02020603050405020304" pitchFamily="18" charset="0"/>
                </a:rPr>
                <a:t>.</a:t>
              </a:r>
              <a:endParaRPr lang="en-US" sz="3000" b="1" dirty="0">
                <a:solidFill>
                  <a:srgbClr val="FF0000"/>
                </a:solidFill>
                <a:latin typeface="UTM Isadora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ình chữ nhật: Góc Tròn 34">
              <a:extLst>
                <a:ext uri="{FF2B5EF4-FFF2-40B4-BE49-F238E27FC236}">
                  <a16:creationId xmlns="" xmlns:a16="http://schemas.microsoft.com/office/drawing/2014/main" id="{A2482DA1-3F90-AECD-D9BB-274E7642367B}"/>
                </a:ext>
              </a:extLst>
            </p:cNvPr>
            <p:cNvSpPr/>
            <p:nvPr/>
          </p:nvSpPr>
          <p:spPr>
            <a:xfrm>
              <a:off x="467874" y="897126"/>
              <a:ext cx="6699604" cy="683789"/>
            </a:xfrm>
            <a:custGeom>
              <a:avLst/>
              <a:gdLst>
                <a:gd name="connsiteX0" fmla="*/ 0 w 7826473"/>
                <a:gd name="connsiteY0" fmla="*/ 113967 h 683789"/>
                <a:gd name="connsiteX1" fmla="*/ 113967 w 7826473"/>
                <a:gd name="connsiteY1" fmla="*/ 0 h 683789"/>
                <a:gd name="connsiteX2" fmla="*/ 652772 w 7826473"/>
                <a:gd name="connsiteY2" fmla="*/ 0 h 683789"/>
                <a:gd name="connsiteX3" fmla="*/ 1495520 w 7826473"/>
                <a:gd name="connsiteY3" fmla="*/ 0 h 683789"/>
                <a:gd name="connsiteX4" fmla="*/ 2186296 w 7826473"/>
                <a:gd name="connsiteY4" fmla="*/ 0 h 683789"/>
                <a:gd name="connsiteX5" fmla="*/ 3029043 w 7826473"/>
                <a:gd name="connsiteY5" fmla="*/ 0 h 683789"/>
                <a:gd name="connsiteX6" fmla="*/ 3491863 w 7826473"/>
                <a:gd name="connsiteY6" fmla="*/ 0 h 683789"/>
                <a:gd name="connsiteX7" fmla="*/ 4182639 w 7826473"/>
                <a:gd name="connsiteY7" fmla="*/ 0 h 683789"/>
                <a:gd name="connsiteX8" fmla="*/ 4949401 w 7826473"/>
                <a:gd name="connsiteY8" fmla="*/ 0 h 683789"/>
                <a:gd name="connsiteX9" fmla="*/ 5716163 w 7826473"/>
                <a:gd name="connsiteY9" fmla="*/ 0 h 683789"/>
                <a:gd name="connsiteX10" fmla="*/ 6178983 w 7826473"/>
                <a:gd name="connsiteY10" fmla="*/ 0 h 683789"/>
                <a:gd name="connsiteX11" fmla="*/ 6945744 w 7826473"/>
                <a:gd name="connsiteY11" fmla="*/ 0 h 683789"/>
                <a:gd name="connsiteX12" fmla="*/ 7712506 w 7826473"/>
                <a:gd name="connsiteY12" fmla="*/ 0 h 683789"/>
                <a:gd name="connsiteX13" fmla="*/ 7826473 w 7826473"/>
                <a:gd name="connsiteY13" fmla="*/ 113967 h 683789"/>
                <a:gd name="connsiteX14" fmla="*/ 7826473 w 7826473"/>
                <a:gd name="connsiteY14" fmla="*/ 569822 h 683789"/>
                <a:gd name="connsiteX15" fmla="*/ 7712506 w 7826473"/>
                <a:gd name="connsiteY15" fmla="*/ 683789 h 683789"/>
                <a:gd name="connsiteX16" fmla="*/ 7173701 w 7826473"/>
                <a:gd name="connsiteY16" fmla="*/ 683789 h 683789"/>
                <a:gd name="connsiteX17" fmla="*/ 6482924 w 7826473"/>
                <a:gd name="connsiteY17" fmla="*/ 683789 h 683789"/>
                <a:gd name="connsiteX18" fmla="*/ 5868133 w 7826473"/>
                <a:gd name="connsiteY18" fmla="*/ 683789 h 683789"/>
                <a:gd name="connsiteX19" fmla="*/ 5101372 w 7826473"/>
                <a:gd name="connsiteY19" fmla="*/ 683789 h 683789"/>
                <a:gd name="connsiteX20" fmla="*/ 4562566 w 7826473"/>
                <a:gd name="connsiteY20" fmla="*/ 683789 h 683789"/>
                <a:gd name="connsiteX21" fmla="*/ 4099746 w 7826473"/>
                <a:gd name="connsiteY21" fmla="*/ 683789 h 683789"/>
                <a:gd name="connsiteX22" fmla="*/ 3408970 w 7826473"/>
                <a:gd name="connsiteY22" fmla="*/ 683789 h 683789"/>
                <a:gd name="connsiteX23" fmla="*/ 2642208 w 7826473"/>
                <a:gd name="connsiteY23" fmla="*/ 683789 h 683789"/>
                <a:gd name="connsiteX24" fmla="*/ 1799461 w 7826473"/>
                <a:gd name="connsiteY24" fmla="*/ 683789 h 683789"/>
                <a:gd name="connsiteX25" fmla="*/ 1336641 w 7826473"/>
                <a:gd name="connsiteY25" fmla="*/ 683789 h 683789"/>
                <a:gd name="connsiteX26" fmla="*/ 873821 w 7826473"/>
                <a:gd name="connsiteY26" fmla="*/ 683789 h 683789"/>
                <a:gd name="connsiteX27" fmla="*/ 113967 w 7826473"/>
                <a:gd name="connsiteY27" fmla="*/ 683789 h 683789"/>
                <a:gd name="connsiteX28" fmla="*/ 0 w 7826473"/>
                <a:gd name="connsiteY28" fmla="*/ 569822 h 683789"/>
                <a:gd name="connsiteX29" fmla="*/ 0 w 7826473"/>
                <a:gd name="connsiteY29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2647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32382" y="-13046"/>
                    <a:pt x="464123" y="13813"/>
                    <a:pt x="652772" y="0"/>
                  </a:cubicBezTo>
                  <a:cubicBezTo>
                    <a:pt x="841421" y="-13813"/>
                    <a:pt x="1114601" y="-26979"/>
                    <a:pt x="1495520" y="0"/>
                  </a:cubicBezTo>
                  <a:cubicBezTo>
                    <a:pt x="1876439" y="26979"/>
                    <a:pt x="2023912" y="-23714"/>
                    <a:pt x="2186296" y="0"/>
                  </a:cubicBezTo>
                  <a:cubicBezTo>
                    <a:pt x="2348680" y="23714"/>
                    <a:pt x="2653811" y="15277"/>
                    <a:pt x="3029043" y="0"/>
                  </a:cubicBezTo>
                  <a:cubicBezTo>
                    <a:pt x="3404275" y="-15277"/>
                    <a:pt x="3295715" y="-6086"/>
                    <a:pt x="3491863" y="0"/>
                  </a:cubicBezTo>
                  <a:cubicBezTo>
                    <a:pt x="3688011" y="6086"/>
                    <a:pt x="4039319" y="19419"/>
                    <a:pt x="4182639" y="0"/>
                  </a:cubicBezTo>
                  <a:cubicBezTo>
                    <a:pt x="4325959" y="-19419"/>
                    <a:pt x="4789857" y="-19007"/>
                    <a:pt x="4949401" y="0"/>
                  </a:cubicBezTo>
                  <a:cubicBezTo>
                    <a:pt x="5108945" y="19007"/>
                    <a:pt x="5530606" y="-24805"/>
                    <a:pt x="5716163" y="0"/>
                  </a:cubicBezTo>
                  <a:cubicBezTo>
                    <a:pt x="5901720" y="24805"/>
                    <a:pt x="5955397" y="-4572"/>
                    <a:pt x="6178983" y="0"/>
                  </a:cubicBezTo>
                  <a:cubicBezTo>
                    <a:pt x="6402569" y="4572"/>
                    <a:pt x="6624274" y="6587"/>
                    <a:pt x="6945744" y="0"/>
                  </a:cubicBezTo>
                  <a:cubicBezTo>
                    <a:pt x="7267214" y="-6587"/>
                    <a:pt x="7432590" y="-35479"/>
                    <a:pt x="7712506" y="0"/>
                  </a:cubicBezTo>
                  <a:cubicBezTo>
                    <a:pt x="7765934" y="12414"/>
                    <a:pt x="7839554" y="59250"/>
                    <a:pt x="7826473" y="113967"/>
                  </a:cubicBezTo>
                  <a:cubicBezTo>
                    <a:pt x="7847200" y="245801"/>
                    <a:pt x="7823697" y="397305"/>
                    <a:pt x="7826473" y="569822"/>
                  </a:cubicBezTo>
                  <a:cubicBezTo>
                    <a:pt x="7839606" y="626852"/>
                    <a:pt x="7768305" y="674611"/>
                    <a:pt x="7712506" y="683789"/>
                  </a:cubicBezTo>
                  <a:cubicBezTo>
                    <a:pt x="7500003" y="696995"/>
                    <a:pt x="7292057" y="657303"/>
                    <a:pt x="7173701" y="683789"/>
                  </a:cubicBezTo>
                  <a:cubicBezTo>
                    <a:pt x="7055346" y="710275"/>
                    <a:pt x="6665108" y="699753"/>
                    <a:pt x="6482924" y="683789"/>
                  </a:cubicBezTo>
                  <a:cubicBezTo>
                    <a:pt x="6300740" y="667825"/>
                    <a:pt x="6155106" y="665581"/>
                    <a:pt x="5868133" y="683789"/>
                  </a:cubicBezTo>
                  <a:cubicBezTo>
                    <a:pt x="5581160" y="701997"/>
                    <a:pt x="5314495" y="653073"/>
                    <a:pt x="5101372" y="683789"/>
                  </a:cubicBezTo>
                  <a:cubicBezTo>
                    <a:pt x="4888249" y="714505"/>
                    <a:pt x="4797355" y="706589"/>
                    <a:pt x="4562566" y="683789"/>
                  </a:cubicBezTo>
                  <a:cubicBezTo>
                    <a:pt x="4327777" y="660989"/>
                    <a:pt x="4267281" y="661347"/>
                    <a:pt x="4099746" y="683789"/>
                  </a:cubicBezTo>
                  <a:cubicBezTo>
                    <a:pt x="3932211" y="706231"/>
                    <a:pt x="3588520" y="662316"/>
                    <a:pt x="3408970" y="683789"/>
                  </a:cubicBezTo>
                  <a:cubicBezTo>
                    <a:pt x="3229420" y="705262"/>
                    <a:pt x="2828928" y="675279"/>
                    <a:pt x="2642208" y="683789"/>
                  </a:cubicBezTo>
                  <a:cubicBezTo>
                    <a:pt x="2455488" y="692299"/>
                    <a:pt x="2093827" y="678636"/>
                    <a:pt x="1799461" y="683789"/>
                  </a:cubicBezTo>
                  <a:cubicBezTo>
                    <a:pt x="1505095" y="688942"/>
                    <a:pt x="1461051" y="697771"/>
                    <a:pt x="1336641" y="683789"/>
                  </a:cubicBezTo>
                  <a:cubicBezTo>
                    <a:pt x="1212231" y="669807"/>
                    <a:pt x="991588" y="692722"/>
                    <a:pt x="873821" y="683789"/>
                  </a:cubicBezTo>
                  <a:cubicBezTo>
                    <a:pt x="756054" y="674856"/>
                    <a:pt x="456079" y="712427"/>
                    <a:pt x="113967" y="683789"/>
                  </a:cubicBezTo>
                  <a:cubicBezTo>
                    <a:pt x="47819" y="684197"/>
                    <a:pt x="3666" y="617772"/>
                    <a:pt x="0" y="569822"/>
                  </a:cubicBezTo>
                  <a:cubicBezTo>
                    <a:pt x="13956" y="384539"/>
                    <a:pt x="3349" y="26087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FF4375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Nhóm 37">
            <a:extLst>
              <a:ext uri="{FF2B5EF4-FFF2-40B4-BE49-F238E27FC236}">
                <a16:creationId xmlns="" xmlns:a16="http://schemas.microsoft.com/office/drawing/2014/main" id="{0148A6D0-E4F2-8E9D-2915-3CD54E9AC8CC}"/>
              </a:ext>
            </a:extLst>
          </p:cNvPr>
          <p:cNvGrpSpPr/>
          <p:nvPr/>
        </p:nvGrpSpPr>
        <p:grpSpPr>
          <a:xfrm>
            <a:off x="3909533" y="2859111"/>
            <a:ext cx="3972337" cy="3090932"/>
            <a:chOff x="354819" y="571152"/>
            <a:chExt cx="7483209" cy="1072742"/>
          </a:xfrm>
        </p:grpSpPr>
        <p:sp>
          <p:nvSpPr>
            <p:cNvPr id="16" name="Hình chữ nhật: Góc Tròn 39">
              <a:extLst>
                <a:ext uri="{FF2B5EF4-FFF2-40B4-BE49-F238E27FC236}">
                  <a16:creationId xmlns="" xmlns:a16="http://schemas.microsoft.com/office/drawing/2014/main" id="{2ED5033D-F70F-642A-98BE-A5047A4B0E18}"/>
                </a:ext>
              </a:extLst>
            </p:cNvPr>
            <p:cNvSpPr/>
            <p:nvPr/>
          </p:nvSpPr>
          <p:spPr>
            <a:xfrm>
              <a:off x="354819" y="571152"/>
              <a:ext cx="7483209" cy="107274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ộp Văn bản 40">
              <a:extLst>
                <a:ext uri="{FF2B5EF4-FFF2-40B4-BE49-F238E27FC236}">
                  <a16:creationId xmlns="" xmlns:a16="http://schemas.microsoft.com/office/drawing/2014/main" id="{E3716E55-6533-866C-6F12-14F3A63C81BF}"/>
                </a:ext>
              </a:extLst>
            </p:cNvPr>
            <p:cNvSpPr txBox="1"/>
            <p:nvPr/>
          </p:nvSpPr>
          <p:spPr>
            <a:xfrm>
              <a:off x="566520" y="740658"/>
              <a:ext cx="6616445" cy="78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Ta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cộng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như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cộng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các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số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tự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nhiên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theo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từng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loại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đơn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vị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,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giữ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nguyên</a:t>
              </a:r>
              <a:r>
                <a:rPr lang="en-US" altLang="en-US" sz="3000" b="1" dirty="0" smtClean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tên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đơn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vị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ở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từng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cột</a:t>
              </a:r>
              <a:r>
                <a:rPr lang="en-US" altLang="en-US" sz="3000" b="1" dirty="0">
                  <a:solidFill>
                    <a:srgbClr val="0000CC"/>
                  </a:solidFill>
                  <a:latin typeface="UTM Isadora" panose="02040603050506020204" pitchFamily="18" charset="0"/>
                  <a:cs typeface="Calibri" panose="020F0502020204030204" pitchFamily="34" charset="0"/>
                </a:rPr>
                <a:t>.</a:t>
              </a:r>
              <a:endParaRPr lang="en-US" sz="3000" b="1" dirty="0">
                <a:solidFill>
                  <a:srgbClr val="0000CC"/>
                </a:solidFill>
                <a:latin typeface="UTM Isadora" panose="0204060305050602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9" name="Hình chữ nhật: Góc Tròn 41">
              <a:extLst>
                <a:ext uri="{FF2B5EF4-FFF2-40B4-BE49-F238E27FC236}">
                  <a16:creationId xmlns="" xmlns:a16="http://schemas.microsoft.com/office/drawing/2014/main" id="{D5AF1A28-766B-980D-B5F3-2C4CDBB2C9A5}"/>
                </a:ext>
              </a:extLst>
            </p:cNvPr>
            <p:cNvSpPr/>
            <p:nvPr/>
          </p:nvSpPr>
          <p:spPr>
            <a:xfrm>
              <a:off x="467871" y="693428"/>
              <a:ext cx="6715092" cy="887487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015ABD"/>
              </a:solidFill>
              <a:prstDash val="lgDash"/>
              <a:extLst>
                <a:ext uri="{C807C97D-BFC1-408E-A445-0C87EB9F89A2}">
                  <ask:lineSketchStyleProps xmlns="" xmlns:ask="http://schemas.microsoft.com/office/drawing/2018/sketchyshapes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0C61157-B00D-F602-AB55-D85D5BD3B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180" y="2658450"/>
            <a:ext cx="839201" cy="639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071DDA5-CAA8-656C-1768-316880A90B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100" y="2616508"/>
            <a:ext cx="839201" cy="639055"/>
          </a:xfrm>
          <a:prstGeom prst="rect">
            <a:avLst/>
          </a:prstGeom>
        </p:spPr>
      </p:pic>
      <p:grpSp>
        <p:nvGrpSpPr>
          <p:cNvPr id="24" name="Nhóm 45">
            <a:extLst>
              <a:ext uri="{FF2B5EF4-FFF2-40B4-BE49-F238E27FC236}">
                <a16:creationId xmlns:a16="http://schemas.microsoft.com/office/drawing/2014/main" xmlns="" id="{5E862346-13AA-9842-8322-3A7B462A0BC4}"/>
              </a:ext>
            </a:extLst>
          </p:cNvPr>
          <p:cNvGrpSpPr/>
          <p:nvPr/>
        </p:nvGrpSpPr>
        <p:grpSpPr>
          <a:xfrm>
            <a:off x="7572778" y="3017627"/>
            <a:ext cx="3979572" cy="2932413"/>
            <a:chOff x="354819" y="826071"/>
            <a:chExt cx="7483209" cy="817822"/>
          </a:xfrm>
        </p:grpSpPr>
        <p:sp>
          <p:nvSpPr>
            <p:cNvPr id="26" name="Hình chữ nhật: Góc Tròn 47">
              <a:extLst>
                <a:ext uri="{FF2B5EF4-FFF2-40B4-BE49-F238E27FC236}">
                  <a16:creationId xmlns:a16="http://schemas.microsoft.com/office/drawing/2014/main" xmlns="" id="{7B64716D-0110-DA94-6C9D-B2DF6B65AC1E}"/>
                </a:ext>
              </a:extLst>
            </p:cNvPr>
            <p:cNvSpPr/>
            <p:nvPr/>
          </p:nvSpPr>
          <p:spPr>
            <a:xfrm>
              <a:off x="354819" y="826071"/>
              <a:ext cx="7483209" cy="81782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Hình chữ nhật: Góc Tròn 49">
              <a:extLst>
                <a:ext uri="{FF2B5EF4-FFF2-40B4-BE49-F238E27FC236}">
                  <a16:creationId xmlns:a16="http://schemas.microsoft.com/office/drawing/2014/main" xmlns="" id="{F40B64B9-46DC-1E32-DB92-56B19BED810D}"/>
                </a:ext>
              </a:extLst>
            </p:cNvPr>
            <p:cNvSpPr/>
            <p:nvPr/>
          </p:nvSpPr>
          <p:spPr>
            <a:xfrm>
              <a:off x="467873" y="868286"/>
              <a:ext cx="7200103" cy="712629"/>
            </a:xfrm>
            <a:custGeom>
              <a:avLst/>
              <a:gdLst>
                <a:gd name="connsiteX0" fmla="*/ 0 w 7200103"/>
                <a:gd name="connsiteY0" fmla="*/ 113967 h 683789"/>
                <a:gd name="connsiteX1" fmla="*/ 113967 w 7200103"/>
                <a:gd name="connsiteY1" fmla="*/ 0 h 683789"/>
                <a:gd name="connsiteX2" fmla="*/ 671741 w 7200103"/>
                <a:gd name="connsiteY2" fmla="*/ 0 h 683789"/>
                <a:gd name="connsiteX3" fmla="*/ 1508401 w 7200103"/>
                <a:gd name="connsiteY3" fmla="*/ 0 h 683789"/>
                <a:gd name="connsiteX4" fmla="*/ 2205618 w 7200103"/>
                <a:gd name="connsiteY4" fmla="*/ 0 h 683789"/>
                <a:gd name="connsiteX5" fmla="*/ 3042278 w 7200103"/>
                <a:gd name="connsiteY5" fmla="*/ 0 h 683789"/>
                <a:gd name="connsiteX6" fmla="*/ 3530330 w 7200103"/>
                <a:gd name="connsiteY6" fmla="*/ 0 h 683789"/>
                <a:gd name="connsiteX7" fmla="*/ 4227547 w 7200103"/>
                <a:gd name="connsiteY7" fmla="*/ 0 h 683789"/>
                <a:gd name="connsiteX8" fmla="*/ 4994485 w 7200103"/>
                <a:gd name="connsiteY8" fmla="*/ 0 h 683789"/>
                <a:gd name="connsiteX9" fmla="*/ 5761424 w 7200103"/>
                <a:gd name="connsiteY9" fmla="*/ 0 h 683789"/>
                <a:gd name="connsiteX10" fmla="*/ 6249476 w 7200103"/>
                <a:gd name="connsiteY10" fmla="*/ 0 h 683789"/>
                <a:gd name="connsiteX11" fmla="*/ 7086136 w 7200103"/>
                <a:gd name="connsiteY11" fmla="*/ 0 h 683789"/>
                <a:gd name="connsiteX12" fmla="*/ 7200103 w 7200103"/>
                <a:gd name="connsiteY12" fmla="*/ 113967 h 683789"/>
                <a:gd name="connsiteX13" fmla="*/ 7200103 w 7200103"/>
                <a:gd name="connsiteY13" fmla="*/ 569822 h 683789"/>
                <a:gd name="connsiteX14" fmla="*/ 7086136 w 7200103"/>
                <a:gd name="connsiteY14" fmla="*/ 683789 h 683789"/>
                <a:gd name="connsiteX15" fmla="*/ 6528362 w 7200103"/>
                <a:gd name="connsiteY15" fmla="*/ 683789 h 683789"/>
                <a:gd name="connsiteX16" fmla="*/ 5831146 w 7200103"/>
                <a:gd name="connsiteY16" fmla="*/ 683789 h 683789"/>
                <a:gd name="connsiteX17" fmla="*/ 5133929 w 7200103"/>
                <a:gd name="connsiteY17" fmla="*/ 683789 h 683789"/>
                <a:gd name="connsiteX18" fmla="*/ 4506433 w 7200103"/>
                <a:gd name="connsiteY18" fmla="*/ 683789 h 683789"/>
                <a:gd name="connsiteX19" fmla="*/ 3739495 w 7200103"/>
                <a:gd name="connsiteY19" fmla="*/ 683789 h 683789"/>
                <a:gd name="connsiteX20" fmla="*/ 3181721 w 7200103"/>
                <a:gd name="connsiteY20" fmla="*/ 683789 h 683789"/>
                <a:gd name="connsiteX21" fmla="*/ 2693670 w 7200103"/>
                <a:gd name="connsiteY21" fmla="*/ 683789 h 683789"/>
                <a:gd name="connsiteX22" fmla="*/ 1996453 w 7200103"/>
                <a:gd name="connsiteY22" fmla="*/ 683789 h 683789"/>
                <a:gd name="connsiteX23" fmla="*/ 1229514 w 7200103"/>
                <a:gd name="connsiteY23" fmla="*/ 683789 h 683789"/>
                <a:gd name="connsiteX24" fmla="*/ 113967 w 7200103"/>
                <a:gd name="connsiteY24" fmla="*/ 683789 h 683789"/>
                <a:gd name="connsiteX25" fmla="*/ 0 w 7200103"/>
                <a:gd name="connsiteY25" fmla="*/ 569822 h 683789"/>
                <a:gd name="connsiteX26" fmla="*/ 0 w 7200103"/>
                <a:gd name="connsiteY26" fmla="*/ 113967 h 68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00103" h="683789" extrusionOk="0">
                  <a:moveTo>
                    <a:pt x="0" y="113967"/>
                  </a:moveTo>
                  <a:cubicBezTo>
                    <a:pt x="-676" y="55754"/>
                    <a:pt x="49320" y="547"/>
                    <a:pt x="113967" y="0"/>
                  </a:cubicBezTo>
                  <a:cubicBezTo>
                    <a:pt x="281593" y="22757"/>
                    <a:pt x="406010" y="-26912"/>
                    <a:pt x="671741" y="0"/>
                  </a:cubicBezTo>
                  <a:cubicBezTo>
                    <a:pt x="937472" y="26912"/>
                    <a:pt x="1306168" y="-17867"/>
                    <a:pt x="1508401" y="0"/>
                  </a:cubicBezTo>
                  <a:cubicBezTo>
                    <a:pt x="1710634" y="17867"/>
                    <a:pt x="1932051" y="-31327"/>
                    <a:pt x="2205618" y="0"/>
                  </a:cubicBezTo>
                  <a:cubicBezTo>
                    <a:pt x="2479185" y="31327"/>
                    <a:pt x="2743208" y="-22733"/>
                    <a:pt x="3042278" y="0"/>
                  </a:cubicBezTo>
                  <a:cubicBezTo>
                    <a:pt x="3341348" y="22733"/>
                    <a:pt x="3345401" y="4467"/>
                    <a:pt x="3530330" y="0"/>
                  </a:cubicBezTo>
                  <a:cubicBezTo>
                    <a:pt x="3715259" y="-4467"/>
                    <a:pt x="3931157" y="-7804"/>
                    <a:pt x="4227547" y="0"/>
                  </a:cubicBezTo>
                  <a:cubicBezTo>
                    <a:pt x="4523937" y="7804"/>
                    <a:pt x="4742275" y="-16108"/>
                    <a:pt x="4994485" y="0"/>
                  </a:cubicBezTo>
                  <a:cubicBezTo>
                    <a:pt x="5246695" y="16108"/>
                    <a:pt x="5554167" y="-15117"/>
                    <a:pt x="5761424" y="0"/>
                  </a:cubicBezTo>
                  <a:cubicBezTo>
                    <a:pt x="5968681" y="15117"/>
                    <a:pt x="6092378" y="10832"/>
                    <a:pt x="6249476" y="0"/>
                  </a:cubicBezTo>
                  <a:cubicBezTo>
                    <a:pt x="6406574" y="-10832"/>
                    <a:pt x="6850177" y="-8594"/>
                    <a:pt x="7086136" y="0"/>
                  </a:cubicBezTo>
                  <a:cubicBezTo>
                    <a:pt x="7147642" y="1494"/>
                    <a:pt x="7197837" y="51433"/>
                    <a:pt x="7200103" y="113967"/>
                  </a:cubicBezTo>
                  <a:cubicBezTo>
                    <a:pt x="7209786" y="337908"/>
                    <a:pt x="7213610" y="452282"/>
                    <a:pt x="7200103" y="569822"/>
                  </a:cubicBezTo>
                  <a:cubicBezTo>
                    <a:pt x="7200004" y="642862"/>
                    <a:pt x="7157622" y="693613"/>
                    <a:pt x="7086136" y="683789"/>
                  </a:cubicBezTo>
                  <a:cubicBezTo>
                    <a:pt x="6963957" y="711629"/>
                    <a:pt x="6679396" y="660046"/>
                    <a:pt x="6528362" y="683789"/>
                  </a:cubicBezTo>
                  <a:cubicBezTo>
                    <a:pt x="6377328" y="707532"/>
                    <a:pt x="6107326" y="701766"/>
                    <a:pt x="5831146" y="683789"/>
                  </a:cubicBezTo>
                  <a:cubicBezTo>
                    <a:pt x="5554966" y="665812"/>
                    <a:pt x="5347829" y="669546"/>
                    <a:pt x="5133929" y="683789"/>
                  </a:cubicBezTo>
                  <a:cubicBezTo>
                    <a:pt x="4920029" y="698032"/>
                    <a:pt x="4735246" y="663291"/>
                    <a:pt x="4506433" y="683789"/>
                  </a:cubicBezTo>
                  <a:cubicBezTo>
                    <a:pt x="4277620" y="704287"/>
                    <a:pt x="3916120" y="693672"/>
                    <a:pt x="3739495" y="683789"/>
                  </a:cubicBezTo>
                  <a:cubicBezTo>
                    <a:pt x="3562870" y="673906"/>
                    <a:pt x="3313341" y="698221"/>
                    <a:pt x="3181721" y="683789"/>
                  </a:cubicBezTo>
                  <a:cubicBezTo>
                    <a:pt x="3050101" y="669357"/>
                    <a:pt x="2907290" y="676320"/>
                    <a:pt x="2693670" y="683789"/>
                  </a:cubicBezTo>
                  <a:cubicBezTo>
                    <a:pt x="2480050" y="691258"/>
                    <a:pt x="2147347" y="703319"/>
                    <a:pt x="1996453" y="683789"/>
                  </a:cubicBezTo>
                  <a:cubicBezTo>
                    <a:pt x="1845559" y="664259"/>
                    <a:pt x="1401878" y="720017"/>
                    <a:pt x="1229514" y="683789"/>
                  </a:cubicBezTo>
                  <a:cubicBezTo>
                    <a:pt x="1057150" y="647561"/>
                    <a:pt x="434026" y="653068"/>
                    <a:pt x="113967" y="683789"/>
                  </a:cubicBezTo>
                  <a:cubicBezTo>
                    <a:pt x="39423" y="679630"/>
                    <a:pt x="-4465" y="626291"/>
                    <a:pt x="0" y="569822"/>
                  </a:cubicBezTo>
                  <a:cubicBezTo>
                    <a:pt x="9227" y="397136"/>
                    <a:pt x="-21541" y="319226"/>
                    <a:pt x="0" y="113967"/>
                  </a:cubicBezTo>
                  <a:close/>
                </a:path>
              </a:pathLst>
            </a:custGeom>
            <a:noFill/>
            <a:ln w="28575">
              <a:solidFill>
                <a:srgbClr val="E97300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xmlns="" sd="290069955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871086" y="3759913"/>
            <a:ext cx="35621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6600"/>
                </a:solidFill>
                <a:latin typeface="UTM Isadora" panose="02040603050506020204" pitchFamily="18" charset="0"/>
              </a:rPr>
              <a:t>Đổi</a:t>
            </a:r>
            <a:r>
              <a:rPr lang="en-US" sz="3000" b="1" dirty="0" smtClean="0">
                <a:solidFill>
                  <a:srgbClr val="FF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FF6600"/>
                </a:solidFill>
                <a:latin typeface="UTM Isadora" panose="02040603050506020204" pitchFamily="18" charset="0"/>
              </a:rPr>
              <a:t>đơn</a:t>
            </a:r>
            <a:r>
              <a:rPr lang="en-US" sz="3000" b="1" dirty="0" smtClean="0">
                <a:solidFill>
                  <a:srgbClr val="FF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FF6600"/>
                </a:solidFill>
                <a:latin typeface="UTM Isadora" panose="02040603050506020204" pitchFamily="18" charset="0"/>
              </a:rPr>
              <a:t>vị</a:t>
            </a:r>
            <a:r>
              <a:rPr lang="en-US" sz="3000" b="1" dirty="0" smtClean="0">
                <a:solidFill>
                  <a:srgbClr val="FF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FF6600"/>
                </a:solidFill>
                <a:latin typeface="UTM Isadora" panose="02040603050506020204" pitchFamily="18" charset="0"/>
              </a:rPr>
              <a:t>đo</a:t>
            </a:r>
            <a:r>
              <a:rPr lang="en-US" sz="3000" b="1" dirty="0" smtClean="0">
                <a:solidFill>
                  <a:srgbClr val="FF6600"/>
                </a:solidFill>
                <a:latin typeface="UTM Isadora" panose="02040603050506020204" pitchFamily="18" charset="0"/>
              </a:rPr>
              <a:t> (</a:t>
            </a:r>
            <a:r>
              <a:rPr lang="en-US" sz="3000" b="1" dirty="0" err="1" smtClean="0">
                <a:solidFill>
                  <a:srgbClr val="FF6600"/>
                </a:solidFill>
                <a:latin typeface="UTM Isadora" panose="02040603050506020204" pitchFamily="18" charset="0"/>
              </a:rPr>
              <a:t>nếu</a:t>
            </a:r>
            <a:r>
              <a:rPr lang="en-US" sz="3000" b="1" dirty="0" smtClean="0">
                <a:solidFill>
                  <a:srgbClr val="FF6600"/>
                </a:solidFill>
                <a:latin typeface="UTM Isadora" panose="02040603050506020204" pitchFamily="18" charset="0"/>
              </a:rPr>
              <a:t> </a:t>
            </a:r>
          </a:p>
          <a:p>
            <a:pPr algn="ctr"/>
            <a:r>
              <a:rPr lang="en-US" sz="3000" b="1" dirty="0" err="1" smtClean="0">
                <a:solidFill>
                  <a:srgbClr val="FF6600"/>
                </a:solidFill>
                <a:latin typeface="UTM Isadora" panose="02040603050506020204" pitchFamily="18" charset="0"/>
              </a:rPr>
              <a:t>cần</a:t>
            </a:r>
            <a:r>
              <a:rPr lang="en-US" sz="3000" b="1" dirty="0" smtClean="0">
                <a:solidFill>
                  <a:srgbClr val="FF660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 smtClean="0">
                <a:solidFill>
                  <a:srgbClr val="FF6600"/>
                </a:solidFill>
                <a:latin typeface="UTM Isadora" panose="02040603050506020204" pitchFamily="18" charset="0"/>
              </a:rPr>
              <a:t>thiết</a:t>
            </a:r>
            <a:r>
              <a:rPr lang="en-US" sz="3000" b="1" dirty="0" smtClean="0">
                <a:solidFill>
                  <a:srgbClr val="FF6600"/>
                </a:solidFill>
                <a:latin typeface="UTM Isadora" panose="02040603050506020204" pitchFamily="18" charset="0"/>
              </a:rPr>
              <a:t>)</a:t>
            </a:r>
            <a:endParaRPr lang="en-US" sz="3000" b="1" dirty="0">
              <a:solidFill>
                <a:srgbClr val="FF6600"/>
              </a:solidFill>
              <a:latin typeface="UTM Isadora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3D33D7A-D58D-BB87-3B01-5E783D3D0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3167" y="2616509"/>
            <a:ext cx="839201" cy="70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1" y="653593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1" y="224460"/>
            <a:ext cx="11662718" cy="64090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4283" y="697340"/>
            <a:ext cx="26725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0" b="1" u="sng" dirty="0" err="1" smtClean="0">
                <a:solidFill>
                  <a:srgbClr val="006600"/>
                </a:solidFill>
                <a:latin typeface="SVN-Motion Picture" panose="02040603050506020204" pitchFamily="18" charset="0"/>
              </a:rPr>
              <a:t>Dặn</a:t>
            </a:r>
            <a:r>
              <a:rPr lang="en-US" sz="9000" b="1" u="sng" dirty="0" smtClean="0">
                <a:solidFill>
                  <a:srgbClr val="006600"/>
                </a:solidFill>
                <a:latin typeface="SVN-Motion Picture" panose="02040603050506020204" pitchFamily="18" charset="0"/>
              </a:rPr>
              <a:t> </a:t>
            </a:r>
            <a:r>
              <a:rPr lang="en-US" sz="9000" b="1" u="sng" dirty="0" err="1" smtClean="0">
                <a:solidFill>
                  <a:srgbClr val="006600"/>
                </a:solidFill>
                <a:latin typeface="SVN-Motion Picture" panose="02040603050506020204" pitchFamily="18" charset="0"/>
              </a:rPr>
              <a:t>dò</a:t>
            </a:r>
            <a:endParaRPr lang="en-US" sz="9000" b="1" u="sng" dirty="0">
              <a:solidFill>
                <a:srgbClr val="006600"/>
              </a:solidFill>
              <a:latin typeface="SVN-Motion Picture" panose="02040603050506020204" pitchFamily="18" charset="0"/>
            </a:endParaRPr>
          </a:p>
        </p:txBody>
      </p:sp>
      <p:pic>
        <p:nvPicPr>
          <p:cNvPr id="1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774323" y="2077140"/>
            <a:ext cx="821661" cy="878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77413" y="2187576"/>
            <a:ext cx="34692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 smtClean="0">
                <a:latin typeface="UTM Isadora" panose="02040603050506020204" pitchFamily="18" charset="0"/>
              </a:rPr>
              <a:t>Xem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lại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bài</a:t>
            </a:r>
            <a:r>
              <a:rPr lang="en-US" sz="4500" b="1" dirty="0" smtClean="0">
                <a:latin typeface="UTM Isadora" panose="02040603050506020204" pitchFamily="18" charset="0"/>
              </a:rPr>
              <a:t>.</a:t>
            </a:r>
            <a:endParaRPr lang="en-US" sz="4500" b="1" dirty="0">
              <a:latin typeface="UTM Isadora" panose="02040603050506020204" pitchFamily="18" charset="0"/>
            </a:endParaRPr>
          </a:p>
        </p:txBody>
      </p:sp>
      <p:pic>
        <p:nvPicPr>
          <p:cNvPr id="12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774323" y="2887786"/>
            <a:ext cx="821661" cy="8789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77413" y="2998222"/>
            <a:ext cx="8832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err="1" smtClean="0">
                <a:latin typeface="UTM Isadora" panose="02040603050506020204" pitchFamily="18" charset="0"/>
              </a:rPr>
              <a:t>Chuẩn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bị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bài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tiếp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theo</a:t>
            </a:r>
            <a:r>
              <a:rPr lang="en-US" sz="4500" b="1" dirty="0" smtClean="0">
                <a:latin typeface="UTM Isadora" panose="02040603050506020204" pitchFamily="18" charset="0"/>
              </a:rPr>
              <a:t>: </a:t>
            </a:r>
            <a:r>
              <a:rPr lang="en-US" sz="4500" b="1" dirty="0" err="1" smtClean="0">
                <a:latin typeface="UTM Isadora" panose="02040603050506020204" pitchFamily="18" charset="0"/>
              </a:rPr>
              <a:t>Trừ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số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đo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</a:p>
          <a:p>
            <a:r>
              <a:rPr lang="en-US" sz="4500" b="1" dirty="0" err="1" smtClean="0">
                <a:latin typeface="UTM Isadora" panose="02040603050506020204" pitchFamily="18" charset="0"/>
              </a:rPr>
              <a:t>thời</a:t>
            </a:r>
            <a:r>
              <a:rPr lang="en-US" sz="4500" b="1" dirty="0" smtClean="0">
                <a:latin typeface="UTM Isadora" panose="02040603050506020204" pitchFamily="18" charset="0"/>
              </a:rPr>
              <a:t> </a:t>
            </a:r>
            <a:r>
              <a:rPr lang="en-US" sz="4500" b="1" dirty="0" err="1" smtClean="0">
                <a:latin typeface="UTM Isadora" panose="02040603050506020204" pitchFamily="18" charset="0"/>
              </a:rPr>
              <a:t>gian</a:t>
            </a:r>
            <a:endParaRPr lang="en-US" sz="4500" b="1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208" y="3017470"/>
            <a:ext cx="3533404" cy="38405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8360548" y="141429"/>
            <a:ext cx="3816458" cy="3365247"/>
            <a:chOff x="9246713" y="181223"/>
            <a:chExt cx="2898252" cy="2422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6987">
              <a:off x="9246713" y="181223"/>
              <a:ext cx="2865041" cy="242250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 rot="1775006">
              <a:off x="9917636" y="602589"/>
              <a:ext cx="2227329" cy="183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b="1" dirty="0" smtClean="0">
                  <a:solidFill>
                    <a:srgbClr val="FFFF00"/>
                  </a:solidFill>
                  <a:latin typeface="SVN-Hole Hearted" panose="020B0A06020104020203" pitchFamily="34" charset="0"/>
                  <a:ea typeface="微软雅黑 Light" panose="020B0502040204020203" pitchFamily="34" charset="-122"/>
                </a:rPr>
                <a:t>MỤC TIÊU</a:t>
              </a:r>
              <a:endParaRPr lang="zh-CN" altLang="en-US" sz="8000" b="1" dirty="0">
                <a:solidFill>
                  <a:srgbClr val="FFFF00"/>
                </a:solidFill>
                <a:latin typeface="SVN-Hole Hearted" panose="020B0A06020104020203" pitchFamily="34" charset="0"/>
                <a:ea typeface="微软雅黑 Light" panose="020B0502040204020203" pitchFamily="34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691040" y="1192423"/>
            <a:ext cx="679545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 smtClean="0">
                <a:latin typeface="UTM A&amp;S Graceland" panose="02040603050506020204" pitchFamily="18" charset="0"/>
              </a:rPr>
              <a:t>Thực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hiện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phép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cộng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số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đo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thời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gian</a:t>
            </a:r>
            <a:endParaRPr lang="en-US" sz="4500" dirty="0">
              <a:latin typeface="UTM A&amp;S Graceland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5319" y="3137946"/>
            <a:ext cx="675537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 smtClean="0">
                <a:latin typeface="UTM A&amp;S Graceland" panose="02040603050506020204" pitchFamily="18" charset="0"/>
              </a:rPr>
              <a:t>Vận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dụng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giải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các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bài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toán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đơn</a:t>
            </a:r>
            <a:r>
              <a:rPr lang="en-US" sz="4500" dirty="0" smtClean="0">
                <a:latin typeface="UTM A&amp;S Graceland" panose="02040603050506020204" pitchFamily="18" charset="0"/>
              </a:rPr>
              <a:t> </a:t>
            </a:r>
            <a:r>
              <a:rPr lang="en-US" sz="4500" dirty="0" err="1" smtClean="0">
                <a:latin typeface="UTM A&amp;S Graceland" panose="02040603050506020204" pitchFamily="18" charset="0"/>
              </a:rPr>
              <a:t>giản</a:t>
            </a:r>
            <a:endParaRPr lang="en-US" sz="4500" dirty="0">
              <a:latin typeface="UTM A&amp;S Graceland" panose="02040603050506020204" pitchFamily="18" charset="0"/>
            </a:endParaRP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96" y="2959194"/>
            <a:ext cx="3533404" cy="3840530"/>
          </a:xfrm>
          <a:prstGeom prst="rect">
            <a:avLst/>
          </a:prstGeom>
        </p:spPr>
      </p:pic>
      <p:pic>
        <p:nvPicPr>
          <p:cNvPr id="23" name="Hình ảnh 42">
            <a:extLst>
              <a:ext uri="{FF2B5EF4-FFF2-40B4-BE49-F238E27FC236}">
                <a16:creationId xmlns="" xmlns:a16="http://schemas.microsoft.com/office/drawing/2014/main" id="{F11B3BE8-F9E0-F150-6752-43EB6A7997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68" t="3481" r="26046" b="66151"/>
          <a:stretch/>
        </p:blipFill>
        <p:spPr>
          <a:xfrm>
            <a:off x="2531954" y="2789255"/>
            <a:ext cx="876435" cy="1133521"/>
          </a:xfrm>
          <a:prstGeom prst="rect">
            <a:avLst/>
          </a:prstGeom>
        </p:spPr>
      </p:pic>
      <p:pic>
        <p:nvPicPr>
          <p:cNvPr id="24" name="Hình ảnh 35">
            <a:extLst>
              <a:ext uri="{FF2B5EF4-FFF2-40B4-BE49-F238E27FC236}">
                <a16:creationId xmlns="" xmlns:a16="http://schemas.microsoft.com/office/drawing/2014/main" id="{B8E01D6A-F81E-F52B-4543-DC1F71BB24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33" r="50067" b="63476"/>
          <a:stretch/>
        </p:blipFill>
        <p:spPr>
          <a:xfrm>
            <a:off x="1202915" y="583808"/>
            <a:ext cx="651832" cy="14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0709" y="2724738"/>
            <a:ext cx="111573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>
                <a:latin typeface="SVN-Motion Picture" panose="02040603050506020204" pitchFamily="18" charset="0"/>
              </a:rPr>
              <a:t>Chúc</a:t>
            </a:r>
            <a:r>
              <a:rPr lang="en-US" sz="9600" b="1" dirty="0">
                <a:latin typeface="SVN-Motion Picture" panose="02040603050506020204" pitchFamily="18" charset="0"/>
              </a:rPr>
              <a:t> </a:t>
            </a:r>
            <a:r>
              <a:rPr lang="en-US" sz="9600" b="1" dirty="0" err="1">
                <a:latin typeface="SVN-Motion Picture" panose="02040603050506020204" pitchFamily="18" charset="0"/>
              </a:rPr>
              <a:t>các</a:t>
            </a:r>
            <a:r>
              <a:rPr lang="en-US" sz="9600" b="1" dirty="0">
                <a:latin typeface="SVN-Motion Picture" panose="02040603050506020204" pitchFamily="18" charset="0"/>
              </a:rPr>
              <a:t> </a:t>
            </a:r>
            <a:r>
              <a:rPr lang="en-US" sz="9600" b="1" dirty="0" err="1" smtClean="0">
                <a:latin typeface="SVN-Motion Picture" panose="02040603050506020204" pitchFamily="18" charset="0"/>
              </a:rPr>
              <a:t>em</a:t>
            </a:r>
            <a:r>
              <a:rPr lang="en-US" sz="9600" b="1" dirty="0" smtClean="0">
                <a:latin typeface="SVN-Motion Picture" panose="02040603050506020204" pitchFamily="18" charset="0"/>
              </a:rPr>
              <a:t> </a:t>
            </a:r>
            <a:r>
              <a:rPr lang="en-US" sz="9600" b="1" dirty="0" err="1" smtClean="0">
                <a:latin typeface="SVN-Motion Picture" panose="02040603050506020204" pitchFamily="18" charset="0"/>
              </a:rPr>
              <a:t>học</a:t>
            </a:r>
            <a:r>
              <a:rPr lang="en-US" sz="9600" b="1" dirty="0" smtClean="0">
                <a:latin typeface="SVN-Motion Picture" panose="02040603050506020204" pitchFamily="18" charset="0"/>
              </a:rPr>
              <a:t> </a:t>
            </a:r>
            <a:r>
              <a:rPr lang="en-US" sz="9600" b="1" dirty="0" err="1">
                <a:latin typeface="SVN-Motion Picture" panose="02040603050506020204" pitchFamily="18" charset="0"/>
              </a:rPr>
              <a:t>tập</a:t>
            </a:r>
            <a:r>
              <a:rPr lang="en-US" sz="9600" b="1" dirty="0">
                <a:latin typeface="SVN-Motion Picture" panose="02040603050506020204" pitchFamily="18" charset="0"/>
              </a:rPr>
              <a:t> </a:t>
            </a:r>
            <a:r>
              <a:rPr lang="en-US" sz="9600" b="1" dirty="0" err="1">
                <a:latin typeface="SVN-Motion Picture" panose="02040603050506020204" pitchFamily="18" charset="0"/>
              </a:rPr>
              <a:t>tốt</a:t>
            </a:r>
            <a:r>
              <a:rPr lang="en-US" sz="9600" b="1" dirty="0">
                <a:latin typeface="SVN-Motion Picture" panose="02040603050506020204" pitchFamily="18" charset="0"/>
              </a:rPr>
              <a:t>!</a:t>
            </a:r>
            <a:endParaRPr lang="en-US" sz="9600" b="1" dirty="0">
              <a:latin typeface="SVN-Motion Pictur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1" y="0"/>
            <a:ext cx="12207318" cy="6858000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AF1CF788-C315-4C64-8398-A31C20C57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808" y="1366017"/>
            <a:ext cx="10504532" cy="5154750"/>
          </a:xfrm>
          <a:prstGeom prst="rect">
            <a:avLst/>
          </a:prstGeom>
        </p:spPr>
      </p:pic>
      <p:pic>
        <p:nvPicPr>
          <p:cNvPr id="18" name="Picture 1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D088BC43-4F67-471C-A5BF-7008DDA73D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5" t="2693" r="25647" b="-2693"/>
          <a:stretch/>
        </p:blipFill>
        <p:spPr>
          <a:xfrm>
            <a:off x="8725208" y="107378"/>
            <a:ext cx="3457979" cy="8599174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EE265A15-5D51-40EB-953E-7D97AF5FF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958">
            <a:off x="4388581" y="111024"/>
            <a:ext cx="1202675" cy="1130137"/>
          </a:xfrm>
          <a:prstGeom prst="rect">
            <a:avLst/>
          </a:prstGeom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45AEFAF0-0B05-4946-99C8-ED6E896B4F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486">
            <a:off x="10238584" y="506736"/>
            <a:ext cx="1259788" cy="11838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89E3CFC-0875-48F6-930B-5230A02220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" y="0"/>
            <a:ext cx="996744" cy="9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DCB1A740-4F82-4FF4-B191-33EF252927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061" y="2452395"/>
            <a:ext cx="714077" cy="7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43FB8ABC-0F25-44A1-BEBD-39ED14C826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133" y="5007769"/>
            <a:ext cx="1749612" cy="174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06038260-3EA1-40FE-8F12-490B89F364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097" y="1129403"/>
            <a:ext cx="714077" cy="7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3EC7C7C4-DDB1-4A01-80F9-0B091C4FC9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059" y="2452394"/>
            <a:ext cx="714077" cy="7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1D4AE299-0972-406E-885E-01CBCE7C75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04" y="2371331"/>
            <a:ext cx="714077" cy="7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xmlns="" id="{8F4AF8A7-99A4-4C4A-95D7-4F2611DCC4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23" y="5007769"/>
            <a:ext cx="2243169" cy="224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1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1" y="0"/>
            <a:ext cx="12207318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0FE38D4-A109-4D62-9551-CEC19B727DD2}"/>
              </a:ext>
            </a:extLst>
          </p:cNvPr>
          <p:cNvSpPr/>
          <p:nvPr/>
        </p:nvSpPr>
        <p:spPr>
          <a:xfrm>
            <a:off x="1383533" y="598633"/>
            <a:ext cx="9056451" cy="23146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DAD2915-EC89-4F4A-9B6E-A9C6F8189E24}"/>
              </a:ext>
            </a:extLst>
          </p:cNvPr>
          <p:cNvGrpSpPr/>
          <p:nvPr/>
        </p:nvGrpSpPr>
        <p:grpSpPr>
          <a:xfrm>
            <a:off x="304097" y="3707736"/>
            <a:ext cx="2421440" cy="1980781"/>
            <a:chOff x="141895" y="2348338"/>
            <a:chExt cx="4444325" cy="399459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="" id="{3D9E710F-95AF-4550-9FB1-B715C22D0C20}"/>
                    </a:ext>
                  </a:extLst>
                </p:cNvPr>
                <p:cNvSpPr/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2236869"/>
                    <a:gd name="connsiteY0" fmla="*/ 265453 h 1592686"/>
                    <a:gd name="connsiteX1" fmla="*/ 265453 w 2236869"/>
                    <a:gd name="connsiteY1" fmla="*/ 0 h 1592686"/>
                    <a:gd name="connsiteX2" fmla="*/ 782928 w 2236869"/>
                    <a:gd name="connsiteY2" fmla="*/ 0 h 1592686"/>
                    <a:gd name="connsiteX3" fmla="*/ 1334523 w 2236869"/>
                    <a:gd name="connsiteY3" fmla="*/ 0 h 1592686"/>
                    <a:gd name="connsiteX4" fmla="*/ 1971416 w 2236869"/>
                    <a:gd name="connsiteY4" fmla="*/ 0 h 1592686"/>
                    <a:gd name="connsiteX5" fmla="*/ 2236869 w 2236869"/>
                    <a:gd name="connsiteY5" fmla="*/ 265453 h 1592686"/>
                    <a:gd name="connsiteX6" fmla="*/ 2236869 w 2236869"/>
                    <a:gd name="connsiteY6" fmla="*/ 796343 h 1592686"/>
                    <a:gd name="connsiteX7" fmla="*/ 2236869 w 2236869"/>
                    <a:gd name="connsiteY7" fmla="*/ 1327233 h 1592686"/>
                    <a:gd name="connsiteX8" fmla="*/ 1971416 w 2236869"/>
                    <a:gd name="connsiteY8" fmla="*/ 1592686 h 1592686"/>
                    <a:gd name="connsiteX9" fmla="*/ 1385702 w 2236869"/>
                    <a:gd name="connsiteY9" fmla="*/ 1592686 h 1592686"/>
                    <a:gd name="connsiteX10" fmla="*/ 799988 w 2236869"/>
                    <a:gd name="connsiteY10" fmla="*/ 1592686 h 1592686"/>
                    <a:gd name="connsiteX11" fmla="*/ 265453 w 2236869"/>
                    <a:gd name="connsiteY11" fmla="*/ 1592686 h 1592686"/>
                    <a:gd name="connsiteX12" fmla="*/ 0 w 2236869"/>
                    <a:gd name="connsiteY12" fmla="*/ 1327233 h 1592686"/>
                    <a:gd name="connsiteX13" fmla="*/ 0 w 2236869"/>
                    <a:gd name="connsiteY13" fmla="*/ 828196 h 1592686"/>
                    <a:gd name="connsiteX14" fmla="*/ 0 w 2236869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36869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386374" y="-12184"/>
                        <a:pt x="585665" y="16711"/>
                        <a:pt x="782928" y="0"/>
                      </a:cubicBezTo>
                      <a:cubicBezTo>
                        <a:pt x="980191" y="-16711"/>
                        <a:pt x="1124365" y="-2438"/>
                        <a:pt x="1334523" y="0"/>
                      </a:cubicBezTo>
                      <a:cubicBezTo>
                        <a:pt x="1544682" y="2438"/>
                        <a:pt x="1758930" y="-20467"/>
                        <a:pt x="1971416" y="0"/>
                      </a:cubicBezTo>
                      <a:cubicBezTo>
                        <a:pt x="2109690" y="-22266"/>
                        <a:pt x="2237125" y="114457"/>
                        <a:pt x="2236869" y="265453"/>
                      </a:cubicBezTo>
                      <a:cubicBezTo>
                        <a:pt x="2234807" y="455663"/>
                        <a:pt x="2230100" y="537820"/>
                        <a:pt x="2236869" y="796343"/>
                      </a:cubicBezTo>
                      <a:cubicBezTo>
                        <a:pt x="2243639" y="1054866"/>
                        <a:pt x="2221708" y="1212455"/>
                        <a:pt x="2236869" y="1327233"/>
                      </a:cubicBezTo>
                      <a:cubicBezTo>
                        <a:pt x="2230992" y="1476064"/>
                        <a:pt x="2131433" y="1601173"/>
                        <a:pt x="1971416" y="1592686"/>
                      </a:cubicBezTo>
                      <a:cubicBezTo>
                        <a:pt x="1837047" y="1619194"/>
                        <a:pt x="1553416" y="1567340"/>
                        <a:pt x="1385702" y="1592686"/>
                      </a:cubicBezTo>
                      <a:cubicBezTo>
                        <a:pt x="1217988" y="1618032"/>
                        <a:pt x="1074538" y="1590613"/>
                        <a:pt x="799988" y="1592686"/>
                      </a:cubicBezTo>
                      <a:cubicBezTo>
                        <a:pt x="525438" y="1594759"/>
                        <a:pt x="457405" y="1573166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36869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479809" y="19555"/>
                        <a:pt x="615993" y="22537"/>
                        <a:pt x="817048" y="0"/>
                      </a:cubicBezTo>
                      <a:cubicBezTo>
                        <a:pt x="1018103" y="-22537"/>
                        <a:pt x="1212524" y="4262"/>
                        <a:pt x="1385702" y="0"/>
                      </a:cubicBezTo>
                      <a:cubicBezTo>
                        <a:pt x="1558880" y="-4262"/>
                        <a:pt x="1758502" y="20515"/>
                        <a:pt x="1971416" y="0"/>
                      </a:cubicBezTo>
                      <a:cubicBezTo>
                        <a:pt x="2131052" y="15885"/>
                        <a:pt x="2220296" y="125673"/>
                        <a:pt x="2236869" y="265453"/>
                      </a:cubicBezTo>
                      <a:cubicBezTo>
                        <a:pt x="2226684" y="454441"/>
                        <a:pt x="2243515" y="553106"/>
                        <a:pt x="2236869" y="817579"/>
                      </a:cubicBezTo>
                      <a:cubicBezTo>
                        <a:pt x="2230223" y="1082052"/>
                        <a:pt x="2228752" y="1116190"/>
                        <a:pt x="2236869" y="1327233"/>
                      </a:cubicBezTo>
                      <a:cubicBezTo>
                        <a:pt x="2258073" y="1447311"/>
                        <a:pt x="2137587" y="1568435"/>
                        <a:pt x="1971416" y="1592686"/>
                      </a:cubicBezTo>
                      <a:cubicBezTo>
                        <a:pt x="1787964" y="1611729"/>
                        <a:pt x="1644995" y="1573824"/>
                        <a:pt x="1453941" y="1592686"/>
                      </a:cubicBezTo>
                      <a:cubicBezTo>
                        <a:pt x="1262888" y="1611548"/>
                        <a:pt x="1150444" y="1616666"/>
                        <a:pt x="868227" y="1592686"/>
                      </a:cubicBezTo>
                      <a:cubicBezTo>
                        <a:pt x="586010" y="1568706"/>
                        <a:pt x="549115" y="1593802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5000" b="0" i="0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180</m:t>
                        </m:r>
                      </m:oMath>
                    </m:oMathPara>
                  </a14:m>
                  <a:endPara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D9E710F-95AF-4550-9FB1-B715C22D0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2236869"/>
                    <a:gd name="connsiteY0" fmla="*/ 265453 h 1592686"/>
                    <a:gd name="connsiteX1" fmla="*/ 265453 w 2236869"/>
                    <a:gd name="connsiteY1" fmla="*/ 0 h 1592686"/>
                    <a:gd name="connsiteX2" fmla="*/ 782928 w 2236869"/>
                    <a:gd name="connsiteY2" fmla="*/ 0 h 1592686"/>
                    <a:gd name="connsiteX3" fmla="*/ 1334523 w 2236869"/>
                    <a:gd name="connsiteY3" fmla="*/ 0 h 1592686"/>
                    <a:gd name="connsiteX4" fmla="*/ 1971416 w 2236869"/>
                    <a:gd name="connsiteY4" fmla="*/ 0 h 1592686"/>
                    <a:gd name="connsiteX5" fmla="*/ 2236869 w 2236869"/>
                    <a:gd name="connsiteY5" fmla="*/ 265453 h 1592686"/>
                    <a:gd name="connsiteX6" fmla="*/ 2236869 w 2236869"/>
                    <a:gd name="connsiteY6" fmla="*/ 796343 h 1592686"/>
                    <a:gd name="connsiteX7" fmla="*/ 2236869 w 2236869"/>
                    <a:gd name="connsiteY7" fmla="*/ 1327233 h 1592686"/>
                    <a:gd name="connsiteX8" fmla="*/ 1971416 w 2236869"/>
                    <a:gd name="connsiteY8" fmla="*/ 1592686 h 1592686"/>
                    <a:gd name="connsiteX9" fmla="*/ 1385702 w 2236869"/>
                    <a:gd name="connsiteY9" fmla="*/ 1592686 h 1592686"/>
                    <a:gd name="connsiteX10" fmla="*/ 799988 w 2236869"/>
                    <a:gd name="connsiteY10" fmla="*/ 1592686 h 1592686"/>
                    <a:gd name="connsiteX11" fmla="*/ 265453 w 2236869"/>
                    <a:gd name="connsiteY11" fmla="*/ 1592686 h 1592686"/>
                    <a:gd name="connsiteX12" fmla="*/ 0 w 2236869"/>
                    <a:gd name="connsiteY12" fmla="*/ 1327233 h 1592686"/>
                    <a:gd name="connsiteX13" fmla="*/ 0 w 2236869"/>
                    <a:gd name="connsiteY13" fmla="*/ 828196 h 1592686"/>
                    <a:gd name="connsiteX14" fmla="*/ 0 w 2236869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36869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386374" y="-12184"/>
                        <a:pt x="585665" y="16711"/>
                        <a:pt x="782928" y="0"/>
                      </a:cubicBezTo>
                      <a:cubicBezTo>
                        <a:pt x="980191" y="-16711"/>
                        <a:pt x="1124365" y="-2438"/>
                        <a:pt x="1334523" y="0"/>
                      </a:cubicBezTo>
                      <a:cubicBezTo>
                        <a:pt x="1544682" y="2438"/>
                        <a:pt x="1758930" y="-20467"/>
                        <a:pt x="1971416" y="0"/>
                      </a:cubicBezTo>
                      <a:cubicBezTo>
                        <a:pt x="2109690" y="-22266"/>
                        <a:pt x="2237125" y="114457"/>
                        <a:pt x="2236869" y="265453"/>
                      </a:cubicBezTo>
                      <a:cubicBezTo>
                        <a:pt x="2234807" y="455663"/>
                        <a:pt x="2230100" y="537820"/>
                        <a:pt x="2236869" y="796343"/>
                      </a:cubicBezTo>
                      <a:cubicBezTo>
                        <a:pt x="2243639" y="1054866"/>
                        <a:pt x="2221708" y="1212455"/>
                        <a:pt x="2236869" y="1327233"/>
                      </a:cubicBezTo>
                      <a:cubicBezTo>
                        <a:pt x="2230992" y="1476064"/>
                        <a:pt x="2131433" y="1601173"/>
                        <a:pt x="1971416" y="1592686"/>
                      </a:cubicBezTo>
                      <a:cubicBezTo>
                        <a:pt x="1837047" y="1619194"/>
                        <a:pt x="1553416" y="1567340"/>
                        <a:pt x="1385702" y="1592686"/>
                      </a:cubicBezTo>
                      <a:cubicBezTo>
                        <a:pt x="1217988" y="1618032"/>
                        <a:pt x="1074538" y="1590613"/>
                        <a:pt x="799988" y="1592686"/>
                      </a:cubicBezTo>
                      <a:cubicBezTo>
                        <a:pt x="525438" y="1594759"/>
                        <a:pt x="457405" y="1573166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36869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479809" y="19555"/>
                        <a:pt x="615993" y="22537"/>
                        <a:pt x="817048" y="0"/>
                      </a:cubicBezTo>
                      <a:cubicBezTo>
                        <a:pt x="1018103" y="-22537"/>
                        <a:pt x="1212524" y="4262"/>
                        <a:pt x="1385702" y="0"/>
                      </a:cubicBezTo>
                      <a:cubicBezTo>
                        <a:pt x="1558880" y="-4262"/>
                        <a:pt x="1758502" y="20515"/>
                        <a:pt x="1971416" y="0"/>
                      </a:cubicBezTo>
                      <a:cubicBezTo>
                        <a:pt x="2131052" y="15885"/>
                        <a:pt x="2220296" y="125673"/>
                        <a:pt x="2236869" y="265453"/>
                      </a:cubicBezTo>
                      <a:cubicBezTo>
                        <a:pt x="2226684" y="454441"/>
                        <a:pt x="2243515" y="553106"/>
                        <a:pt x="2236869" y="817579"/>
                      </a:cubicBezTo>
                      <a:cubicBezTo>
                        <a:pt x="2230223" y="1082052"/>
                        <a:pt x="2228752" y="1116190"/>
                        <a:pt x="2236869" y="1327233"/>
                      </a:cubicBezTo>
                      <a:cubicBezTo>
                        <a:pt x="2258073" y="1447311"/>
                        <a:pt x="2137587" y="1568435"/>
                        <a:pt x="1971416" y="1592686"/>
                      </a:cubicBezTo>
                      <a:cubicBezTo>
                        <a:pt x="1787964" y="1611729"/>
                        <a:pt x="1644995" y="1573824"/>
                        <a:pt x="1453941" y="1592686"/>
                      </a:cubicBezTo>
                      <a:cubicBezTo>
                        <a:pt x="1262888" y="1611548"/>
                        <a:pt x="1150444" y="1616666"/>
                        <a:pt x="868227" y="1592686"/>
                      </a:cubicBezTo>
                      <a:cubicBezTo>
                        <a:pt x="586010" y="1568706"/>
                        <a:pt x="549115" y="1593802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blipFill rotWithShape="0">
                  <a:blip r:embed="rId5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xmlns="" id="{BC75EE27-EA65-4FB4-9380-10C0FAC4B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348338"/>
              <a:ext cx="1399235" cy="158932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A1CC530-09CA-4D81-934B-B8F89A627BB1}"/>
              </a:ext>
            </a:extLst>
          </p:cNvPr>
          <p:cNvGrpSpPr/>
          <p:nvPr/>
        </p:nvGrpSpPr>
        <p:grpSpPr>
          <a:xfrm>
            <a:off x="3301499" y="3723077"/>
            <a:ext cx="2474519" cy="1994102"/>
            <a:chOff x="4888370" y="2776402"/>
            <a:chExt cx="4557059" cy="164024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637ABDF7-88E7-4484-9595-9D4E0E8AE78E}"/>
                    </a:ext>
                  </a:extLst>
                </p:cNvPr>
                <p:cNvSpPr/>
                <p:nvPr/>
              </p:nvSpPr>
              <p:spPr>
                <a:xfrm>
                  <a:off x="5339866" y="3106587"/>
                  <a:ext cx="4105563" cy="1310064"/>
                </a:xfrm>
                <a:custGeom>
                  <a:avLst/>
                  <a:gdLst>
                    <a:gd name="connsiteX0" fmla="*/ 0 w 2229353"/>
                    <a:gd name="connsiteY0" fmla="*/ 265453 h 1592686"/>
                    <a:gd name="connsiteX1" fmla="*/ 265453 w 2229353"/>
                    <a:gd name="connsiteY1" fmla="*/ 0 h 1592686"/>
                    <a:gd name="connsiteX2" fmla="*/ 780649 w 2229353"/>
                    <a:gd name="connsiteY2" fmla="*/ 0 h 1592686"/>
                    <a:gd name="connsiteX3" fmla="*/ 1329813 w 2229353"/>
                    <a:gd name="connsiteY3" fmla="*/ 0 h 1592686"/>
                    <a:gd name="connsiteX4" fmla="*/ 1963900 w 2229353"/>
                    <a:gd name="connsiteY4" fmla="*/ 0 h 1592686"/>
                    <a:gd name="connsiteX5" fmla="*/ 2229353 w 2229353"/>
                    <a:gd name="connsiteY5" fmla="*/ 265453 h 1592686"/>
                    <a:gd name="connsiteX6" fmla="*/ 2229353 w 2229353"/>
                    <a:gd name="connsiteY6" fmla="*/ 796343 h 1592686"/>
                    <a:gd name="connsiteX7" fmla="*/ 2229353 w 2229353"/>
                    <a:gd name="connsiteY7" fmla="*/ 1327233 h 1592686"/>
                    <a:gd name="connsiteX8" fmla="*/ 1963900 w 2229353"/>
                    <a:gd name="connsiteY8" fmla="*/ 1592686 h 1592686"/>
                    <a:gd name="connsiteX9" fmla="*/ 1380767 w 2229353"/>
                    <a:gd name="connsiteY9" fmla="*/ 1592686 h 1592686"/>
                    <a:gd name="connsiteX10" fmla="*/ 797633 w 2229353"/>
                    <a:gd name="connsiteY10" fmla="*/ 1592686 h 1592686"/>
                    <a:gd name="connsiteX11" fmla="*/ 265453 w 2229353"/>
                    <a:gd name="connsiteY11" fmla="*/ 1592686 h 1592686"/>
                    <a:gd name="connsiteX12" fmla="*/ 0 w 2229353"/>
                    <a:gd name="connsiteY12" fmla="*/ 1327233 h 1592686"/>
                    <a:gd name="connsiteX13" fmla="*/ 0 w 2229353"/>
                    <a:gd name="connsiteY13" fmla="*/ 828196 h 1592686"/>
                    <a:gd name="connsiteX14" fmla="*/ 0 w 2229353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29353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41095" y="-18690"/>
                        <a:pt x="550560" y="-604"/>
                        <a:pt x="780649" y="0"/>
                      </a:cubicBezTo>
                      <a:cubicBezTo>
                        <a:pt x="1010738" y="604"/>
                        <a:pt x="1126007" y="14382"/>
                        <a:pt x="1329813" y="0"/>
                      </a:cubicBezTo>
                      <a:cubicBezTo>
                        <a:pt x="1533619" y="-14382"/>
                        <a:pt x="1691233" y="20737"/>
                        <a:pt x="1963900" y="0"/>
                      </a:cubicBezTo>
                      <a:cubicBezTo>
                        <a:pt x="2102174" y="-22266"/>
                        <a:pt x="2229609" y="114457"/>
                        <a:pt x="2229353" y="265453"/>
                      </a:cubicBezTo>
                      <a:cubicBezTo>
                        <a:pt x="2227291" y="455663"/>
                        <a:pt x="2222584" y="537820"/>
                        <a:pt x="2229353" y="796343"/>
                      </a:cubicBezTo>
                      <a:cubicBezTo>
                        <a:pt x="2236123" y="1054866"/>
                        <a:pt x="2214192" y="1212455"/>
                        <a:pt x="2229353" y="1327233"/>
                      </a:cubicBezTo>
                      <a:cubicBezTo>
                        <a:pt x="2223476" y="1476064"/>
                        <a:pt x="2123917" y="1601173"/>
                        <a:pt x="1963900" y="1592686"/>
                      </a:cubicBezTo>
                      <a:cubicBezTo>
                        <a:pt x="1672926" y="1603501"/>
                        <a:pt x="1644916" y="1614741"/>
                        <a:pt x="1380767" y="1592686"/>
                      </a:cubicBezTo>
                      <a:cubicBezTo>
                        <a:pt x="1116618" y="1570631"/>
                        <a:pt x="1037439" y="1597017"/>
                        <a:pt x="797633" y="1592686"/>
                      </a:cubicBezTo>
                      <a:cubicBezTo>
                        <a:pt x="557827" y="1588355"/>
                        <a:pt x="412906" y="1609228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29353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425507" y="22205"/>
                        <a:pt x="641825" y="25391"/>
                        <a:pt x="814618" y="0"/>
                      </a:cubicBezTo>
                      <a:cubicBezTo>
                        <a:pt x="987412" y="-25391"/>
                        <a:pt x="1221939" y="14997"/>
                        <a:pt x="1380767" y="0"/>
                      </a:cubicBezTo>
                      <a:cubicBezTo>
                        <a:pt x="1539595" y="-14997"/>
                        <a:pt x="1765244" y="14935"/>
                        <a:pt x="1963900" y="0"/>
                      </a:cubicBezTo>
                      <a:cubicBezTo>
                        <a:pt x="2123536" y="15885"/>
                        <a:pt x="2212780" y="125673"/>
                        <a:pt x="2229353" y="265453"/>
                      </a:cubicBezTo>
                      <a:cubicBezTo>
                        <a:pt x="2219168" y="454441"/>
                        <a:pt x="2235999" y="553106"/>
                        <a:pt x="2229353" y="817579"/>
                      </a:cubicBezTo>
                      <a:cubicBezTo>
                        <a:pt x="2222707" y="1082052"/>
                        <a:pt x="2221236" y="1116190"/>
                        <a:pt x="2229353" y="1327233"/>
                      </a:cubicBezTo>
                      <a:cubicBezTo>
                        <a:pt x="2250557" y="1447311"/>
                        <a:pt x="2130071" y="1568435"/>
                        <a:pt x="1963900" y="1592686"/>
                      </a:cubicBezTo>
                      <a:cubicBezTo>
                        <a:pt x="1793454" y="1605479"/>
                        <a:pt x="1677440" y="1615903"/>
                        <a:pt x="1448704" y="1592686"/>
                      </a:cubicBezTo>
                      <a:cubicBezTo>
                        <a:pt x="1219968" y="1569469"/>
                        <a:pt x="1043824" y="1572448"/>
                        <a:pt x="865571" y="1592686"/>
                      </a:cubicBezTo>
                      <a:cubicBezTo>
                        <a:pt x="687318" y="1612924"/>
                        <a:pt x="492878" y="1599295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50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210</m:t>
                        </m:r>
                      </m:oMath>
                    </m:oMathPara>
                  </a14:m>
                  <a:endPara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637ABDF7-88E7-4484-9595-9D4E0E8AE7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9866" y="3106587"/>
                  <a:ext cx="4105563" cy="1310064"/>
                </a:xfrm>
                <a:custGeom>
                  <a:avLst/>
                  <a:gdLst>
                    <a:gd name="connsiteX0" fmla="*/ 0 w 2229353"/>
                    <a:gd name="connsiteY0" fmla="*/ 265453 h 1592686"/>
                    <a:gd name="connsiteX1" fmla="*/ 265453 w 2229353"/>
                    <a:gd name="connsiteY1" fmla="*/ 0 h 1592686"/>
                    <a:gd name="connsiteX2" fmla="*/ 780649 w 2229353"/>
                    <a:gd name="connsiteY2" fmla="*/ 0 h 1592686"/>
                    <a:gd name="connsiteX3" fmla="*/ 1329813 w 2229353"/>
                    <a:gd name="connsiteY3" fmla="*/ 0 h 1592686"/>
                    <a:gd name="connsiteX4" fmla="*/ 1963900 w 2229353"/>
                    <a:gd name="connsiteY4" fmla="*/ 0 h 1592686"/>
                    <a:gd name="connsiteX5" fmla="*/ 2229353 w 2229353"/>
                    <a:gd name="connsiteY5" fmla="*/ 265453 h 1592686"/>
                    <a:gd name="connsiteX6" fmla="*/ 2229353 w 2229353"/>
                    <a:gd name="connsiteY6" fmla="*/ 796343 h 1592686"/>
                    <a:gd name="connsiteX7" fmla="*/ 2229353 w 2229353"/>
                    <a:gd name="connsiteY7" fmla="*/ 1327233 h 1592686"/>
                    <a:gd name="connsiteX8" fmla="*/ 1963900 w 2229353"/>
                    <a:gd name="connsiteY8" fmla="*/ 1592686 h 1592686"/>
                    <a:gd name="connsiteX9" fmla="*/ 1380767 w 2229353"/>
                    <a:gd name="connsiteY9" fmla="*/ 1592686 h 1592686"/>
                    <a:gd name="connsiteX10" fmla="*/ 797633 w 2229353"/>
                    <a:gd name="connsiteY10" fmla="*/ 1592686 h 1592686"/>
                    <a:gd name="connsiteX11" fmla="*/ 265453 w 2229353"/>
                    <a:gd name="connsiteY11" fmla="*/ 1592686 h 1592686"/>
                    <a:gd name="connsiteX12" fmla="*/ 0 w 2229353"/>
                    <a:gd name="connsiteY12" fmla="*/ 1327233 h 1592686"/>
                    <a:gd name="connsiteX13" fmla="*/ 0 w 2229353"/>
                    <a:gd name="connsiteY13" fmla="*/ 828196 h 1592686"/>
                    <a:gd name="connsiteX14" fmla="*/ 0 w 2229353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29353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41095" y="-18690"/>
                        <a:pt x="550560" y="-604"/>
                        <a:pt x="780649" y="0"/>
                      </a:cubicBezTo>
                      <a:cubicBezTo>
                        <a:pt x="1010738" y="604"/>
                        <a:pt x="1126007" y="14382"/>
                        <a:pt x="1329813" y="0"/>
                      </a:cubicBezTo>
                      <a:cubicBezTo>
                        <a:pt x="1533619" y="-14382"/>
                        <a:pt x="1691233" y="20737"/>
                        <a:pt x="1963900" y="0"/>
                      </a:cubicBezTo>
                      <a:cubicBezTo>
                        <a:pt x="2102174" y="-22266"/>
                        <a:pt x="2229609" y="114457"/>
                        <a:pt x="2229353" y="265453"/>
                      </a:cubicBezTo>
                      <a:cubicBezTo>
                        <a:pt x="2227291" y="455663"/>
                        <a:pt x="2222584" y="537820"/>
                        <a:pt x="2229353" y="796343"/>
                      </a:cubicBezTo>
                      <a:cubicBezTo>
                        <a:pt x="2236123" y="1054866"/>
                        <a:pt x="2214192" y="1212455"/>
                        <a:pt x="2229353" y="1327233"/>
                      </a:cubicBezTo>
                      <a:cubicBezTo>
                        <a:pt x="2223476" y="1476064"/>
                        <a:pt x="2123917" y="1601173"/>
                        <a:pt x="1963900" y="1592686"/>
                      </a:cubicBezTo>
                      <a:cubicBezTo>
                        <a:pt x="1672926" y="1603501"/>
                        <a:pt x="1644916" y="1614741"/>
                        <a:pt x="1380767" y="1592686"/>
                      </a:cubicBezTo>
                      <a:cubicBezTo>
                        <a:pt x="1116618" y="1570631"/>
                        <a:pt x="1037439" y="1597017"/>
                        <a:pt x="797633" y="1592686"/>
                      </a:cubicBezTo>
                      <a:cubicBezTo>
                        <a:pt x="557827" y="1588355"/>
                        <a:pt x="412906" y="1609228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29353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425507" y="22205"/>
                        <a:pt x="641825" y="25391"/>
                        <a:pt x="814618" y="0"/>
                      </a:cubicBezTo>
                      <a:cubicBezTo>
                        <a:pt x="987412" y="-25391"/>
                        <a:pt x="1221939" y="14997"/>
                        <a:pt x="1380767" y="0"/>
                      </a:cubicBezTo>
                      <a:cubicBezTo>
                        <a:pt x="1539595" y="-14997"/>
                        <a:pt x="1765244" y="14935"/>
                        <a:pt x="1963900" y="0"/>
                      </a:cubicBezTo>
                      <a:cubicBezTo>
                        <a:pt x="2123536" y="15885"/>
                        <a:pt x="2212780" y="125673"/>
                        <a:pt x="2229353" y="265453"/>
                      </a:cubicBezTo>
                      <a:cubicBezTo>
                        <a:pt x="2219168" y="454441"/>
                        <a:pt x="2235999" y="553106"/>
                        <a:pt x="2229353" y="817579"/>
                      </a:cubicBezTo>
                      <a:cubicBezTo>
                        <a:pt x="2222707" y="1082052"/>
                        <a:pt x="2221236" y="1116190"/>
                        <a:pt x="2229353" y="1327233"/>
                      </a:cubicBezTo>
                      <a:cubicBezTo>
                        <a:pt x="2250557" y="1447311"/>
                        <a:pt x="2130071" y="1568435"/>
                        <a:pt x="1963900" y="1592686"/>
                      </a:cubicBezTo>
                      <a:cubicBezTo>
                        <a:pt x="1793454" y="1605479"/>
                        <a:pt x="1677440" y="1615903"/>
                        <a:pt x="1448704" y="1592686"/>
                      </a:cubicBezTo>
                      <a:cubicBezTo>
                        <a:pt x="1219968" y="1569469"/>
                        <a:pt x="1043824" y="1572448"/>
                        <a:pt x="865571" y="1592686"/>
                      </a:cubicBezTo>
                      <a:cubicBezTo>
                        <a:pt x="687318" y="1612924"/>
                        <a:pt x="492878" y="1599295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blipFill rotWithShape="0">
                  <a:blip r:embed="rId7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xmlns="" id="{3C1A420D-CD99-4728-AE84-5C337A7F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370" y="2776402"/>
              <a:ext cx="1250246" cy="76318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1A8460B-B99E-466D-983E-3DFBEA4C304B}"/>
              </a:ext>
            </a:extLst>
          </p:cNvPr>
          <p:cNvGrpSpPr/>
          <p:nvPr/>
        </p:nvGrpSpPr>
        <p:grpSpPr>
          <a:xfrm>
            <a:off x="6415983" y="3713632"/>
            <a:ext cx="2557983" cy="2003547"/>
            <a:chOff x="240732" y="3909315"/>
            <a:chExt cx="4739819" cy="407318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xmlns="" id="{83CAF424-7F59-43EA-93B3-64BA1A79EBB3}"/>
                    </a:ext>
                  </a:extLst>
                </p:cNvPr>
                <p:cNvSpPr/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215688"/>
                    <a:gd name="connsiteY0" fmla="*/ 265453 h 1592686"/>
                    <a:gd name="connsiteX1" fmla="*/ 265453 w 2215688"/>
                    <a:gd name="connsiteY1" fmla="*/ 0 h 1592686"/>
                    <a:gd name="connsiteX2" fmla="*/ 776504 w 2215688"/>
                    <a:gd name="connsiteY2" fmla="*/ 0 h 1592686"/>
                    <a:gd name="connsiteX3" fmla="*/ 1321250 w 2215688"/>
                    <a:gd name="connsiteY3" fmla="*/ 0 h 1592686"/>
                    <a:gd name="connsiteX4" fmla="*/ 1950235 w 2215688"/>
                    <a:gd name="connsiteY4" fmla="*/ 0 h 1592686"/>
                    <a:gd name="connsiteX5" fmla="*/ 2215688 w 2215688"/>
                    <a:gd name="connsiteY5" fmla="*/ 265453 h 1592686"/>
                    <a:gd name="connsiteX6" fmla="*/ 2215688 w 2215688"/>
                    <a:gd name="connsiteY6" fmla="*/ 796343 h 1592686"/>
                    <a:gd name="connsiteX7" fmla="*/ 2215688 w 2215688"/>
                    <a:gd name="connsiteY7" fmla="*/ 1327233 h 1592686"/>
                    <a:gd name="connsiteX8" fmla="*/ 1950235 w 2215688"/>
                    <a:gd name="connsiteY8" fmla="*/ 1592686 h 1592686"/>
                    <a:gd name="connsiteX9" fmla="*/ 1371793 w 2215688"/>
                    <a:gd name="connsiteY9" fmla="*/ 1592686 h 1592686"/>
                    <a:gd name="connsiteX10" fmla="*/ 793351 w 2215688"/>
                    <a:gd name="connsiteY10" fmla="*/ 1592686 h 1592686"/>
                    <a:gd name="connsiteX11" fmla="*/ 265453 w 2215688"/>
                    <a:gd name="connsiteY11" fmla="*/ 1592686 h 1592686"/>
                    <a:gd name="connsiteX12" fmla="*/ 0 w 2215688"/>
                    <a:gd name="connsiteY12" fmla="*/ 1327233 h 1592686"/>
                    <a:gd name="connsiteX13" fmla="*/ 0 w 2215688"/>
                    <a:gd name="connsiteY13" fmla="*/ 828196 h 1592686"/>
                    <a:gd name="connsiteX14" fmla="*/ 0 w 2215688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15688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33167" y="-21679"/>
                        <a:pt x="540217" y="18860"/>
                        <a:pt x="776504" y="0"/>
                      </a:cubicBezTo>
                      <a:cubicBezTo>
                        <a:pt x="1012791" y="-18860"/>
                        <a:pt x="1136581" y="-26651"/>
                        <a:pt x="1321250" y="0"/>
                      </a:cubicBezTo>
                      <a:cubicBezTo>
                        <a:pt x="1505919" y="26651"/>
                        <a:pt x="1809645" y="-5577"/>
                        <a:pt x="1950235" y="0"/>
                      </a:cubicBezTo>
                      <a:cubicBezTo>
                        <a:pt x="2088509" y="-22266"/>
                        <a:pt x="2215944" y="114457"/>
                        <a:pt x="2215688" y="265453"/>
                      </a:cubicBezTo>
                      <a:cubicBezTo>
                        <a:pt x="2213626" y="455663"/>
                        <a:pt x="2208919" y="537820"/>
                        <a:pt x="2215688" y="796343"/>
                      </a:cubicBezTo>
                      <a:cubicBezTo>
                        <a:pt x="2222458" y="1054866"/>
                        <a:pt x="2200527" y="1212455"/>
                        <a:pt x="2215688" y="1327233"/>
                      </a:cubicBezTo>
                      <a:cubicBezTo>
                        <a:pt x="2209811" y="1476064"/>
                        <a:pt x="2110252" y="1601173"/>
                        <a:pt x="1950235" y="1592686"/>
                      </a:cubicBezTo>
                      <a:cubicBezTo>
                        <a:pt x="1762466" y="1575326"/>
                        <a:pt x="1623044" y="1589383"/>
                        <a:pt x="1371793" y="1592686"/>
                      </a:cubicBezTo>
                      <a:cubicBezTo>
                        <a:pt x="1120542" y="1595989"/>
                        <a:pt x="1065178" y="1601535"/>
                        <a:pt x="793351" y="1592686"/>
                      </a:cubicBezTo>
                      <a:cubicBezTo>
                        <a:pt x="521524" y="1583837"/>
                        <a:pt x="425289" y="1579611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15688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511614" y="18048"/>
                        <a:pt x="634711" y="11805"/>
                        <a:pt x="810199" y="0"/>
                      </a:cubicBezTo>
                      <a:cubicBezTo>
                        <a:pt x="985687" y="-11805"/>
                        <a:pt x="1211806" y="6658"/>
                        <a:pt x="1371793" y="0"/>
                      </a:cubicBezTo>
                      <a:cubicBezTo>
                        <a:pt x="1531780" y="-6658"/>
                        <a:pt x="1760246" y="-20639"/>
                        <a:pt x="1950235" y="0"/>
                      </a:cubicBezTo>
                      <a:cubicBezTo>
                        <a:pt x="2109871" y="15885"/>
                        <a:pt x="2199115" y="125673"/>
                        <a:pt x="2215688" y="265453"/>
                      </a:cubicBezTo>
                      <a:cubicBezTo>
                        <a:pt x="2205503" y="454441"/>
                        <a:pt x="2222334" y="553106"/>
                        <a:pt x="2215688" y="817579"/>
                      </a:cubicBezTo>
                      <a:cubicBezTo>
                        <a:pt x="2209042" y="1082052"/>
                        <a:pt x="2207571" y="1116190"/>
                        <a:pt x="2215688" y="1327233"/>
                      </a:cubicBezTo>
                      <a:cubicBezTo>
                        <a:pt x="2236892" y="1447311"/>
                        <a:pt x="2116406" y="1568435"/>
                        <a:pt x="1950235" y="1592686"/>
                      </a:cubicBezTo>
                      <a:cubicBezTo>
                        <a:pt x="1696435" y="1610595"/>
                        <a:pt x="1564255" y="1614801"/>
                        <a:pt x="1439184" y="1592686"/>
                      </a:cubicBezTo>
                      <a:cubicBezTo>
                        <a:pt x="1314113" y="1570571"/>
                        <a:pt x="1049042" y="1612197"/>
                        <a:pt x="860743" y="1592686"/>
                      </a:cubicBezTo>
                      <a:cubicBezTo>
                        <a:pt x="672444" y="1573175"/>
                        <a:pt x="545802" y="1616544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50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3,5</m:t>
                        </m:r>
                      </m:oMath>
                    </m:oMathPara>
                  </a14:m>
                  <a:endPara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83CAF424-7F59-43EA-93B3-64BA1A79EB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215688"/>
                    <a:gd name="connsiteY0" fmla="*/ 265453 h 1592686"/>
                    <a:gd name="connsiteX1" fmla="*/ 265453 w 2215688"/>
                    <a:gd name="connsiteY1" fmla="*/ 0 h 1592686"/>
                    <a:gd name="connsiteX2" fmla="*/ 776504 w 2215688"/>
                    <a:gd name="connsiteY2" fmla="*/ 0 h 1592686"/>
                    <a:gd name="connsiteX3" fmla="*/ 1321250 w 2215688"/>
                    <a:gd name="connsiteY3" fmla="*/ 0 h 1592686"/>
                    <a:gd name="connsiteX4" fmla="*/ 1950235 w 2215688"/>
                    <a:gd name="connsiteY4" fmla="*/ 0 h 1592686"/>
                    <a:gd name="connsiteX5" fmla="*/ 2215688 w 2215688"/>
                    <a:gd name="connsiteY5" fmla="*/ 265453 h 1592686"/>
                    <a:gd name="connsiteX6" fmla="*/ 2215688 w 2215688"/>
                    <a:gd name="connsiteY6" fmla="*/ 796343 h 1592686"/>
                    <a:gd name="connsiteX7" fmla="*/ 2215688 w 2215688"/>
                    <a:gd name="connsiteY7" fmla="*/ 1327233 h 1592686"/>
                    <a:gd name="connsiteX8" fmla="*/ 1950235 w 2215688"/>
                    <a:gd name="connsiteY8" fmla="*/ 1592686 h 1592686"/>
                    <a:gd name="connsiteX9" fmla="*/ 1371793 w 2215688"/>
                    <a:gd name="connsiteY9" fmla="*/ 1592686 h 1592686"/>
                    <a:gd name="connsiteX10" fmla="*/ 793351 w 2215688"/>
                    <a:gd name="connsiteY10" fmla="*/ 1592686 h 1592686"/>
                    <a:gd name="connsiteX11" fmla="*/ 265453 w 2215688"/>
                    <a:gd name="connsiteY11" fmla="*/ 1592686 h 1592686"/>
                    <a:gd name="connsiteX12" fmla="*/ 0 w 2215688"/>
                    <a:gd name="connsiteY12" fmla="*/ 1327233 h 1592686"/>
                    <a:gd name="connsiteX13" fmla="*/ 0 w 2215688"/>
                    <a:gd name="connsiteY13" fmla="*/ 828196 h 1592686"/>
                    <a:gd name="connsiteX14" fmla="*/ 0 w 2215688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15688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33167" y="-21679"/>
                        <a:pt x="540217" y="18860"/>
                        <a:pt x="776504" y="0"/>
                      </a:cubicBezTo>
                      <a:cubicBezTo>
                        <a:pt x="1012791" y="-18860"/>
                        <a:pt x="1136581" y="-26651"/>
                        <a:pt x="1321250" y="0"/>
                      </a:cubicBezTo>
                      <a:cubicBezTo>
                        <a:pt x="1505919" y="26651"/>
                        <a:pt x="1809645" y="-5577"/>
                        <a:pt x="1950235" y="0"/>
                      </a:cubicBezTo>
                      <a:cubicBezTo>
                        <a:pt x="2088509" y="-22266"/>
                        <a:pt x="2215944" y="114457"/>
                        <a:pt x="2215688" y="265453"/>
                      </a:cubicBezTo>
                      <a:cubicBezTo>
                        <a:pt x="2213626" y="455663"/>
                        <a:pt x="2208919" y="537820"/>
                        <a:pt x="2215688" y="796343"/>
                      </a:cubicBezTo>
                      <a:cubicBezTo>
                        <a:pt x="2222458" y="1054866"/>
                        <a:pt x="2200527" y="1212455"/>
                        <a:pt x="2215688" y="1327233"/>
                      </a:cubicBezTo>
                      <a:cubicBezTo>
                        <a:pt x="2209811" y="1476064"/>
                        <a:pt x="2110252" y="1601173"/>
                        <a:pt x="1950235" y="1592686"/>
                      </a:cubicBezTo>
                      <a:cubicBezTo>
                        <a:pt x="1762466" y="1575326"/>
                        <a:pt x="1623044" y="1589383"/>
                        <a:pt x="1371793" y="1592686"/>
                      </a:cubicBezTo>
                      <a:cubicBezTo>
                        <a:pt x="1120542" y="1595989"/>
                        <a:pt x="1065178" y="1601535"/>
                        <a:pt x="793351" y="1592686"/>
                      </a:cubicBezTo>
                      <a:cubicBezTo>
                        <a:pt x="521524" y="1583837"/>
                        <a:pt x="425289" y="1579611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15688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511614" y="18048"/>
                        <a:pt x="634711" y="11805"/>
                        <a:pt x="810199" y="0"/>
                      </a:cubicBezTo>
                      <a:cubicBezTo>
                        <a:pt x="985687" y="-11805"/>
                        <a:pt x="1211806" y="6658"/>
                        <a:pt x="1371793" y="0"/>
                      </a:cubicBezTo>
                      <a:cubicBezTo>
                        <a:pt x="1531780" y="-6658"/>
                        <a:pt x="1760246" y="-20639"/>
                        <a:pt x="1950235" y="0"/>
                      </a:cubicBezTo>
                      <a:cubicBezTo>
                        <a:pt x="2109871" y="15885"/>
                        <a:pt x="2199115" y="125673"/>
                        <a:pt x="2215688" y="265453"/>
                      </a:cubicBezTo>
                      <a:cubicBezTo>
                        <a:pt x="2205503" y="454441"/>
                        <a:pt x="2222334" y="553106"/>
                        <a:pt x="2215688" y="817579"/>
                      </a:cubicBezTo>
                      <a:cubicBezTo>
                        <a:pt x="2209042" y="1082052"/>
                        <a:pt x="2207571" y="1116190"/>
                        <a:pt x="2215688" y="1327233"/>
                      </a:cubicBezTo>
                      <a:cubicBezTo>
                        <a:pt x="2236892" y="1447311"/>
                        <a:pt x="2116406" y="1568435"/>
                        <a:pt x="1950235" y="1592686"/>
                      </a:cubicBezTo>
                      <a:cubicBezTo>
                        <a:pt x="1696435" y="1610595"/>
                        <a:pt x="1564255" y="1614801"/>
                        <a:pt x="1439184" y="1592686"/>
                      </a:cubicBezTo>
                      <a:cubicBezTo>
                        <a:pt x="1314113" y="1570571"/>
                        <a:pt x="1049042" y="1612197"/>
                        <a:pt x="860743" y="1592686"/>
                      </a:cubicBezTo>
                      <a:cubicBezTo>
                        <a:pt x="672444" y="1573175"/>
                        <a:pt x="545802" y="1616544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blipFill rotWithShape="0">
                  <a:blip r:embed="rId9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xmlns="" id="{504DEB97-1BBE-4013-820D-1B97A4B36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32" y="3909315"/>
              <a:ext cx="1555711" cy="1886266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B44BC73-4F7C-4478-A9A2-D76F2DB13CDE}"/>
              </a:ext>
            </a:extLst>
          </p:cNvPr>
          <p:cNvSpPr/>
          <p:nvPr/>
        </p:nvSpPr>
        <p:spPr>
          <a:xfrm>
            <a:off x="1393096" y="759201"/>
            <a:ext cx="88351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latin typeface="SVN-Rio 2016" panose="03060502030307020202" pitchFamily="66" charset="0"/>
              </a:rPr>
              <a:t>Câu</a:t>
            </a:r>
            <a:r>
              <a:rPr lang="en-US" sz="4000" b="1" dirty="0">
                <a:ln w="0"/>
                <a:latin typeface="SVN-Rio 2016" panose="03060502030307020202" pitchFamily="66" charset="0"/>
              </a:rPr>
              <a:t> 1:</a:t>
            </a:r>
          </a:p>
          <a:p>
            <a:pPr algn="ctr"/>
            <a:r>
              <a:rPr lang="en-US" sz="4000" dirty="0" smtClean="0">
                <a:ln w="0"/>
                <a:latin typeface="iCiel Cadena" panose="02000503000000020004" pitchFamily="2" charset="0"/>
              </a:rPr>
              <a:t>3 </a:t>
            </a:r>
            <a:r>
              <a:rPr lang="en-US" sz="4000" dirty="0" err="1" smtClean="0">
                <a:ln w="0"/>
                <a:latin typeface="iCiel Cadena" panose="02000503000000020004" pitchFamily="2" charset="0"/>
              </a:rPr>
              <a:t>phút</a:t>
            </a:r>
            <a:r>
              <a:rPr lang="en-US" sz="4000" dirty="0" smtClean="0">
                <a:ln w="0"/>
                <a:latin typeface="iCiel Cadena" panose="02000503000000020004" pitchFamily="2" charset="0"/>
              </a:rPr>
              <a:t> 30 </a:t>
            </a:r>
            <a:r>
              <a:rPr lang="en-US" sz="4000" dirty="0" err="1" smtClean="0">
                <a:ln w="0"/>
                <a:latin typeface="iCiel Cadena" panose="02000503000000020004" pitchFamily="2" charset="0"/>
              </a:rPr>
              <a:t>giây</a:t>
            </a:r>
            <a:r>
              <a:rPr lang="en-US" sz="4000" dirty="0" smtClean="0">
                <a:ln w="0"/>
                <a:latin typeface="iCiel Cadena" panose="02000503000000020004" pitchFamily="2" charset="0"/>
              </a:rPr>
              <a:t> = … </a:t>
            </a:r>
            <a:r>
              <a:rPr lang="en-US" sz="4000" dirty="0" err="1" smtClean="0">
                <a:ln w="0"/>
                <a:latin typeface="iCiel Cadena" panose="02000503000000020004" pitchFamily="2" charset="0"/>
              </a:rPr>
              <a:t>giây</a:t>
            </a:r>
            <a:r>
              <a:rPr lang="en-US" sz="4000" dirty="0" smtClean="0">
                <a:ln w="0"/>
                <a:latin typeface="iCiel Cadena" panose="02000503000000020004" pitchFamily="2" charset="0"/>
              </a:rPr>
              <a:t> </a:t>
            </a:r>
            <a:endParaRPr lang="vi-VN" sz="4000" dirty="0">
              <a:ln w="0"/>
              <a:latin typeface="iCiel Cadena" panose="02000503000000020004" pitchFamily="2" charset="0"/>
            </a:endParaRP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E6CF8643-8AEE-4144-B87D-2949BDD39F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897">
            <a:off x="426193" y="358944"/>
            <a:ext cx="1397481" cy="1313193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05DC12F-4C8F-49F9-9B3C-9132D3181E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7212" y="389694"/>
            <a:ext cx="2700106" cy="27001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E0ADE4B-A5A0-4981-B006-923A59FFD795}"/>
              </a:ext>
            </a:extLst>
          </p:cNvPr>
          <p:cNvGrpSpPr/>
          <p:nvPr/>
        </p:nvGrpSpPr>
        <p:grpSpPr>
          <a:xfrm>
            <a:off x="9628925" y="3757114"/>
            <a:ext cx="2507257" cy="2003547"/>
            <a:chOff x="334725" y="3909315"/>
            <a:chExt cx="4645826" cy="407318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xmlns="" id="{90A80FF6-AFC1-4B00-A2BC-48AAABBECF63}"/>
                    </a:ext>
                  </a:extLst>
                </p:cNvPr>
                <p:cNvSpPr/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215688"/>
                    <a:gd name="connsiteY0" fmla="*/ 265453 h 1592686"/>
                    <a:gd name="connsiteX1" fmla="*/ 265453 w 2215688"/>
                    <a:gd name="connsiteY1" fmla="*/ 0 h 1592686"/>
                    <a:gd name="connsiteX2" fmla="*/ 776504 w 2215688"/>
                    <a:gd name="connsiteY2" fmla="*/ 0 h 1592686"/>
                    <a:gd name="connsiteX3" fmla="*/ 1321250 w 2215688"/>
                    <a:gd name="connsiteY3" fmla="*/ 0 h 1592686"/>
                    <a:gd name="connsiteX4" fmla="*/ 1950235 w 2215688"/>
                    <a:gd name="connsiteY4" fmla="*/ 0 h 1592686"/>
                    <a:gd name="connsiteX5" fmla="*/ 2215688 w 2215688"/>
                    <a:gd name="connsiteY5" fmla="*/ 265453 h 1592686"/>
                    <a:gd name="connsiteX6" fmla="*/ 2215688 w 2215688"/>
                    <a:gd name="connsiteY6" fmla="*/ 796343 h 1592686"/>
                    <a:gd name="connsiteX7" fmla="*/ 2215688 w 2215688"/>
                    <a:gd name="connsiteY7" fmla="*/ 1327233 h 1592686"/>
                    <a:gd name="connsiteX8" fmla="*/ 1950235 w 2215688"/>
                    <a:gd name="connsiteY8" fmla="*/ 1592686 h 1592686"/>
                    <a:gd name="connsiteX9" fmla="*/ 1371793 w 2215688"/>
                    <a:gd name="connsiteY9" fmla="*/ 1592686 h 1592686"/>
                    <a:gd name="connsiteX10" fmla="*/ 793351 w 2215688"/>
                    <a:gd name="connsiteY10" fmla="*/ 1592686 h 1592686"/>
                    <a:gd name="connsiteX11" fmla="*/ 265453 w 2215688"/>
                    <a:gd name="connsiteY11" fmla="*/ 1592686 h 1592686"/>
                    <a:gd name="connsiteX12" fmla="*/ 0 w 2215688"/>
                    <a:gd name="connsiteY12" fmla="*/ 1327233 h 1592686"/>
                    <a:gd name="connsiteX13" fmla="*/ 0 w 2215688"/>
                    <a:gd name="connsiteY13" fmla="*/ 828196 h 1592686"/>
                    <a:gd name="connsiteX14" fmla="*/ 0 w 2215688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15688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33167" y="-21679"/>
                        <a:pt x="540217" y="18860"/>
                        <a:pt x="776504" y="0"/>
                      </a:cubicBezTo>
                      <a:cubicBezTo>
                        <a:pt x="1012791" y="-18860"/>
                        <a:pt x="1136581" y="-26651"/>
                        <a:pt x="1321250" y="0"/>
                      </a:cubicBezTo>
                      <a:cubicBezTo>
                        <a:pt x="1505919" y="26651"/>
                        <a:pt x="1809645" y="-5577"/>
                        <a:pt x="1950235" y="0"/>
                      </a:cubicBezTo>
                      <a:cubicBezTo>
                        <a:pt x="2088509" y="-22266"/>
                        <a:pt x="2215944" y="114457"/>
                        <a:pt x="2215688" y="265453"/>
                      </a:cubicBezTo>
                      <a:cubicBezTo>
                        <a:pt x="2213626" y="455663"/>
                        <a:pt x="2208919" y="537820"/>
                        <a:pt x="2215688" y="796343"/>
                      </a:cubicBezTo>
                      <a:cubicBezTo>
                        <a:pt x="2222458" y="1054866"/>
                        <a:pt x="2200527" y="1212455"/>
                        <a:pt x="2215688" y="1327233"/>
                      </a:cubicBezTo>
                      <a:cubicBezTo>
                        <a:pt x="2209811" y="1476064"/>
                        <a:pt x="2110252" y="1601173"/>
                        <a:pt x="1950235" y="1592686"/>
                      </a:cubicBezTo>
                      <a:cubicBezTo>
                        <a:pt x="1762466" y="1575326"/>
                        <a:pt x="1623044" y="1589383"/>
                        <a:pt x="1371793" y="1592686"/>
                      </a:cubicBezTo>
                      <a:cubicBezTo>
                        <a:pt x="1120542" y="1595989"/>
                        <a:pt x="1065178" y="1601535"/>
                        <a:pt x="793351" y="1592686"/>
                      </a:cubicBezTo>
                      <a:cubicBezTo>
                        <a:pt x="521524" y="1583837"/>
                        <a:pt x="425289" y="1579611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15688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511614" y="18048"/>
                        <a:pt x="634711" y="11805"/>
                        <a:pt x="810199" y="0"/>
                      </a:cubicBezTo>
                      <a:cubicBezTo>
                        <a:pt x="985687" y="-11805"/>
                        <a:pt x="1211806" y="6658"/>
                        <a:pt x="1371793" y="0"/>
                      </a:cubicBezTo>
                      <a:cubicBezTo>
                        <a:pt x="1531780" y="-6658"/>
                        <a:pt x="1760246" y="-20639"/>
                        <a:pt x="1950235" y="0"/>
                      </a:cubicBezTo>
                      <a:cubicBezTo>
                        <a:pt x="2109871" y="15885"/>
                        <a:pt x="2199115" y="125673"/>
                        <a:pt x="2215688" y="265453"/>
                      </a:cubicBezTo>
                      <a:cubicBezTo>
                        <a:pt x="2205503" y="454441"/>
                        <a:pt x="2222334" y="553106"/>
                        <a:pt x="2215688" y="817579"/>
                      </a:cubicBezTo>
                      <a:cubicBezTo>
                        <a:pt x="2209042" y="1082052"/>
                        <a:pt x="2207571" y="1116190"/>
                        <a:pt x="2215688" y="1327233"/>
                      </a:cubicBezTo>
                      <a:cubicBezTo>
                        <a:pt x="2236892" y="1447311"/>
                        <a:pt x="2116406" y="1568435"/>
                        <a:pt x="1950235" y="1592686"/>
                      </a:cubicBezTo>
                      <a:cubicBezTo>
                        <a:pt x="1696435" y="1610595"/>
                        <a:pt x="1564255" y="1614801"/>
                        <a:pt x="1439184" y="1592686"/>
                      </a:cubicBezTo>
                      <a:cubicBezTo>
                        <a:pt x="1314113" y="1570571"/>
                        <a:pt x="1049042" y="1612197"/>
                        <a:pt x="860743" y="1592686"/>
                      </a:cubicBezTo>
                      <a:cubicBezTo>
                        <a:pt x="672444" y="1573175"/>
                        <a:pt x="545802" y="1616544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5000" b="0" i="0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35</m:t>
                        </m:r>
                      </m:oMath>
                    </m:oMathPara>
                  </a14:m>
                  <a:endParaRPr kumimoji="0" lang="en-US" sz="5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mc:Choice>
          <mc:Fallback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90A80FF6-AFC1-4B00-A2BC-48AAABBECF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215688"/>
                    <a:gd name="connsiteY0" fmla="*/ 265453 h 1592686"/>
                    <a:gd name="connsiteX1" fmla="*/ 265453 w 2215688"/>
                    <a:gd name="connsiteY1" fmla="*/ 0 h 1592686"/>
                    <a:gd name="connsiteX2" fmla="*/ 776504 w 2215688"/>
                    <a:gd name="connsiteY2" fmla="*/ 0 h 1592686"/>
                    <a:gd name="connsiteX3" fmla="*/ 1321250 w 2215688"/>
                    <a:gd name="connsiteY3" fmla="*/ 0 h 1592686"/>
                    <a:gd name="connsiteX4" fmla="*/ 1950235 w 2215688"/>
                    <a:gd name="connsiteY4" fmla="*/ 0 h 1592686"/>
                    <a:gd name="connsiteX5" fmla="*/ 2215688 w 2215688"/>
                    <a:gd name="connsiteY5" fmla="*/ 265453 h 1592686"/>
                    <a:gd name="connsiteX6" fmla="*/ 2215688 w 2215688"/>
                    <a:gd name="connsiteY6" fmla="*/ 796343 h 1592686"/>
                    <a:gd name="connsiteX7" fmla="*/ 2215688 w 2215688"/>
                    <a:gd name="connsiteY7" fmla="*/ 1327233 h 1592686"/>
                    <a:gd name="connsiteX8" fmla="*/ 1950235 w 2215688"/>
                    <a:gd name="connsiteY8" fmla="*/ 1592686 h 1592686"/>
                    <a:gd name="connsiteX9" fmla="*/ 1371793 w 2215688"/>
                    <a:gd name="connsiteY9" fmla="*/ 1592686 h 1592686"/>
                    <a:gd name="connsiteX10" fmla="*/ 793351 w 2215688"/>
                    <a:gd name="connsiteY10" fmla="*/ 1592686 h 1592686"/>
                    <a:gd name="connsiteX11" fmla="*/ 265453 w 2215688"/>
                    <a:gd name="connsiteY11" fmla="*/ 1592686 h 1592686"/>
                    <a:gd name="connsiteX12" fmla="*/ 0 w 2215688"/>
                    <a:gd name="connsiteY12" fmla="*/ 1327233 h 1592686"/>
                    <a:gd name="connsiteX13" fmla="*/ 0 w 2215688"/>
                    <a:gd name="connsiteY13" fmla="*/ 828196 h 1592686"/>
                    <a:gd name="connsiteX14" fmla="*/ 0 w 2215688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15688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33167" y="-21679"/>
                        <a:pt x="540217" y="18860"/>
                        <a:pt x="776504" y="0"/>
                      </a:cubicBezTo>
                      <a:cubicBezTo>
                        <a:pt x="1012791" y="-18860"/>
                        <a:pt x="1136581" y="-26651"/>
                        <a:pt x="1321250" y="0"/>
                      </a:cubicBezTo>
                      <a:cubicBezTo>
                        <a:pt x="1505919" y="26651"/>
                        <a:pt x="1809645" y="-5577"/>
                        <a:pt x="1950235" y="0"/>
                      </a:cubicBezTo>
                      <a:cubicBezTo>
                        <a:pt x="2088509" y="-22266"/>
                        <a:pt x="2215944" y="114457"/>
                        <a:pt x="2215688" y="265453"/>
                      </a:cubicBezTo>
                      <a:cubicBezTo>
                        <a:pt x="2213626" y="455663"/>
                        <a:pt x="2208919" y="537820"/>
                        <a:pt x="2215688" y="796343"/>
                      </a:cubicBezTo>
                      <a:cubicBezTo>
                        <a:pt x="2222458" y="1054866"/>
                        <a:pt x="2200527" y="1212455"/>
                        <a:pt x="2215688" y="1327233"/>
                      </a:cubicBezTo>
                      <a:cubicBezTo>
                        <a:pt x="2209811" y="1476064"/>
                        <a:pt x="2110252" y="1601173"/>
                        <a:pt x="1950235" y="1592686"/>
                      </a:cubicBezTo>
                      <a:cubicBezTo>
                        <a:pt x="1762466" y="1575326"/>
                        <a:pt x="1623044" y="1589383"/>
                        <a:pt x="1371793" y="1592686"/>
                      </a:cubicBezTo>
                      <a:cubicBezTo>
                        <a:pt x="1120542" y="1595989"/>
                        <a:pt x="1065178" y="1601535"/>
                        <a:pt x="793351" y="1592686"/>
                      </a:cubicBezTo>
                      <a:cubicBezTo>
                        <a:pt x="521524" y="1583837"/>
                        <a:pt x="425289" y="1579611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15688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511614" y="18048"/>
                        <a:pt x="634711" y="11805"/>
                        <a:pt x="810199" y="0"/>
                      </a:cubicBezTo>
                      <a:cubicBezTo>
                        <a:pt x="985687" y="-11805"/>
                        <a:pt x="1211806" y="6658"/>
                        <a:pt x="1371793" y="0"/>
                      </a:cubicBezTo>
                      <a:cubicBezTo>
                        <a:pt x="1531780" y="-6658"/>
                        <a:pt x="1760246" y="-20639"/>
                        <a:pt x="1950235" y="0"/>
                      </a:cubicBezTo>
                      <a:cubicBezTo>
                        <a:pt x="2109871" y="15885"/>
                        <a:pt x="2199115" y="125673"/>
                        <a:pt x="2215688" y="265453"/>
                      </a:cubicBezTo>
                      <a:cubicBezTo>
                        <a:pt x="2205503" y="454441"/>
                        <a:pt x="2222334" y="553106"/>
                        <a:pt x="2215688" y="817579"/>
                      </a:cubicBezTo>
                      <a:cubicBezTo>
                        <a:pt x="2209042" y="1082052"/>
                        <a:pt x="2207571" y="1116190"/>
                        <a:pt x="2215688" y="1327233"/>
                      </a:cubicBezTo>
                      <a:cubicBezTo>
                        <a:pt x="2236892" y="1447311"/>
                        <a:pt x="2116406" y="1568435"/>
                        <a:pt x="1950235" y="1592686"/>
                      </a:cubicBezTo>
                      <a:cubicBezTo>
                        <a:pt x="1696435" y="1610595"/>
                        <a:pt x="1564255" y="1614801"/>
                        <a:pt x="1439184" y="1592686"/>
                      </a:cubicBezTo>
                      <a:cubicBezTo>
                        <a:pt x="1314113" y="1570571"/>
                        <a:pt x="1049042" y="1612197"/>
                        <a:pt x="860743" y="1592686"/>
                      </a:cubicBezTo>
                      <a:cubicBezTo>
                        <a:pt x="672444" y="1573175"/>
                        <a:pt x="545802" y="1616544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blipFill rotWithShape="0">
                  <a:blip r:embed="rId13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2C90A83-FC21-4076-953D-C3CF04C49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725" y="3909315"/>
              <a:ext cx="1367725" cy="188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81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1" y="0"/>
            <a:ext cx="12207318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0FE38D4-A109-4D62-9551-CEC19B727DD2}"/>
              </a:ext>
            </a:extLst>
          </p:cNvPr>
          <p:cNvSpPr/>
          <p:nvPr/>
        </p:nvSpPr>
        <p:spPr>
          <a:xfrm>
            <a:off x="1383533" y="598633"/>
            <a:ext cx="9056451" cy="23146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DAD2915-EC89-4F4A-9B6E-A9C6F8189E24}"/>
              </a:ext>
            </a:extLst>
          </p:cNvPr>
          <p:cNvGrpSpPr/>
          <p:nvPr/>
        </p:nvGrpSpPr>
        <p:grpSpPr>
          <a:xfrm>
            <a:off x="260664" y="3089800"/>
            <a:ext cx="2542013" cy="1853791"/>
            <a:chOff x="141895" y="2348338"/>
            <a:chExt cx="4444325" cy="399459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="" id="{3D9E710F-95AF-4550-9FB1-B715C22D0C20}"/>
                    </a:ext>
                  </a:extLst>
                </p:cNvPr>
                <p:cNvSpPr/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2348252"/>
                    <a:gd name="connsiteY0" fmla="*/ 248434 h 1490577"/>
                    <a:gd name="connsiteX1" fmla="*/ 248434 w 2348252"/>
                    <a:gd name="connsiteY1" fmla="*/ 0 h 1490577"/>
                    <a:gd name="connsiteX2" fmla="*/ 810020 w 2348252"/>
                    <a:gd name="connsiteY2" fmla="*/ 0 h 1490577"/>
                    <a:gd name="connsiteX3" fmla="*/ 1408635 w 2348252"/>
                    <a:gd name="connsiteY3" fmla="*/ 0 h 1490577"/>
                    <a:gd name="connsiteX4" fmla="*/ 2099818 w 2348252"/>
                    <a:gd name="connsiteY4" fmla="*/ 0 h 1490577"/>
                    <a:gd name="connsiteX5" fmla="*/ 2348252 w 2348252"/>
                    <a:gd name="connsiteY5" fmla="*/ 248434 h 1490577"/>
                    <a:gd name="connsiteX6" fmla="*/ 2348252 w 2348252"/>
                    <a:gd name="connsiteY6" fmla="*/ 745289 h 1490577"/>
                    <a:gd name="connsiteX7" fmla="*/ 2348252 w 2348252"/>
                    <a:gd name="connsiteY7" fmla="*/ 1242143 h 1490577"/>
                    <a:gd name="connsiteX8" fmla="*/ 2099818 w 2348252"/>
                    <a:gd name="connsiteY8" fmla="*/ 1490577 h 1490577"/>
                    <a:gd name="connsiteX9" fmla="*/ 1464176 w 2348252"/>
                    <a:gd name="connsiteY9" fmla="*/ 1490577 h 1490577"/>
                    <a:gd name="connsiteX10" fmla="*/ 828534 w 2348252"/>
                    <a:gd name="connsiteY10" fmla="*/ 1490577 h 1490577"/>
                    <a:gd name="connsiteX11" fmla="*/ 248434 w 2348252"/>
                    <a:gd name="connsiteY11" fmla="*/ 1490577 h 1490577"/>
                    <a:gd name="connsiteX12" fmla="*/ 0 w 2348252"/>
                    <a:gd name="connsiteY12" fmla="*/ 1242143 h 1490577"/>
                    <a:gd name="connsiteX13" fmla="*/ 0 w 2348252"/>
                    <a:gd name="connsiteY13" fmla="*/ 775100 h 1490577"/>
                    <a:gd name="connsiteX14" fmla="*/ 0 w 2348252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48252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49697" y="-14370"/>
                        <a:pt x="611969" y="26864"/>
                        <a:pt x="810020" y="0"/>
                      </a:cubicBezTo>
                      <a:cubicBezTo>
                        <a:pt x="1008071" y="-26864"/>
                        <a:pt x="1243517" y="26103"/>
                        <a:pt x="1408635" y="0"/>
                      </a:cubicBezTo>
                      <a:cubicBezTo>
                        <a:pt x="1573753" y="-26103"/>
                        <a:pt x="1810677" y="15723"/>
                        <a:pt x="2099818" y="0"/>
                      </a:cubicBezTo>
                      <a:cubicBezTo>
                        <a:pt x="2233390" y="-9712"/>
                        <a:pt x="2349202" y="94931"/>
                        <a:pt x="2348252" y="248434"/>
                      </a:cubicBezTo>
                      <a:cubicBezTo>
                        <a:pt x="2325199" y="433153"/>
                        <a:pt x="2333995" y="559118"/>
                        <a:pt x="2348252" y="745289"/>
                      </a:cubicBezTo>
                      <a:cubicBezTo>
                        <a:pt x="2362509" y="931460"/>
                        <a:pt x="2329656" y="1069355"/>
                        <a:pt x="2348252" y="1242143"/>
                      </a:cubicBezTo>
                      <a:cubicBezTo>
                        <a:pt x="2318560" y="1390589"/>
                        <a:pt x="2252237" y="1500203"/>
                        <a:pt x="2099818" y="1490577"/>
                      </a:cubicBezTo>
                      <a:cubicBezTo>
                        <a:pt x="1838954" y="1513329"/>
                        <a:pt x="1665217" y="1471869"/>
                        <a:pt x="1464176" y="1490577"/>
                      </a:cubicBezTo>
                      <a:cubicBezTo>
                        <a:pt x="1263135" y="1509285"/>
                        <a:pt x="1082741" y="1460611"/>
                        <a:pt x="828534" y="1490577"/>
                      </a:cubicBezTo>
                      <a:cubicBezTo>
                        <a:pt x="574327" y="1520543"/>
                        <a:pt x="386046" y="1511629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48252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74117" y="14331"/>
                        <a:pt x="678956" y="24744"/>
                        <a:pt x="847048" y="0"/>
                      </a:cubicBezTo>
                      <a:cubicBezTo>
                        <a:pt x="1015140" y="-24744"/>
                        <a:pt x="1170118" y="-15400"/>
                        <a:pt x="1464176" y="0"/>
                      </a:cubicBezTo>
                      <a:cubicBezTo>
                        <a:pt x="1758234" y="15400"/>
                        <a:pt x="1888089" y="19810"/>
                        <a:pt x="2099818" y="0"/>
                      </a:cubicBezTo>
                      <a:cubicBezTo>
                        <a:pt x="2241283" y="5193"/>
                        <a:pt x="2335686" y="116404"/>
                        <a:pt x="2348252" y="248434"/>
                      </a:cubicBezTo>
                      <a:cubicBezTo>
                        <a:pt x="2329319" y="416894"/>
                        <a:pt x="2371245" y="565456"/>
                        <a:pt x="2348252" y="765163"/>
                      </a:cubicBezTo>
                      <a:cubicBezTo>
                        <a:pt x="2325259" y="964870"/>
                        <a:pt x="2349863" y="1088228"/>
                        <a:pt x="2348252" y="1242143"/>
                      </a:cubicBezTo>
                      <a:cubicBezTo>
                        <a:pt x="2360166" y="1364443"/>
                        <a:pt x="2256562" y="1466360"/>
                        <a:pt x="2099818" y="1490577"/>
                      </a:cubicBezTo>
                      <a:cubicBezTo>
                        <a:pt x="1926046" y="1466993"/>
                        <a:pt x="1798931" y="1490843"/>
                        <a:pt x="1538232" y="1490577"/>
                      </a:cubicBezTo>
                      <a:cubicBezTo>
                        <a:pt x="1277533" y="1490311"/>
                        <a:pt x="1146213" y="1514796"/>
                        <a:pt x="902590" y="1490577"/>
                      </a:cubicBezTo>
                      <a:cubicBezTo>
                        <a:pt x="658967" y="1466358"/>
                        <a:pt x="532038" y="1469546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1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𝑛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ă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𝑚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9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𝑡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h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á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𝑛𝑔</m:t>
                        </m:r>
                      </m:oMath>
                    </m:oMathPara>
                  </a14:m>
                  <a:endPara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D9E710F-95AF-4550-9FB1-B715C22D0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2348252"/>
                    <a:gd name="connsiteY0" fmla="*/ 248434 h 1490577"/>
                    <a:gd name="connsiteX1" fmla="*/ 248434 w 2348252"/>
                    <a:gd name="connsiteY1" fmla="*/ 0 h 1490577"/>
                    <a:gd name="connsiteX2" fmla="*/ 810020 w 2348252"/>
                    <a:gd name="connsiteY2" fmla="*/ 0 h 1490577"/>
                    <a:gd name="connsiteX3" fmla="*/ 1408635 w 2348252"/>
                    <a:gd name="connsiteY3" fmla="*/ 0 h 1490577"/>
                    <a:gd name="connsiteX4" fmla="*/ 2099818 w 2348252"/>
                    <a:gd name="connsiteY4" fmla="*/ 0 h 1490577"/>
                    <a:gd name="connsiteX5" fmla="*/ 2348252 w 2348252"/>
                    <a:gd name="connsiteY5" fmla="*/ 248434 h 1490577"/>
                    <a:gd name="connsiteX6" fmla="*/ 2348252 w 2348252"/>
                    <a:gd name="connsiteY6" fmla="*/ 745289 h 1490577"/>
                    <a:gd name="connsiteX7" fmla="*/ 2348252 w 2348252"/>
                    <a:gd name="connsiteY7" fmla="*/ 1242143 h 1490577"/>
                    <a:gd name="connsiteX8" fmla="*/ 2099818 w 2348252"/>
                    <a:gd name="connsiteY8" fmla="*/ 1490577 h 1490577"/>
                    <a:gd name="connsiteX9" fmla="*/ 1464176 w 2348252"/>
                    <a:gd name="connsiteY9" fmla="*/ 1490577 h 1490577"/>
                    <a:gd name="connsiteX10" fmla="*/ 828534 w 2348252"/>
                    <a:gd name="connsiteY10" fmla="*/ 1490577 h 1490577"/>
                    <a:gd name="connsiteX11" fmla="*/ 248434 w 2348252"/>
                    <a:gd name="connsiteY11" fmla="*/ 1490577 h 1490577"/>
                    <a:gd name="connsiteX12" fmla="*/ 0 w 2348252"/>
                    <a:gd name="connsiteY12" fmla="*/ 1242143 h 1490577"/>
                    <a:gd name="connsiteX13" fmla="*/ 0 w 2348252"/>
                    <a:gd name="connsiteY13" fmla="*/ 775100 h 1490577"/>
                    <a:gd name="connsiteX14" fmla="*/ 0 w 2348252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48252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49697" y="-14370"/>
                        <a:pt x="611969" y="26864"/>
                        <a:pt x="810020" y="0"/>
                      </a:cubicBezTo>
                      <a:cubicBezTo>
                        <a:pt x="1008071" y="-26864"/>
                        <a:pt x="1243517" y="26103"/>
                        <a:pt x="1408635" y="0"/>
                      </a:cubicBezTo>
                      <a:cubicBezTo>
                        <a:pt x="1573753" y="-26103"/>
                        <a:pt x="1810677" y="15723"/>
                        <a:pt x="2099818" y="0"/>
                      </a:cubicBezTo>
                      <a:cubicBezTo>
                        <a:pt x="2233390" y="-9712"/>
                        <a:pt x="2349202" y="94931"/>
                        <a:pt x="2348252" y="248434"/>
                      </a:cubicBezTo>
                      <a:cubicBezTo>
                        <a:pt x="2325199" y="433153"/>
                        <a:pt x="2333995" y="559118"/>
                        <a:pt x="2348252" y="745289"/>
                      </a:cubicBezTo>
                      <a:cubicBezTo>
                        <a:pt x="2362509" y="931460"/>
                        <a:pt x="2329656" y="1069355"/>
                        <a:pt x="2348252" y="1242143"/>
                      </a:cubicBezTo>
                      <a:cubicBezTo>
                        <a:pt x="2318560" y="1390589"/>
                        <a:pt x="2252237" y="1500203"/>
                        <a:pt x="2099818" y="1490577"/>
                      </a:cubicBezTo>
                      <a:cubicBezTo>
                        <a:pt x="1838954" y="1513329"/>
                        <a:pt x="1665217" y="1471869"/>
                        <a:pt x="1464176" y="1490577"/>
                      </a:cubicBezTo>
                      <a:cubicBezTo>
                        <a:pt x="1263135" y="1509285"/>
                        <a:pt x="1082741" y="1460611"/>
                        <a:pt x="828534" y="1490577"/>
                      </a:cubicBezTo>
                      <a:cubicBezTo>
                        <a:pt x="574327" y="1520543"/>
                        <a:pt x="386046" y="1511629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48252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74117" y="14331"/>
                        <a:pt x="678956" y="24744"/>
                        <a:pt x="847048" y="0"/>
                      </a:cubicBezTo>
                      <a:cubicBezTo>
                        <a:pt x="1015140" y="-24744"/>
                        <a:pt x="1170118" y="-15400"/>
                        <a:pt x="1464176" y="0"/>
                      </a:cubicBezTo>
                      <a:cubicBezTo>
                        <a:pt x="1758234" y="15400"/>
                        <a:pt x="1888089" y="19810"/>
                        <a:pt x="2099818" y="0"/>
                      </a:cubicBezTo>
                      <a:cubicBezTo>
                        <a:pt x="2241283" y="5193"/>
                        <a:pt x="2335686" y="116404"/>
                        <a:pt x="2348252" y="248434"/>
                      </a:cubicBezTo>
                      <a:cubicBezTo>
                        <a:pt x="2329319" y="416894"/>
                        <a:pt x="2371245" y="565456"/>
                        <a:pt x="2348252" y="765163"/>
                      </a:cubicBezTo>
                      <a:cubicBezTo>
                        <a:pt x="2325259" y="964870"/>
                        <a:pt x="2349863" y="1088228"/>
                        <a:pt x="2348252" y="1242143"/>
                      </a:cubicBezTo>
                      <a:cubicBezTo>
                        <a:pt x="2360166" y="1364443"/>
                        <a:pt x="2256562" y="1466360"/>
                        <a:pt x="2099818" y="1490577"/>
                      </a:cubicBezTo>
                      <a:cubicBezTo>
                        <a:pt x="1926046" y="1466993"/>
                        <a:pt x="1798931" y="1490843"/>
                        <a:pt x="1538232" y="1490577"/>
                      </a:cubicBezTo>
                      <a:cubicBezTo>
                        <a:pt x="1277533" y="1490311"/>
                        <a:pt x="1146213" y="1514796"/>
                        <a:pt x="902590" y="1490577"/>
                      </a:cubicBezTo>
                      <a:cubicBezTo>
                        <a:pt x="658967" y="1466358"/>
                        <a:pt x="532038" y="1469546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blipFill rotWithShape="0">
                  <a:blip r:embed="rId5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xmlns="" id="{BC75EE27-EA65-4FB4-9380-10C0FAC4B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348338"/>
              <a:ext cx="1399235" cy="158932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A1CC530-09CA-4D81-934B-B8F89A627BB1}"/>
              </a:ext>
            </a:extLst>
          </p:cNvPr>
          <p:cNvGrpSpPr/>
          <p:nvPr/>
        </p:nvGrpSpPr>
        <p:grpSpPr>
          <a:xfrm>
            <a:off x="6206804" y="3179317"/>
            <a:ext cx="2603314" cy="1836159"/>
            <a:chOff x="4888369" y="2802857"/>
            <a:chExt cx="4566847" cy="161379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637ABDF7-88E7-4484-9595-9D4E0E8AE78E}"/>
                    </a:ext>
                  </a:extLst>
                </p:cNvPr>
                <p:cNvSpPr/>
                <p:nvPr/>
              </p:nvSpPr>
              <p:spPr>
                <a:xfrm>
                  <a:off x="5349653" y="3106587"/>
                  <a:ext cx="4105563" cy="1310064"/>
                </a:xfrm>
                <a:custGeom>
                  <a:avLst/>
                  <a:gdLst>
                    <a:gd name="connsiteX0" fmla="*/ 0 w 2340361"/>
                    <a:gd name="connsiteY0" fmla="*/ 248435 h 1490578"/>
                    <a:gd name="connsiteX1" fmla="*/ 248435 w 2340361"/>
                    <a:gd name="connsiteY1" fmla="*/ 0 h 1490578"/>
                    <a:gd name="connsiteX2" fmla="*/ 807627 w 2340361"/>
                    <a:gd name="connsiteY2" fmla="*/ 0 h 1490578"/>
                    <a:gd name="connsiteX3" fmla="*/ 1403689 w 2340361"/>
                    <a:gd name="connsiteY3" fmla="*/ 0 h 1490578"/>
                    <a:gd name="connsiteX4" fmla="*/ 2091926 w 2340361"/>
                    <a:gd name="connsiteY4" fmla="*/ 0 h 1490578"/>
                    <a:gd name="connsiteX5" fmla="*/ 2340361 w 2340361"/>
                    <a:gd name="connsiteY5" fmla="*/ 248435 h 1490578"/>
                    <a:gd name="connsiteX6" fmla="*/ 2340361 w 2340361"/>
                    <a:gd name="connsiteY6" fmla="*/ 745289 h 1490578"/>
                    <a:gd name="connsiteX7" fmla="*/ 2340361 w 2340361"/>
                    <a:gd name="connsiteY7" fmla="*/ 1242143 h 1490578"/>
                    <a:gd name="connsiteX8" fmla="*/ 2091926 w 2340361"/>
                    <a:gd name="connsiteY8" fmla="*/ 1490578 h 1490578"/>
                    <a:gd name="connsiteX9" fmla="*/ 1458994 w 2340361"/>
                    <a:gd name="connsiteY9" fmla="*/ 1490578 h 1490578"/>
                    <a:gd name="connsiteX10" fmla="*/ 826062 w 2340361"/>
                    <a:gd name="connsiteY10" fmla="*/ 1490578 h 1490578"/>
                    <a:gd name="connsiteX11" fmla="*/ 248435 w 2340361"/>
                    <a:gd name="connsiteY11" fmla="*/ 1490578 h 1490578"/>
                    <a:gd name="connsiteX12" fmla="*/ 0 w 2340361"/>
                    <a:gd name="connsiteY12" fmla="*/ 1242143 h 1490578"/>
                    <a:gd name="connsiteX13" fmla="*/ 0 w 2340361"/>
                    <a:gd name="connsiteY13" fmla="*/ 775100 h 1490578"/>
                    <a:gd name="connsiteX14" fmla="*/ 0 w 2340361"/>
                    <a:gd name="connsiteY14" fmla="*/ 248435 h 1490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40361" h="1490578" fill="none" extrusionOk="0">
                      <a:moveTo>
                        <a:pt x="0" y="248435"/>
                      </a:moveTo>
                      <a:cubicBezTo>
                        <a:pt x="-17197" y="97638"/>
                        <a:pt x="97385" y="-27941"/>
                        <a:pt x="248435" y="0"/>
                      </a:cubicBezTo>
                      <a:cubicBezTo>
                        <a:pt x="519872" y="-7500"/>
                        <a:pt x="654199" y="10914"/>
                        <a:pt x="807627" y="0"/>
                      </a:cubicBezTo>
                      <a:cubicBezTo>
                        <a:pt x="961055" y="-10914"/>
                        <a:pt x="1179847" y="-13055"/>
                        <a:pt x="1403689" y="0"/>
                      </a:cubicBezTo>
                      <a:cubicBezTo>
                        <a:pt x="1627531" y="13055"/>
                        <a:pt x="1762901" y="1633"/>
                        <a:pt x="2091926" y="0"/>
                      </a:cubicBezTo>
                      <a:cubicBezTo>
                        <a:pt x="2221272" y="-21007"/>
                        <a:pt x="2341957" y="83833"/>
                        <a:pt x="2340361" y="248435"/>
                      </a:cubicBezTo>
                      <a:cubicBezTo>
                        <a:pt x="2359724" y="435357"/>
                        <a:pt x="2325250" y="562808"/>
                        <a:pt x="2340361" y="745289"/>
                      </a:cubicBezTo>
                      <a:cubicBezTo>
                        <a:pt x="2355472" y="927770"/>
                        <a:pt x="2321765" y="1069355"/>
                        <a:pt x="2340361" y="1242143"/>
                      </a:cubicBezTo>
                      <a:cubicBezTo>
                        <a:pt x="2328771" y="1383737"/>
                        <a:pt x="2238619" y="1496580"/>
                        <a:pt x="2091926" y="1490578"/>
                      </a:cubicBezTo>
                      <a:cubicBezTo>
                        <a:pt x="1778939" y="1511448"/>
                        <a:pt x="1620920" y="1475758"/>
                        <a:pt x="1458994" y="1490578"/>
                      </a:cubicBezTo>
                      <a:cubicBezTo>
                        <a:pt x="1297068" y="1505398"/>
                        <a:pt x="1006736" y="1511057"/>
                        <a:pt x="826062" y="1490578"/>
                      </a:cubicBezTo>
                      <a:cubicBezTo>
                        <a:pt x="645388" y="1470099"/>
                        <a:pt x="463710" y="1514725"/>
                        <a:pt x="248435" y="1490578"/>
                      </a:cubicBezTo>
                      <a:cubicBezTo>
                        <a:pt x="94100" y="1509617"/>
                        <a:pt x="14755" y="1365120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22580" y="420485"/>
                        <a:pt x="0" y="248435"/>
                      </a:cubicBezTo>
                      <a:close/>
                    </a:path>
                    <a:path w="2340361" h="1490578" stroke="0" extrusionOk="0">
                      <a:moveTo>
                        <a:pt x="0" y="248435"/>
                      </a:moveTo>
                      <a:cubicBezTo>
                        <a:pt x="-6210" y="109415"/>
                        <a:pt x="110410" y="5193"/>
                        <a:pt x="248435" y="0"/>
                      </a:cubicBezTo>
                      <a:cubicBezTo>
                        <a:pt x="419448" y="-26014"/>
                        <a:pt x="654107" y="7417"/>
                        <a:pt x="844497" y="0"/>
                      </a:cubicBezTo>
                      <a:cubicBezTo>
                        <a:pt x="1034887" y="-7417"/>
                        <a:pt x="1191504" y="-17789"/>
                        <a:pt x="1458994" y="0"/>
                      </a:cubicBezTo>
                      <a:cubicBezTo>
                        <a:pt x="1726484" y="17789"/>
                        <a:pt x="1857707" y="7279"/>
                        <a:pt x="2091926" y="0"/>
                      </a:cubicBezTo>
                      <a:cubicBezTo>
                        <a:pt x="2237514" y="10218"/>
                        <a:pt x="2319771" y="119708"/>
                        <a:pt x="2340361" y="248435"/>
                      </a:cubicBezTo>
                      <a:cubicBezTo>
                        <a:pt x="2320465" y="417240"/>
                        <a:pt x="2356221" y="568654"/>
                        <a:pt x="2340361" y="765163"/>
                      </a:cubicBezTo>
                      <a:cubicBezTo>
                        <a:pt x="2324501" y="961672"/>
                        <a:pt x="2341972" y="1088228"/>
                        <a:pt x="2340361" y="1242143"/>
                      </a:cubicBezTo>
                      <a:cubicBezTo>
                        <a:pt x="2345792" y="1372555"/>
                        <a:pt x="2241216" y="1475601"/>
                        <a:pt x="2091926" y="1490578"/>
                      </a:cubicBezTo>
                      <a:cubicBezTo>
                        <a:pt x="1945673" y="1471522"/>
                        <a:pt x="1681211" y="1492020"/>
                        <a:pt x="1532734" y="1490578"/>
                      </a:cubicBezTo>
                      <a:cubicBezTo>
                        <a:pt x="1384257" y="1489136"/>
                        <a:pt x="1157513" y="1484111"/>
                        <a:pt x="899802" y="1490578"/>
                      </a:cubicBezTo>
                      <a:cubicBezTo>
                        <a:pt x="642091" y="1497045"/>
                        <a:pt x="468558" y="1508373"/>
                        <a:pt x="248435" y="1490578"/>
                      </a:cubicBezTo>
                      <a:cubicBezTo>
                        <a:pt x="102354" y="1490528"/>
                        <a:pt x="-3425" y="1411706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3452" y="378493"/>
                        <a:pt x="0" y="248435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𝑛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ă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𝑚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3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𝑡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h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á</m:t>
                        </m:r>
                        <m:r>
                          <a:rPr lang="en-US" altLang="zh-CN" sz="24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𝑛𝑔</m:t>
                        </m:r>
                      </m:oMath>
                    </m:oMathPara>
                  </a14:m>
                  <a:endPara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637ABDF7-88E7-4484-9595-9D4E0E8AE7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9653" y="3106587"/>
                  <a:ext cx="4105563" cy="1310064"/>
                </a:xfrm>
                <a:custGeom>
                  <a:avLst/>
                  <a:gdLst>
                    <a:gd name="connsiteX0" fmla="*/ 0 w 2340361"/>
                    <a:gd name="connsiteY0" fmla="*/ 248435 h 1490578"/>
                    <a:gd name="connsiteX1" fmla="*/ 248435 w 2340361"/>
                    <a:gd name="connsiteY1" fmla="*/ 0 h 1490578"/>
                    <a:gd name="connsiteX2" fmla="*/ 807627 w 2340361"/>
                    <a:gd name="connsiteY2" fmla="*/ 0 h 1490578"/>
                    <a:gd name="connsiteX3" fmla="*/ 1403689 w 2340361"/>
                    <a:gd name="connsiteY3" fmla="*/ 0 h 1490578"/>
                    <a:gd name="connsiteX4" fmla="*/ 2091926 w 2340361"/>
                    <a:gd name="connsiteY4" fmla="*/ 0 h 1490578"/>
                    <a:gd name="connsiteX5" fmla="*/ 2340361 w 2340361"/>
                    <a:gd name="connsiteY5" fmla="*/ 248435 h 1490578"/>
                    <a:gd name="connsiteX6" fmla="*/ 2340361 w 2340361"/>
                    <a:gd name="connsiteY6" fmla="*/ 745289 h 1490578"/>
                    <a:gd name="connsiteX7" fmla="*/ 2340361 w 2340361"/>
                    <a:gd name="connsiteY7" fmla="*/ 1242143 h 1490578"/>
                    <a:gd name="connsiteX8" fmla="*/ 2091926 w 2340361"/>
                    <a:gd name="connsiteY8" fmla="*/ 1490578 h 1490578"/>
                    <a:gd name="connsiteX9" fmla="*/ 1458994 w 2340361"/>
                    <a:gd name="connsiteY9" fmla="*/ 1490578 h 1490578"/>
                    <a:gd name="connsiteX10" fmla="*/ 826062 w 2340361"/>
                    <a:gd name="connsiteY10" fmla="*/ 1490578 h 1490578"/>
                    <a:gd name="connsiteX11" fmla="*/ 248435 w 2340361"/>
                    <a:gd name="connsiteY11" fmla="*/ 1490578 h 1490578"/>
                    <a:gd name="connsiteX12" fmla="*/ 0 w 2340361"/>
                    <a:gd name="connsiteY12" fmla="*/ 1242143 h 1490578"/>
                    <a:gd name="connsiteX13" fmla="*/ 0 w 2340361"/>
                    <a:gd name="connsiteY13" fmla="*/ 775100 h 1490578"/>
                    <a:gd name="connsiteX14" fmla="*/ 0 w 2340361"/>
                    <a:gd name="connsiteY14" fmla="*/ 248435 h 1490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40361" h="1490578" fill="none" extrusionOk="0">
                      <a:moveTo>
                        <a:pt x="0" y="248435"/>
                      </a:moveTo>
                      <a:cubicBezTo>
                        <a:pt x="-17197" y="97638"/>
                        <a:pt x="97385" y="-27941"/>
                        <a:pt x="248435" y="0"/>
                      </a:cubicBezTo>
                      <a:cubicBezTo>
                        <a:pt x="519872" y="-7500"/>
                        <a:pt x="654199" y="10914"/>
                        <a:pt x="807627" y="0"/>
                      </a:cubicBezTo>
                      <a:cubicBezTo>
                        <a:pt x="961055" y="-10914"/>
                        <a:pt x="1179847" y="-13055"/>
                        <a:pt x="1403689" y="0"/>
                      </a:cubicBezTo>
                      <a:cubicBezTo>
                        <a:pt x="1627531" y="13055"/>
                        <a:pt x="1762901" y="1633"/>
                        <a:pt x="2091926" y="0"/>
                      </a:cubicBezTo>
                      <a:cubicBezTo>
                        <a:pt x="2221272" y="-21007"/>
                        <a:pt x="2341957" y="83833"/>
                        <a:pt x="2340361" y="248435"/>
                      </a:cubicBezTo>
                      <a:cubicBezTo>
                        <a:pt x="2359724" y="435357"/>
                        <a:pt x="2325250" y="562808"/>
                        <a:pt x="2340361" y="745289"/>
                      </a:cubicBezTo>
                      <a:cubicBezTo>
                        <a:pt x="2355472" y="927770"/>
                        <a:pt x="2321765" y="1069355"/>
                        <a:pt x="2340361" y="1242143"/>
                      </a:cubicBezTo>
                      <a:cubicBezTo>
                        <a:pt x="2328771" y="1383737"/>
                        <a:pt x="2238619" y="1496580"/>
                        <a:pt x="2091926" y="1490578"/>
                      </a:cubicBezTo>
                      <a:cubicBezTo>
                        <a:pt x="1778939" y="1511448"/>
                        <a:pt x="1620920" y="1475758"/>
                        <a:pt x="1458994" y="1490578"/>
                      </a:cubicBezTo>
                      <a:cubicBezTo>
                        <a:pt x="1297068" y="1505398"/>
                        <a:pt x="1006736" y="1511057"/>
                        <a:pt x="826062" y="1490578"/>
                      </a:cubicBezTo>
                      <a:cubicBezTo>
                        <a:pt x="645388" y="1470099"/>
                        <a:pt x="463710" y="1514725"/>
                        <a:pt x="248435" y="1490578"/>
                      </a:cubicBezTo>
                      <a:cubicBezTo>
                        <a:pt x="94100" y="1509617"/>
                        <a:pt x="14755" y="1365120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22580" y="420485"/>
                        <a:pt x="0" y="248435"/>
                      </a:cubicBezTo>
                      <a:close/>
                    </a:path>
                    <a:path w="2340361" h="1490578" stroke="0" extrusionOk="0">
                      <a:moveTo>
                        <a:pt x="0" y="248435"/>
                      </a:moveTo>
                      <a:cubicBezTo>
                        <a:pt x="-6210" y="109415"/>
                        <a:pt x="110410" y="5193"/>
                        <a:pt x="248435" y="0"/>
                      </a:cubicBezTo>
                      <a:cubicBezTo>
                        <a:pt x="419448" y="-26014"/>
                        <a:pt x="654107" y="7417"/>
                        <a:pt x="844497" y="0"/>
                      </a:cubicBezTo>
                      <a:cubicBezTo>
                        <a:pt x="1034887" y="-7417"/>
                        <a:pt x="1191504" y="-17789"/>
                        <a:pt x="1458994" y="0"/>
                      </a:cubicBezTo>
                      <a:cubicBezTo>
                        <a:pt x="1726484" y="17789"/>
                        <a:pt x="1857707" y="7279"/>
                        <a:pt x="2091926" y="0"/>
                      </a:cubicBezTo>
                      <a:cubicBezTo>
                        <a:pt x="2237514" y="10218"/>
                        <a:pt x="2319771" y="119708"/>
                        <a:pt x="2340361" y="248435"/>
                      </a:cubicBezTo>
                      <a:cubicBezTo>
                        <a:pt x="2320465" y="417240"/>
                        <a:pt x="2356221" y="568654"/>
                        <a:pt x="2340361" y="765163"/>
                      </a:cubicBezTo>
                      <a:cubicBezTo>
                        <a:pt x="2324501" y="961672"/>
                        <a:pt x="2341972" y="1088228"/>
                        <a:pt x="2340361" y="1242143"/>
                      </a:cubicBezTo>
                      <a:cubicBezTo>
                        <a:pt x="2345792" y="1372555"/>
                        <a:pt x="2241216" y="1475601"/>
                        <a:pt x="2091926" y="1490578"/>
                      </a:cubicBezTo>
                      <a:cubicBezTo>
                        <a:pt x="1945673" y="1471522"/>
                        <a:pt x="1681211" y="1492020"/>
                        <a:pt x="1532734" y="1490578"/>
                      </a:cubicBezTo>
                      <a:cubicBezTo>
                        <a:pt x="1384257" y="1489136"/>
                        <a:pt x="1157513" y="1484111"/>
                        <a:pt x="899802" y="1490578"/>
                      </a:cubicBezTo>
                      <a:cubicBezTo>
                        <a:pt x="642091" y="1497045"/>
                        <a:pt x="468558" y="1508373"/>
                        <a:pt x="248435" y="1490578"/>
                      </a:cubicBezTo>
                      <a:cubicBezTo>
                        <a:pt x="102354" y="1490528"/>
                        <a:pt x="-3425" y="1411706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3452" y="378493"/>
                        <a:pt x="0" y="248435"/>
                      </a:cubicBezTo>
                      <a:close/>
                    </a:path>
                  </a:pathLst>
                </a:custGeom>
                <a:blipFill rotWithShape="0">
                  <a:blip r:embed="rId7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C1A420D-CD99-4728-AE84-5C337A7F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88369" y="2802857"/>
              <a:ext cx="1546175" cy="79759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1A8460B-B99E-466D-983E-3DFBEA4C304B}"/>
              </a:ext>
            </a:extLst>
          </p:cNvPr>
          <p:cNvGrpSpPr/>
          <p:nvPr/>
        </p:nvGrpSpPr>
        <p:grpSpPr>
          <a:xfrm>
            <a:off x="3192856" y="3140378"/>
            <a:ext cx="2599790" cy="1875098"/>
            <a:chOff x="391759" y="3909315"/>
            <a:chExt cx="4588792" cy="407318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xmlns="" id="{83CAF424-7F59-43EA-93B3-64BA1A79EBB3}"/>
                    </a:ext>
                  </a:extLst>
                </p:cNvPr>
                <p:cNvSpPr/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326016"/>
                    <a:gd name="connsiteY0" fmla="*/ 248434 h 1490577"/>
                    <a:gd name="connsiteX1" fmla="*/ 248434 w 2326016"/>
                    <a:gd name="connsiteY1" fmla="*/ 0 h 1490577"/>
                    <a:gd name="connsiteX2" fmla="*/ 803276 w 2326016"/>
                    <a:gd name="connsiteY2" fmla="*/ 0 h 1490577"/>
                    <a:gd name="connsiteX3" fmla="*/ 1394700 w 2326016"/>
                    <a:gd name="connsiteY3" fmla="*/ 0 h 1490577"/>
                    <a:gd name="connsiteX4" fmla="*/ 2077582 w 2326016"/>
                    <a:gd name="connsiteY4" fmla="*/ 0 h 1490577"/>
                    <a:gd name="connsiteX5" fmla="*/ 2326016 w 2326016"/>
                    <a:gd name="connsiteY5" fmla="*/ 248434 h 1490577"/>
                    <a:gd name="connsiteX6" fmla="*/ 2326016 w 2326016"/>
                    <a:gd name="connsiteY6" fmla="*/ 745289 h 1490577"/>
                    <a:gd name="connsiteX7" fmla="*/ 2326016 w 2326016"/>
                    <a:gd name="connsiteY7" fmla="*/ 1242143 h 1490577"/>
                    <a:gd name="connsiteX8" fmla="*/ 2077582 w 2326016"/>
                    <a:gd name="connsiteY8" fmla="*/ 1490577 h 1490577"/>
                    <a:gd name="connsiteX9" fmla="*/ 1449575 w 2326016"/>
                    <a:gd name="connsiteY9" fmla="*/ 1490577 h 1490577"/>
                    <a:gd name="connsiteX10" fmla="*/ 821567 w 2326016"/>
                    <a:gd name="connsiteY10" fmla="*/ 1490577 h 1490577"/>
                    <a:gd name="connsiteX11" fmla="*/ 248434 w 2326016"/>
                    <a:gd name="connsiteY11" fmla="*/ 1490577 h 1490577"/>
                    <a:gd name="connsiteX12" fmla="*/ 0 w 2326016"/>
                    <a:gd name="connsiteY12" fmla="*/ 1242143 h 1490577"/>
                    <a:gd name="connsiteX13" fmla="*/ 0 w 2326016"/>
                    <a:gd name="connsiteY13" fmla="*/ 775100 h 1490577"/>
                    <a:gd name="connsiteX14" fmla="*/ 0 w 2326016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26016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56310" y="-27351"/>
                        <a:pt x="572425" y="25583"/>
                        <a:pt x="803276" y="0"/>
                      </a:cubicBezTo>
                      <a:cubicBezTo>
                        <a:pt x="1034127" y="-25583"/>
                        <a:pt x="1150350" y="-26860"/>
                        <a:pt x="1394700" y="0"/>
                      </a:cubicBezTo>
                      <a:cubicBezTo>
                        <a:pt x="1639050" y="26860"/>
                        <a:pt x="1855127" y="7256"/>
                        <a:pt x="2077582" y="0"/>
                      </a:cubicBezTo>
                      <a:cubicBezTo>
                        <a:pt x="2211154" y="-9712"/>
                        <a:pt x="2326966" y="94931"/>
                        <a:pt x="2326016" y="248434"/>
                      </a:cubicBezTo>
                      <a:cubicBezTo>
                        <a:pt x="2302963" y="433153"/>
                        <a:pt x="2311759" y="559118"/>
                        <a:pt x="2326016" y="745289"/>
                      </a:cubicBezTo>
                      <a:cubicBezTo>
                        <a:pt x="2340273" y="931460"/>
                        <a:pt x="2307420" y="1069355"/>
                        <a:pt x="2326016" y="1242143"/>
                      </a:cubicBezTo>
                      <a:cubicBezTo>
                        <a:pt x="2296324" y="1390589"/>
                        <a:pt x="2230001" y="1500203"/>
                        <a:pt x="2077582" y="1490577"/>
                      </a:cubicBezTo>
                      <a:cubicBezTo>
                        <a:pt x="1874722" y="1475826"/>
                        <a:pt x="1654518" y="1469371"/>
                        <a:pt x="1449575" y="1490577"/>
                      </a:cubicBezTo>
                      <a:cubicBezTo>
                        <a:pt x="1244632" y="1511783"/>
                        <a:pt x="1054984" y="1505593"/>
                        <a:pt x="821567" y="1490577"/>
                      </a:cubicBezTo>
                      <a:cubicBezTo>
                        <a:pt x="588150" y="1475561"/>
                        <a:pt x="410858" y="1471851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26016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42547" y="29310"/>
                        <a:pt x="598799" y="-11805"/>
                        <a:pt x="839859" y="0"/>
                      </a:cubicBezTo>
                      <a:cubicBezTo>
                        <a:pt x="1080919" y="11805"/>
                        <a:pt x="1200805" y="25706"/>
                        <a:pt x="1449575" y="0"/>
                      </a:cubicBezTo>
                      <a:cubicBezTo>
                        <a:pt x="1698345" y="-25706"/>
                        <a:pt x="1766942" y="-2392"/>
                        <a:pt x="2077582" y="0"/>
                      </a:cubicBezTo>
                      <a:cubicBezTo>
                        <a:pt x="2219047" y="5193"/>
                        <a:pt x="2313450" y="116404"/>
                        <a:pt x="2326016" y="248434"/>
                      </a:cubicBezTo>
                      <a:cubicBezTo>
                        <a:pt x="2307083" y="416894"/>
                        <a:pt x="2349009" y="565456"/>
                        <a:pt x="2326016" y="765163"/>
                      </a:cubicBezTo>
                      <a:cubicBezTo>
                        <a:pt x="2303023" y="964870"/>
                        <a:pt x="2327627" y="1088228"/>
                        <a:pt x="2326016" y="1242143"/>
                      </a:cubicBezTo>
                      <a:cubicBezTo>
                        <a:pt x="2337930" y="1364443"/>
                        <a:pt x="2234326" y="1466360"/>
                        <a:pt x="2077582" y="1490577"/>
                      </a:cubicBezTo>
                      <a:cubicBezTo>
                        <a:pt x="1825762" y="1465781"/>
                        <a:pt x="1736550" y="1480189"/>
                        <a:pt x="1522740" y="1490577"/>
                      </a:cubicBezTo>
                      <a:cubicBezTo>
                        <a:pt x="1308930" y="1500965"/>
                        <a:pt x="1199796" y="1502992"/>
                        <a:pt x="894733" y="1490577"/>
                      </a:cubicBezTo>
                      <a:cubicBezTo>
                        <a:pt x="589670" y="1478162"/>
                        <a:pt x="464173" y="1460664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3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𝑛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ă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𝑚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9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𝑡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h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á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𝑛𝑔</m:t>
                        </m:r>
                      </m:oMath>
                    </m:oMathPara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83CAF424-7F59-43EA-93B3-64BA1A79EB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326016"/>
                    <a:gd name="connsiteY0" fmla="*/ 248434 h 1490577"/>
                    <a:gd name="connsiteX1" fmla="*/ 248434 w 2326016"/>
                    <a:gd name="connsiteY1" fmla="*/ 0 h 1490577"/>
                    <a:gd name="connsiteX2" fmla="*/ 803276 w 2326016"/>
                    <a:gd name="connsiteY2" fmla="*/ 0 h 1490577"/>
                    <a:gd name="connsiteX3" fmla="*/ 1394700 w 2326016"/>
                    <a:gd name="connsiteY3" fmla="*/ 0 h 1490577"/>
                    <a:gd name="connsiteX4" fmla="*/ 2077582 w 2326016"/>
                    <a:gd name="connsiteY4" fmla="*/ 0 h 1490577"/>
                    <a:gd name="connsiteX5" fmla="*/ 2326016 w 2326016"/>
                    <a:gd name="connsiteY5" fmla="*/ 248434 h 1490577"/>
                    <a:gd name="connsiteX6" fmla="*/ 2326016 w 2326016"/>
                    <a:gd name="connsiteY6" fmla="*/ 745289 h 1490577"/>
                    <a:gd name="connsiteX7" fmla="*/ 2326016 w 2326016"/>
                    <a:gd name="connsiteY7" fmla="*/ 1242143 h 1490577"/>
                    <a:gd name="connsiteX8" fmla="*/ 2077582 w 2326016"/>
                    <a:gd name="connsiteY8" fmla="*/ 1490577 h 1490577"/>
                    <a:gd name="connsiteX9" fmla="*/ 1449575 w 2326016"/>
                    <a:gd name="connsiteY9" fmla="*/ 1490577 h 1490577"/>
                    <a:gd name="connsiteX10" fmla="*/ 821567 w 2326016"/>
                    <a:gd name="connsiteY10" fmla="*/ 1490577 h 1490577"/>
                    <a:gd name="connsiteX11" fmla="*/ 248434 w 2326016"/>
                    <a:gd name="connsiteY11" fmla="*/ 1490577 h 1490577"/>
                    <a:gd name="connsiteX12" fmla="*/ 0 w 2326016"/>
                    <a:gd name="connsiteY12" fmla="*/ 1242143 h 1490577"/>
                    <a:gd name="connsiteX13" fmla="*/ 0 w 2326016"/>
                    <a:gd name="connsiteY13" fmla="*/ 775100 h 1490577"/>
                    <a:gd name="connsiteX14" fmla="*/ 0 w 2326016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26016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56310" y="-27351"/>
                        <a:pt x="572425" y="25583"/>
                        <a:pt x="803276" y="0"/>
                      </a:cubicBezTo>
                      <a:cubicBezTo>
                        <a:pt x="1034127" y="-25583"/>
                        <a:pt x="1150350" y="-26860"/>
                        <a:pt x="1394700" y="0"/>
                      </a:cubicBezTo>
                      <a:cubicBezTo>
                        <a:pt x="1639050" y="26860"/>
                        <a:pt x="1855127" y="7256"/>
                        <a:pt x="2077582" y="0"/>
                      </a:cubicBezTo>
                      <a:cubicBezTo>
                        <a:pt x="2211154" y="-9712"/>
                        <a:pt x="2326966" y="94931"/>
                        <a:pt x="2326016" y="248434"/>
                      </a:cubicBezTo>
                      <a:cubicBezTo>
                        <a:pt x="2302963" y="433153"/>
                        <a:pt x="2311759" y="559118"/>
                        <a:pt x="2326016" y="745289"/>
                      </a:cubicBezTo>
                      <a:cubicBezTo>
                        <a:pt x="2340273" y="931460"/>
                        <a:pt x="2307420" y="1069355"/>
                        <a:pt x="2326016" y="1242143"/>
                      </a:cubicBezTo>
                      <a:cubicBezTo>
                        <a:pt x="2296324" y="1390589"/>
                        <a:pt x="2230001" y="1500203"/>
                        <a:pt x="2077582" y="1490577"/>
                      </a:cubicBezTo>
                      <a:cubicBezTo>
                        <a:pt x="1874722" y="1475826"/>
                        <a:pt x="1654518" y="1469371"/>
                        <a:pt x="1449575" y="1490577"/>
                      </a:cubicBezTo>
                      <a:cubicBezTo>
                        <a:pt x="1244632" y="1511783"/>
                        <a:pt x="1054984" y="1505593"/>
                        <a:pt x="821567" y="1490577"/>
                      </a:cubicBezTo>
                      <a:cubicBezTo>
                        <a:pt x="588150" y="1475561"/>
                        <a:pt x="410858" y="1471851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26016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42547" y="29310"/>
                        <a:pt x="598799" y="-11805"/>
                        <a:pt x="839859" y="0"/>
                      </a:cubicBezTo>
                      <a:cubicBezTo>
                        <a:pt x="1080919" y="11805"/>
                        <a:pt x="1200805" y="25706"/>
                        <a:pt x="1449575" y="0"/>
                      </a:cubicBezTo>
                      <a:cubicBezTo>
                        <a:pt x="1698345" y="-25706"/>
                        <a:pt x="1766942" y="-2392"/>
                        <a:pt x="2077582" y="0"/>
                      </a:cubicBezTo>
                      <a:cubicBezTo>
                        <a:pt x="2219047" y="5193"/>
                        <a:pt x="2313450" y="116404"/>
                        <a:pt x="2326016" y="248434"/>
                      </a:cubicBezTo>
                      <a:cubicBezTo>
                        <a:pt x="2307083" y="416894"/>
                        <a:pt x="2349009" y="565456"/>
                        <a:pt x="2326016" y="765163"/>
                      </a:cubicBezTo>
                      <a:cubicBezTo>
                        <a:pt x="2303023" y="964870"/>
                        <a:pt x="2327627" y="1088228"/>
                        <a:pt x="2326016" y="1242143"/>
                      </a:cubicBezTo>
                      <a:cubicBezTo>
                        <a:pt x="2337930" y="1364443"/>
                        <a:pt x="2234326" y="1466360"/>
                        <a:pt x="2077582" y="1490577"/>
                      </a:cubicBezTo>
                      <a:cubicBezTo>
                        <a:pt x="1825762" y="1465781"/>
                        <a:pt x="1736550" y="1480189"/>
                        <a:pt x="1522740" y="1490577"/>
                      </a:cubicBezTo>
                      <a:cubicBezTo>
                        <a:pt x="1308930" y="1500965"/>
                        <a:pt x="1199796" y="1502992"/>
                        <a:pt x="894733" y="1490577"/>
                      </a:cubicBezTo>
                      <a:cubicBezTo>
                        <a:pt x="589670" y="1478162"/>
                        <a:pt x="464173" y="1460664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blipFill rotWithShape="0">
                  <a:blip r:embed="rId9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504DEB97-1BBE-4013-820D-1B97A4B36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759" y="3909315"/>
              <a:ext cx="1253655" cy="1886266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B44BC73-4F7C-4478-A9A2-D76F2DB13CDE}"/>
              </a:ext>
            </a:extLst>
          </p:cNvPr>
          <p:cNvSpPr/>
          <p:nvPr/>
        </p:nvSpPr>
        <p:spPr>
          <a:xfrm>
            <a:off x="1393096" y="759201"/>
            <a:ext cx="88351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latin typeface="SVN-Rio 2016" panose="03060502030307020202" pitchFamily="66" charset="0"/>
              </a:rPr>
              <a:t>Câu</a:t>
            </a:r>
            <a:r>
              <a:rPr lang="en-US" sz="4000" b="1" dirty="0">
                <a:ln w="0"/>
                <a:latin typeface="SVN-Rio 2016" panose="03060502030307020202" pitchFamily="66" charset="0"/>
              </a:rPr>
              <a:t> 2:</a:t>
            </a:r>
          </a:p>
          <a:p>
            <a:pPr algn="ctr"/>
            <a:r>
              <a:rPr lang="en-US" sz="4000" dirty="0" smtClean="0">
                <a:ln w="0"/>
                <a:latin typeface="iCiel Cadena" panose="02000503000000020004" pitchFamily="2" charset="0"/>
              </a:rPr>
              <a:t>39 </a:t>
            </a:r>
            <a:r>
              <a:rPr lang="en-US" sz="4000" dirty="0" err="1" smtClean="0">
                <a:ln w="0"/>
                <a:latin typeface="iCiel Cadena" panose="02000503000000020004" pitchFamily="2" charset="0"/>
              </a:rPr>
              <a:t>tháng</a:t>
            </a:r>
            <a:r>
              <a:rPr lang="en-US" sz="4000" dirty="0" smtClean="0">
                <a:ln w="0"/>
                <a:latin typeface="iCiel Cadena" panose="02000503000000020004" pitchFamily="2" charset="0"/>
              </a:rPr>
              <a:t> = … </a:t>
            </a:r>
            <a:r>
              <a:rPr lang="en-US" sz="4000" dirty="0" err="1" smtClean="0">
                <a:ln w="0"/>
                <a:latin typeface="iCiel Cadena" panose="02000503000000020004" pitchFamily="2" charset="0"/>
              </a:rPr>
              <a:t>năm</a:t>
            </a:r>
            <a:r>
              <a:rPr lang="en-US" sz="4000" dirty="0" smtClean="0">
                <a:ln w="0"/>
                <a:latin typeface="iCiel Cadena" panose="02000503000000020004" pitchFamily="2" charset="0"/>
              </a:rPr>
              <a:t> … </a:t>
            </a:r>
            <a:r>
              <a:rPr lang="en-US" sz="4000" dirty="0" err="1" smtClean="0">
                <a:ln w="0"/>
                <a:latin typeface="iCiel Cadena" panose="02000503000000020004" pitchFamily="2" charset="0"/>
              </a:rPr>
              <a:t>tháng</a:t>
            </a:r>
            <a:endParaRPr lang="vi-VN" sz="4000" dirty="0">
              <a:ln w="0"/>
              <a:latin typeface="iCiel Cadena" panose="02000503000000020004" pitchFamily="2" charset="0"/>
            </a:endParaRP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E6CF8643-8AEE-4144-B87D-2949BDD39F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897">
            <a:off x="482590" y="415504"/>
            <a:ext cx="1397481" cy="1313193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05DC12F-4C8F-49F9-9B3C-9132D3181E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7212" y="389694"/>
            <a:ext cx="2700106" cy="270010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D273C83-4ACF-40FB-BD79-A864DEC984D8}"/>
              </a:ext>
            </a:extLst>
          </p:cNvPr>
          <p:cNvGrpSpPr/>
          <p:nvPr/>
        </p:nvGrpSpPr>
        <p:grpSpPr>
          <a:xfrm>
            <a:off x="9391882" y="3220168"/>
            <a:ext cx="2590065" cy="1875098"/>
            <a:chOff x="408924" y="3909315"/>
            <a:chExt cx="4571627" cy="407318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xmlns="" id="{32C99A11-70A2-4869-BB9F-9D58850A5C87}"/>
                    </a:ext>
                  </a:extLst>
                </p:cNvPr>
                <p:cNvSpPr/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326016"/>
                    <a:gd name="connsiteY0" fmla="*/ 248434 h 1490577"/>
                    <a:gd name="connsiteX1" fmla="*/ 248434 w 2326016"/>
                    <a:gd name="connsiteY1" fmla="*/ 0 h 1490577"/>
                    <a:gd name="connsiteX2" fmla="*/ 803276 w 2326016"/>
                    <a:gd name="connsiteY2" fmla="*/ 0 h 1490577"/>
                    <a:gd name="connsiteX3" fmla="*/ 1394700 w 2326016"/>
                    <a:gd name="connsiteY3" fmla="*/ 0 h 1490577"/>
                    <a:gd name="connsiteX4" fmla="*/ 2077582 w 2326016"/>
                    <a:gd name="connsiteY4" fmla="*/ 0 h 1490577"/>
                    <a:gd name="connsiteX5" fmla="*/ 2326016 w 2326016"/>
                    <a:gd name="connsiteY5" fmla="*/ 248434 h 1490577"/>
                    <a:gd name="connsiteX6" fmla="*/ 2326016 w 2326016"/>
                    <a:gd name="connsiteY6" fmla="*/ 745289 h 1490577"/>
                    <a:gd name="connsiteX7" fmla="*/ 2326016 w 2326016"/>
                    <a:gd name="connsiteY7" fmla="*/ 1242143 h 1490577"/>
                    <a:gd name="connsiteX8" fmla="*/ 2077582 w 2326016"/>
                    <a:gd name="connsiteY8" fmla="*/ 1490577 h 1490577"/>
                    <a:gd name="connsiteX9" fmla="*/ 1449575 w 2326016"/>
                    <a:gd name="connsiteY9" fmla="*/ 1490577 h 1490577"/>
                    <a:gd name="connsiteX10" fmla="*/ 821567 w 2326016"/>
                    <a:gd name="connsiteY10" fmla="*/ 1490577 h 1490577"/>
                    <a:gd name="connsiteX11" fmla="*/ 248434 w 2326016"/>
                    <a:gd name="connsiteY11" fmla="*/ 1490577 h 1490577"/>
                    <a:gd name="connsiteX12" fmla="*/ 0 w 2326016"/>
                    <a:gd name="connsiteY12" fmla="*/ 1242143 h 1490577"/>
                    <a:gd name="connsiteX13" fmla="*/ 0 w 2326016"/>
                    <a:gd name="connsiteY13" fmla="*/ 775100 h 1490577"/>
                    <a:gd name="connsiteX14" fmla="*/ 0 w 2326016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26016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56310" y="-27351"/>
                        <a:pt x="572425" y="25583"/>
                        <a:pt x="803276" y="0"/>
                      </a:cubicBezTo>
                      <a:cubicBezTo>
                        <a:pt x="1034127" y="-25583"/>
                        <a:pt x="1150350" y="-26860"/>
                        <a:pt x="1394700" y="0"/>
                      </a:cubicBezTo>
                      <a:cubicBezTo>
                        <a:pt x="1639050" y="26860"/>
                        <a:pt x="1855127" y="7256"/>
                        <a:pt x="2077582" y="0"/>
                      </a:cubicBezTo>
                      <a:cubicBezTo>
                        <a:pt x="2211154" y="-9712"/>
                        <a:pt x="2326966" y="94931"/>
                        <a:pt x="2326016" y="248434"/>
                      </a:cubicBezTo>
                      <a:cubicBezTo>
                        <a:pt x="2302963" y="433153"/>
                        <a:pt x="2311759" y="559118"/>
                        <a:pt x="2326016" y="745289"/>
                      </a:cubicBezTo>
                      <a:cubicBezTo>
                        <a:pt x="2340273" y="931460"/>
                        <a:pt x="2307420" y="1069355"/>
                        <a:pt x="2326016" y="1242143"/>
                      </a:cubicBezTo>
                      <a:cubicBezTo>
                        <a:pt x="2296324" y="1390589"/>
                        <a:pt x="2230001" y="1500203"/>
                        <a:pt x="2077582" y="1490577"/>
                      </a:cubicBezTo>
                      <a:cubicBezTo>
                        <a:pt x="1874722" y="1475826"/>
                        <a:pt x="1654518" y="1469371"/>
                        <a:pt x="1449575" y="1490577"/>
                      </a:cubicBezTo>
                      <a:cubicBezTo>
                        <a:pt x="1244632" y="1511783"/>
                        <a:pt x="1054984" y="1505593"/>
                        <a:pt x="821567" y="1490577"/>
                      </a:cubicBezTo>
                      <a:cubicBezTo>
                        <a:pt x="588150" y="1475561"/>
                        <a:pt x="410858" y="1471851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26016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42547" y="29310"/>
                        <a:pt x="598799" y="-11805"/>
                        <a:pt x="839859" y="0"/>
                      </a:cubicBezTo>
                      <a:cubicBezTo>
                        <a:pt x="1080919" y="11805"/>
                        <a:pt x="1200805" y="25706"/>
                        <a:pt x="1449575" y="0"/>
                      </a:cubicBezTo>
                      <a:cubicBezTo>
                        <a:pt x="1698345" y="-25706"/>
                        <a:pt x="1766942" y="-2392"/>
                        <a:pt x="2077582" y="0"/>
                      </a:cubicBezTo>
                      <a:cubicBezTo>
                        <a:pt x="2219047" y="5193"/>
                        <a:pt x="2313450" y="116404"/>
                        <a:pt x="2326016" y="248434"/>
                      </a:cubicBezTo>
                      <a:cubicBezTo>
                        <a:pt x="2307083" y="416894"/>
                        <a:pt x="2349009" y="565456"/>
                        <a:pt x="2326016" y="765163"/>
                      </a:cubicBezTo>
                      <a:cubicBezTo>
                        <a:pt x="2303023" y="964870"/>
                        <a:pt x="2327627" y="1088228"/>
                        <a:pt x="2326016" y="1242143"/>
                      </a:cubicBezTo>
                      <a:cubicBezTo>
                        <a:pt x="2337930" y="1364443"/>
                        <a:pt x="2234326" y="1466360"/>
                        <a:pt x="2077582" y="1490577"/>
                      </a:cubicBezTo>
                      <a:cubicBezTo>
                        <a:pt x="1825762" y="1465781"/>
                        <a:pt x="1736550" y="1480189"/>
                        <a:pt x="1522740" y="1490577"/>
                      </a:cubicBezTo>
                      <a:cubicBezTo>
                        <a:pt x="1308930" y="1500965"/>
                        <a:pt x="1199796" y="1502992"/>
                        <a:pt x="894733" y="1490577"/>
                      </a:cubicBezTo>
                      <a:cubicBezTo>
                        <a:pt x="589670" y="1478162"/>
                        <a:pt x="464173" y="1460664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3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𝑛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ă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𝑚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6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 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𝑡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h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á</m:t>
                        </m:r>
                        <m:r>
                          <a:rPr kumimoji="0" lang="en-US" altLang="zh-CN" sz="2400" b="0" i="1" u="none" strike="noStrike" kern="1200" cap="none" spc="0" normalizeH="0" baseline="0" noProof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𝑛𝑔</m:t>
                        </m:r>
                      </m:oMath>
                    </m:oMathPara>
                  </a14:m>
                  <a:endPara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2C99A11-70A2-4869-BB9F-9D58850A5C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326016"/>
                    <a:gd name="connsiteY0" fmla="*/ 248434 h 1490577"/>
                    <a:gd name="connsiteX1" fmla="*/ 248434 w 2326016"/>
                    <a:gd name="connsiteY1" fmla="*/ 0 h 1490577"/>
                    <a:gd name="connsiteX2" fmla="*/ 803276 w 2326016"/>
                    <a:gd name="connsiteY2" fmla="*/ 0 h 1490577"/>
                    <a:gd name="connsiteX3" fmla="*/ 1394700 w 2326016"/>
                    <a:gd name="connsiteY3" fmla="*/ 0 h 1490577"/>
                    <a:gd name="connsiteX4" fmla="*/ 2077582 w 2326016"/>
                    <a:gd name="connsiteY4" fmla="*/ 0 h 1490577"/>
                    <a:gd name="connsiteX5" fmla="*/ 2326016 w 2326016"/>
                    <a:gd name="connsiteY5" fmla="*/ 248434 h 1490577"/>
                    <a:gd name="connsiteX6" fmla="*/ 2326016 w 2326016"/>
                    <a:gd name="connsiteY6" fmla="*/ 745289 h 1490577"/>
                    <a:gd name="connsiteX7" fmla="*/ 2326016 w 2326016"/>
                    <a:gd name="connsiteY7" fmla="*/ 1242143 h 1490577"/>
                    <a:gd name="connsiteX8" fmla="*/ 2077582 w 2326016"/>
                    <a:gd name="connsiteY8" fmla="*/ 1490577 h 1490577"/>
                    <a:gd name="connsiteX9" fmla="*/ 1449575 w 2326016"/>
                    <a:gd name="connsiteY9" fmla="*/ 1490577 h 1490577"/>
                    <a:gd name="connsiteX10" fmla="*/ 821567 w 2326016"/>
                    <a:gd name="connsiteY10" fmla="*/ 1490577 h 1490577"/>
                    <a:gd name="connsiteX11" fmla="*/ 248434 w 2326016"/>
                    <a:gd name="connsiteY11" fmla="*/ 1490577 h 1490577"/>
                    <a:gd name="connsiteX12" fmla="*/ 0 w 2326016"/>
                    <a:gd name="connsiteY12" fmla="*/ 1242143 h 1490577"/>
                    <a:gd name="connsiteX13" fmla="*/ 0 w 2326016"/>
                    <a:gd name="connsiteY13" fmla="*/ 775100 h 1490577"/>
                    <a:gd name="connsiteX14" fmla="*/ 0 w 2326016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26016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56310" y="-27351"/>
                        <a:pt x="572425" y="25583"/>
                        <a:pt x="803276" y="0"/>
                      </a:cubicBezTo>
                      <a:cubicBezTo>
                        <a:pt x="1034127" y="-25583"/>
                        <a:pt x="1150350" y="-26860"/>
                        <a:pt x="1394700" y="0"/>
                      </a:cubicBezTo>
                      <a:cubicBezTo>
                        <a:pt x="1639050" y="26860"/>
                        <a:pt x="1855127" y="7256"/>
                        <a:pt x="2077582" y="0"/>
                      </a:cubicBezTo>
                      <a:cubicBezTo>
                        <a:pt x="2211154" y="-9712"/>
                        <a:pt x="2326966" y="94931"/>
                        <a:pt x="2326016" y="248434"/>
                      </a:cubicBezTo>
                      <a:cubicBezTo>
                        <a:pt x="2302963" y="433153"/>
                        <a:pt x="2311759" y="559118"/>
                        <a:pt x="2326016" y="745289"/>
                      </a:cubicBezTo>
                      <a:cubicBezTo>
                        <a:pt x="2340273" y="931460"/>
                        <a:pt x="2307420" y="1069355"/>
                        <a:pt x="2326016" y="1242143"/>
                      </a:cubicBezTo>
                      <a:cubicBezTo>
                        <a:pt x="2296324" y="1390589"/>
                        <a:pt x="2230001" y="1500203"/>
                        <a:pt x="2077582" y="1490577"/>
                      </a:cubicBezTo>
                      <a:cubicBezTo>
                        <a:pt x="1874722" y="1475826"/>
                        <a:pt x="1654518" y="1469371"/>
                        <a:pt x="1449575" y="1490577"/>
                      </a:cubicBezTo>
                      <a:cubicBezTo>
                        <a:pt x="1244632" y="1511783"/>
                        <a:pt x="1054984" y="1505593"/>
                        <a:pt x="821567" y="1490577"/>
                      </a:cubicBezTo>
                      <a:cubicBezTo>
                        <a:pt x="588150" y="1475561"/>
                        <a:pt x="410858" y="1471851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26016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42547" y="29310"/>
                        <a:pt x="598799" y="-11805"/>
                        <a:pt x="839859" y="0"/>
                      </a:cubicBezTo>
                      <a:cubicBezTo>
                        <a:pt x="1080919" y="11805"/>
                        <a:pt x="1200805" y="25706"/>
                        <a:pt x="1449575" y="0"/>
                      </a:cubicBezTo>
                      <a:cubicBezTo>
                        <a:pt x="1698345" y="-25706"/>
                        <a:pt x="1766942" y="-2392"/>
                        <a:pt x="2077582" y="0"/>
                      </a:cubicBezTo>
                      <a:cubicBezTo>
                        <a:pt x="2219047" y="5193"/>
                        <a:pt x="2313450" y="116404"/>
                        <a:pt x="2326016" y="248434"/>
                      </a:cubicBezTo>
                      <a:cubicBezTo>
                        <a:pt x="2307083" y="416894"/>
                        <a:pt x="2349009" y="565456"/>
                        <a:pt x="2326016" y="765163"/>
                      </a:cubicBezTo>
                      <a:cubicBezTo>
                        <a:pt x="2303023" y="964870"/>
                        <a:pt x="2327627" y="1088228"/>
                        <a:pt x="2326016" y="1242143"/>
                      </a:cubicBezTo>
                      <a:cubicBezTo>
                        <a:pt x="2337930" y="1364443"/>
                        <a:pt x="2234326" y="1466360"/>
                        <a:pt x="2077582" y="1490577"/>
                      </a:cubicBezTo>
                      <a:cubicBezTo>
                        <a:pt x="1825762" y="1465781"/>
                        <a:pt x="1736550" y="1480189"/>
                        <a:pt x="1522740" y="1490577"/>
                      </a:cubicBezTo>
                      <a:cubicBezTo>
                        <a:pt x="1308930" y="1500965"/>
                        <a:pt x="1199796" y="1502992"/>
                        <a:pt x="894733" y="1490577"/>
                      </a:cubicBezTo>
                      <a:cubicBezTo>
                        <a:pt x="589670" y="1478162"/>
                        <a:pt x="464173" y="1460664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blipFill rotWithShape="0">
                  <a:blip r:embed="rId13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:a14="http://schemas.microsoft.com/office/drawing/2010/main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FCF1FA43-B5FE-4EA1-B056-167437BFC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8924" y="3909315"/>
              <a:ext cx="1219325" cy="18862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496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-99861"/>
            <a:ext cx="11662718" cy="64090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6399" y="766395"/>
            <a:ext cx="89140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88">
              <a:spcBef>
                <a:spcPct val="50000"/>
              </a:spcBef>
            </a:pPr>
            <a:r>
              <a:rPr lang="en-US" sz="3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051665" y="1297225"/>
            <a:ext cx="4397433" cy="8313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84798" y="1297225"/>
            <a:ext cx="26917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742509" y="1856527"/>
            <a:ext cx="2977542" cy="0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465835" y="1297763"/>
            <a:ext cx="31616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500" b="1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5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73356" y="1825581"/>
            <a:ext cx="316160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n-US" sz="3500" b="1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5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600576" y="2378841"/>
            <a:ext cx="4610430" cy="168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600576" y="2474067"/>
            <a:ext cx="4610430" cy="168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794434" y="2906659"/>
            <a:ext cx="6925617" cy="112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794434" y="2978836"/>
            <a:ext cx="6925617" cy="343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2854;p27">
            <a:extLst>
              <a:ext uri="{FF2B5EF4-FFF2-40B4-BE49-F238E27FC236}">
                <a16:creationId xmlns:a16="http://schemas.microsoft.com/office/drawing/2014/main" xmlns="" id="{C9DD9469-7AD1-470E-9AA3-7591965F9C32}"/>
              </a:ext>
            </a:extLst>
          </p:cNvPr>
          <p:cNvSpPr/>
          <p:nvPr/>
        </p:nvSpPr>
        <p:spPr>
          <a:xfrm>
            <a:off x="5257242" y="3074062"/>
            <a:ext cx="2075400" cy="651600"/>
          </a:xfrm>
          <a:prstGeom prst="roundRect">
            <a:avLst>
              <a:gd name="adj" fmla="val 16667"/>
            </a:avLst>
          </a:prstGeom>
          <a:solidFill>
            <a:srgbClr val="F6DB35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Tóm tắt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grpSp>
        <p:nvGrpSpPr>
          <p:cNvPr id="27" name="Group 110">
            <a:extLst>
              <a:ext uri="{FF2B5EF4-FFF2-40B4-BE49-F238E27FC236}">
                <a16:creationId xmlns:a16="http://schemas.microsoft.com/office/drawing/2014/main" xmlns="" id="{DF4A1BCD-6953-4446-AEBE-EBB56139E6D2}"/>
              </a:ext>
            </a:extLst>
          </p:cNvPr>
          <p:cNvGrpSpPr>
            <a:grpSpLocks/>
          </p:cNvGrpSpPr>
          <p:nvPr/>
        </p:nvGrpSpPr>
        <p:grpSpPr bwMode="auto">
          <a:xfrm>
            <a:off x="941055" y="4274444"/>
            <a:ext cx="10105584" cy="438150"/>
            <a:chOff x="661862" y="2364"/>
            <a:chExt cx="6894635" cy="192"/>
          </a:xfrm>
        </p:grpSpPr>
        <p:sp>
          <p:nvSpPr>
            <p:cNvPr id="28" name="Line 59">
              <a:extLst>
                <a:ext uri="{FF2B5EF4-FFF2-40B4-BE49-F238E27FC236}">
                  <a16:creationId xmlns:a16="http://schemas.microsoft.com/office/drawing/2014/main" xmlns="" id="{A03F3EA9-89AF-4C8E-A7B4-1C19B08BC8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863" y="2456"/>
              <a:ext cx="4122872" cy="4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Line 60">
              <a:extLst>
                <a:ext uri="{FF2B5EF4-FFF2-40B4-BE49-F238E27FC236}">
                  <a16:creationId xmlns:a16="http://schemas.microsoft.com/office/drawing/2014/main" xmlns="" id="{BF8D6D6E-53FB-4387-9B5F-5F8D358ABF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8392" y="2364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" name="Line 61">
              <a:extLst>
                <a:ext uri="{FF2B5EF4-FFF2-40B4-BE49-F238E27FC236}">
                  <a16:creationId xmlns:a16="http://schemas.microsoft.com/office/drawing/2014/main" xmlns="" id="{3502564D-2344-4901-8B24-0F3EA1364F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6437" y="2460"/>
              <a:ext cx="2820060" cy="1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Line 62">
              <a:extLst>
                <a:ext uri="{FF2B5EF4-FFF2-40B4-BE49-F238E27FC236}">
                  <a16:creationId xmlns:a16="http://schemas.microsoft.com/office/drawing/2014/main" xmlns="" id="{47052CC2-C4CC-4CCF-9988-8B20DCD185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3800" y="2364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2" name="Line 63">
              <a:extLst>
                <a:ext uri="{FF2B5EF4-FFF2-40B4-BE49-F238E27FC236}">
                  <a16:creationId xmlns:a16="http://schemas.microsoft.com/office/drawing/2014/main" xmlns="" id="{3F8CAFA9-A2E1-495A-9001-FDFAFDA2A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862" y="2364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17270" y="4583605"/>
            <a:ext cx="11560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86073" y="4684014"/>
            <a:ext cx="17427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681429" y="4697197"/>
            <a:ext cx="8492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3836" y="3773228"/>
            <a:ext cx="1116499" cy="453651"/>
          </a:xfrm>
          <a:prstGeom prst="rect">
            <a:avLst/>
          </a:prstGeom>
        </p:spPr>
      </p:pic>
      <p:sp>
        <p:nvSpPr>
          <p:cNvPr id="37" name="Right Brace 36"/>
          <p:cNvSpPr/>
          <p:nvPr/>
        </p:nvSpPr>
        <p:spPr>
          <a:xfrm rot="5400000">
            <a:off x="3818347" y="1829141"/>
            <a:ext cx="171921" cy="5930337"/>
          </a:xfrm>
          <a:prstGeom prst="rightBrace">
            <a:avLst/>
          </a:prstGeom>
          <a:noFill/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135059" y="4881286"/>
            <a:ext cx="19752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54979" y="3825523"/>
            <a:ext cx="1116499" cy="453651"/>
          </a:xfrm>
          <a:prstGeom prst="rect">
            <a:avLst/>
          </a:prstGeom>
        </p:spPr>
      </p:pic>
      <p:sp>
        <p:nvSpPr>
          <p:cNvPr id="40" name="Right Brace 39"/>
          <p:cNvSpPr/>
          <p:nvPr/>
        </p:nvSpPr>
        <p:spPr>
          <a:xfrm rot="5400000">
            <a:off x="8889449" y="2723082"/>
            <a:ext cx="153909" cy="4160470"/>
          </a:xfrm>
          <a:prstGeom prst="rightBrace">
            <a:avLst/>
          </a:prstGeom>
          <a:noFill/>
          <a:ln w="190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8217533" y="4881286"/>
            <a:ext cx="197522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500" b="1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5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sz="2500" b="1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5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ight Bracket 41">
            <a:extLst>
              <a:ext uri="{FF2B5EF4-FFF2-40B4-BE49-F238E27FC236}">
                <a16:creationId xmlns:a16="http://schemas.microsoft.com/office/drawing/2014/main" xmlns="" id="{DE9A1773-1254-42FE-A754-400ED23FB16A}"/>
              </a:ext>
            </a:extLst>
          </p:cNvPr>
          <p:cNvSpPr>
            <a:spLocks/>
          </p:cNvSpPr>
          <p:nvPr/>
        </p:nvSpPr>
        <p:spPr bwMode="auto">
          <a:xfrm rot="16200000">
            <a:off x="5868200" y="-676454"/>
            <a:ext cx="256496" cy="10063162"/>
          </a:xfrm>
          <a:prstGeom prst="rightBracket">
            <a:avLst>
              <a:gd name="adj" fmla="val 249071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algn="ctr" defTabSz="914288"/>
            <a:endParaRPr lang="en-US" sz="300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D95B7B9-3871-466E-A678-5B65A701B2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407" y="3723769"/>
            <a:ext cx="251665" cy="434807"/>
          </a:xfrm>
          <a:prstGeom prst="rect">
            <a:avLst/>
          </a:prstGeom>
        </p:spPr>
      </p:pic>
      <p:sp>
        <p:nvSpPr>
          <p:cNvPr id="44" name="Google Shape;4052;p33">
            <a:extLst>
              <a:ext uri="{FF2B5EF4-FFF2-40B4-BE49-F238E27FC236}">
                <a16:creationId xmlns="" xmlns:a16="http://schemas.microsoft.com/office/drawing/2014/main" id="{00359788-5DBC-4761-9574-13624FA4AEE0}"/>
              </a:ext>
            </a:extLst>
          </p:cNvPr>
          <p:cNvSpPr/>
          <p:nvPr/>
        </p:nvSpPr>
        <p:spPr>
          <a:xfrm>
            <a:off x="2716826" y="5382153"/>
            <a:ext cx="7053726" cy="73500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96620835-9004-47FD-9155-C9EDD036CE4A}"/>
              </a:ext>
            </a:extLst>
          </p:cNvPr>
          <p:cNvSpPr/>
          <p:nvPr/>
        </p:nvSpPr>
        <p:spPr>
          <a:xfrm>
            <a:off x="2870328" y="5411595"/>
            <a:ext cx="702948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020"/>
            <a:r>
              <a:rPr lang="en-US" altLang="en-US" sz="3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3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altLang="en-US" sz="3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49817 0.005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0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32643 0.0023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  <p:bldP spid="18" grpId="0"/>
      <p:bldP spid="26" grpId="0" animBg="1"/>
      <p:bldP spid="33" grpId="0"/>
      <p:bldP spid="34" grpId="0"/>
      <p:bldP spid="35" grpId="0"/>
      <p:bldP spid="37" grpId="0" animBg="1"/>
      <p:bldP spid="38" grpId="0"/>
      <p:bldP spid="40" grpId="0" animBg="1"/>
      <p:bldP spid="41" grpId="0"/>
      <p:bldP spid="42" grpId="0" animBg="1"/>
      <p:bldP spid="44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3630" y="1151635"/>
            <a:ext cx="5525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 smtClean="0">
                <a:latin typeface="UTM Isadora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Isadora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Isador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Isadora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4">
            <a:extLst>
              <a:ext uri="{FF2B5EF4-FFF2-40B4-BE49-F238E27FC236}">
                <a16:creationId xmlns="" xmlns:a16="http://schemas.microsoft.com/office/drawing/2014/main" id="{A743D380-157B-45B6-B2F8-54FC01D4018A}"/>
              </a:ext>
            </a:extLst>
          </p:cNvPr>
          <p:cNvSpPr>
            <a:spLocks noChangeShapeType="1"/>
          </p:cNvSpPr>
          <p:nvPr/>
        </p:nvSpPr>
        <p:spPr bwMode="auto">
          <a:xfrm>
            <a:off x="951929" y="4085234"/>
            <a:ext cx="337925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="" xmlns:a16="http://schemas.microsoft.com/office/drawing/2014/main" id="{ECA287D8-FE7D-4F45-9F98-ED72843DD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75" y="2336866"/>
            <a:ext cx="457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="" xmlns:a16="http://schemas.microsoft.com/office/drawing/2014/main" id="{CDDABA73-1B40-43A8-9BCD-F1255F09A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4979" y="4053678"/>
            <a:ext cx="16395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="" xmlns:a16="http://schemas.microsoft.com/office/drawing/2014/main" id="{506CD338-3292-41DF-8E24-EC5B88B1D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394" y="4053679"/>
            <a:ext cx="23378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46F8307A-1A10-456C-984E-3D156F87B656}"/>
              </a:ext>
            </a:extLst>
          </p:cNvPr>
          <p:cNvSpPr txBox="1"/>
          <p:nvPr/>
        </p:nvSpPr>
        <p:spPr>
          <a:xfrm>
            <a:off x="989011" y="1813777"/>
            <a:ext cx="3549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15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D8FF4B1-41D0-4BCC-843D-84C8148BDF5A}"/>
              </a:ext>
            </a:extLst>
          </p:cNvPr>
          <p:cNvSpPr txBox="1"/>
          <p:nvPr/>
        </p:nvSpPr>
        <p:spPr>
          <a:xfrm>
            <a:off x="987041" y="3040658"/>
            <a:ext cx="3549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35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phút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="" xmlns:a16="http://schemas.microsoft.com/office/drawing/2014/main" id="{506CD338-3292-41DF-8E24-EC5B88B1D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0876" y="4053679"/>
            <a:ext cx="23378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="" xmlns:a16="http://schemas.microsoft.com/office/drawing/2014/main" id="{506CD338-3292-41DF-8E24-EC5B88B1D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6985" y="4053679"/>
            <a:ext cx="23378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="" xmlns:a16="http://schemas.microsoft.com/office/drawing/2014/main" id="{CDDABA73-1B40-43A8-9BCD-F1255F09A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202" y="4053677"/>
            <a:ext cx="16395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Nhóm 14">
            <a:extLst>
              <a:ext uri="{FF2B5EF4-FFF2-40B4-BE49-F238E27FC236}">
                <a16:creationId xmlns=""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4791346" y="1813777"/>
            <a:ext cx="6999769" cy="1420239"/>
            <a:chOff x="685798" y="686748"/>
            <a:chExt cx="8530962" cy="927662"/>
          </a:xfrm>
        </p:grpSpPr>
        <p:grpSp>
          <p:nvGrpSpPr>
            <p:cNvPr id="30" name="Nhóm 8">
              <a:extLst>
                <a:ext uri="{FF2B5EF4-FFF2-40B4-BE49-F238E27FC236}">
                  <a16:creationId xmlns=""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530962" cy="817822"/>
              <a:chOff x="354819" y="826071"/>
              <a:chExt cx="8386642" cy="817822"/>
            </a:xfrm>
          </p:grpSpPr>
          <p:sp>
            <p:nvSpPr>
              <p:cNvPr id="32" name="Hình chữ nhật: Góc Tròn 1">
                <a:extLst>
                  <a:ext uri="{FF2B5EF4-FFF2-40B4-BE49-F238E27FC236}">
                    <a16:creationId xmlns=""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Hộp Văn bản 19">
                <a:extLst>
                  <a:ext uri="{FF2B5EF4-FFF2-40B4-BE49-F238E27FC236}">
                    <a16:creationId xmlns=""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1208722" y="925197"/>
                <a:ext cx="7532739" cy="663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 smtClean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3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 smtClean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altLang="en-US" sz="3000" b="1" dirty="0" smtClean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 smtClean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altLang="en-US" sz="3000" b="1" dirty="0" smtClean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 smtClean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altLang="en-US" sz="3000" b="1" dirty="0" smtClean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 smtClean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altLang="en-US" sz="3000" b="1" dirty="0" smtClean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cột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000" b="1" dirty="0" err="1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altLang="en-US" sz="3000" b="1" dirty="0">
                    <a:latin typeface="UTM Isadora" panose="020406030505060202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b="1" dirty="0">
                  <a:latin typeface="UTM Isadora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Hình chữ nhật: Góc Tròn 34">
                <a:extLst>
                  <a:ext uri="{FF2B5EF4-FFF2-40B4-BE49-F238E27FC236}">
                    <a16:creationId xmlns=""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" name="Hình ảnh 35">
              <a:extLst>
                <a:ext uri="{FF2B5EF4-FFF2-40B4-BE49-F238E27FC236}">
                  <a16:creationId xmlns=""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133" r="50067" b="63476"/>
            <a:stretch/>
          </p:blipFill>
          <p:spPr>
            <a:xfrm>
              <a:off x="861061" y="686748"/>
              <a:ext cx="794420" cy="927662"/>
            </a:xfrm>
            <a:prstGeom prst="rect">
              <a:avLst/>
            </a:prstGeom>
          </p:spPr>
        </p:pic>
      </p:grpSp>
      <p:grpSp>
        <p:nvGrpSpPr>
          <p:cNvPr id="35" name="Nhóm 16">
            <a:extLst>
              <a:ext uri="{FF2B5EF4-FFF2-40B4-BE49-F238E27FC236}">
                <a16:creationId xmlns=""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4789746" y="3311381"/>
            <a:ext cx="6777320" cy="2193304"/>
            <a:chOff x="664017" y="1855987"/>
            <a:chExt cx="7449111" cy="1263664"/>
          </a:xfrm>
        </p:grpSpPr>
        <p:grpSp>
          <p:nvGrpSpPr>
            <p:cNvPr id="36" name="Nhóm 37">
              <a:extLst>
                <a:ext uri="{FF2B5EF4-FFF2-40B4-BE49-F238E27FC236}">
                  <a16:creationId xmlns=""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38" name="Hình chữ nhật: Góc Tròn 39">
                <a:extLst>
                  <a:ext uri="{FF2B5EF4-FFF2-40B4-BE49-F238E27FC236}">
                    <a16:creationId xmlns=""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Hộp Văn bản 40">
                <a:extLst>
                  <a:ext uri="{FF2B5EF4-FFF2-40B4-BE49-F238E27FC236}">
                    <a16:creationId xmlns=""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177970" y="919925"/>
                <a:ext cx="6550140" cy="550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Ta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cộng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như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cộng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số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tự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nhiên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theo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từng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loại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đơn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vị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,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giữ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nguyên</a:t>
                </a:r>
                <a:r>
                  <a:rPr lang="en-US" altLang="en-US" sz="3000" b="1" dirty="0" smtClean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tên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đơn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vị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ở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từng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3000" b="1" dirty="0" err="1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cột</a:t>
                </a:r>
                <a:r>
                  <a:rPr lang="en-US" altLang="en-US" sz="3000" b="1" dirty="0">
                    <a:solidFill>
                      <a:schemeClr val="tx2">
                        <a:lumMod val="10000"/>
                      </a:schemeClr>
                    </a:solidFill>
                    <a:latin typeface="UTM Isadora" panose="02040603050506020204" pitchFamily="18" charset="0"/>
                    <a:cs typeface="Calibri" panose="020F0502020204030204" pitchFamily="34" charset="0"/>
                  </a:rPr>
                  <a:t>.</a:t>
                </a:r>
                <a:endParaRPr lang="en-US" sz="3000" b="1" dirty="0">
                  <a:solidFill>
                    <a:schemeClr val="tx2">
                      <a:lumMod val="10000"/>
                    </a:schemeClr>
                  </a:solidFill>
                  <a:latin typeface="UTM Isadora" panose="0204060305050602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Hình chữ nhật: Góc Tròn 41">
                <a:extLst>
                  <a:ext uri="{FF2B5EF4-FFF2-40B4-BE49-F238E27FC236}">
                    <a16:creationId xmlns=""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=""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7" name="Hình ảnh 42">
              <a:extLst>
                <a:ext uri="{FF2B5EF4-FFF2-40B4-BE49-F238E27FC236}">
                  <a16:creationId xmlns=""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268" t="3481" r="26046" b="66151"/>
            <a:stretch/>
          </p:blipFill>
          <p:spPr>
            <a:xfrm>
              <a:off x="789515" y="2073743"/>
              <a:ext cx="963310" cy="653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-99861"/>
            <a:ext cx="11662718" cy="64090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6399" y="766395"/>
            <a:ext cx="935163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020"/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58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453222" y="1248937"/>
            <a:ext cx="2228207" cy="589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11518" y="1228926"/>
            <a:ext cx="26949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869476" y="1706136"/>
            <a:ext cx="3437650" cy="0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77222" y="1686450"/>
            <a:ext cx="31616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3000" b="1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000" b="1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0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653111" y="2164743"/>
            <a:ext cx="3174723" cy="49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653111" y="2227560"/>
            <a:ext cx="3174723" cy="97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794433" y="2617895"/>
            <a:ext cx="3772354" cy="19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794433" y="2689074"/>
            <a:ext cx="3772354" cy="240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2854;p27">
            <a:extLst>
              <a:ext uri="{FF2B5EF4-FFF2-40B4-BE49-F238E27FC236}">
                <a16:creationId xmlns:a16="http://schemas.microsoft.com/office/drawing/2014/main" xmlns="" id="{C9DD9469-7AD1-470E-9AA3-7591965F9C32}"/>
              </a:ext>
            </a:extLst>
          </p:cNvPr>
          <p:cNvSpPr/>
          <p:nvPr/>
        </p:nvSpPr>
        <p:spPr>
          <a:xfrm>
            <a:off x="5293017" y="2833402"/>
            <a:ext cx="2075400" cy="651600"/>
          </a:xfrm>
          <a:prstGeom prst="roundRect">
            <a:avLst>
              <a:gd name="adj" fmla="val 16667"/>
            </a:avLst>
          </a:prstGeom>
          <a:solidFill>
            <a:srgbClr val="F6DB35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rPr>
              <a:t>Tóm tắt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Fira Sans Extra Condensed"/>
              <a:cs typeface="Times New Roman" panose="02020603050405020304" pitchFamily="18" charset="0"/>
              <a:sym typeface="Fira Sans Extra Condensed"/>
            </a:endParaRPr>
          </a:p>
        </p:txBody>
      </p:sp>
      <p:grpSp>
        <p:nvGrpSpPr>
          <p:cNvPr id="27" name="Group 110">
            <a:extLst>
              <a:ext uri="{FF2B5EF4-FFF2-40B4-BE49-F238E27FC236}">
                <a16:creationId xmlns:a16="http://schemas.microsoft.com/office/drawing/2014/main" xmlns="" id="{DF4A1BCD-6953-4446-AEBE-EBB56139E6D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888565" y="4182601"/>
            <a:ext cx="8769417" cy="438150"/>
            <a:chOff x="661862" y="2364"/>
            <a:chExt cx="6894635" cy="192"/>
          </a:xfrm>
        </p:grpSpPr>
        <p:sp>
          <p:nvSpPr>
            <p:cNvPr id="28" name="Line 59">
              <a:extLst>
                <a:ext uri="{FF2B5EF4-FFF2-40B4-BE49-F238E27FC236}">
                  <a16:creationId xmlns:a16="http://schemas.microsoft.com/office/drawing/2014/main" xmlns="" id="{A03F3EA9-89AF-4C8E-A7B4-1C19B08BC8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863" y="2456"/>
              <a:ext cx="4122872" cy="4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Line 60">
              <a:extLst>
                <a:ext uri="{FF2B5EF4-FFF2-40B4-BE49-F238E27FC236}">
                  <a16:creationId xmlns:a16="http://schemas.microsoft.com/office/drawing/2014/main" xmlns="" id="{BF8D6D6E-53FB-4387-9B5F-5F8D358ABF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8392" y="2364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" name="Line 61">
              <a:extLst>
                <a:ext uri="{FF2B5EF4-FFF2-40B4-BE49-F238E27FC236}">
                  <a16:creationId xmlns:a16="http://schemas.microsoft.com/office/drawing/2014/main" xmlns="" id="{3502564D-2344-4901-8B24-0F3EA1364F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6437" y="2460"/>
              <a:ext cx="2820060" cy="1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Line 62">
              <a:extLst>
                <a:ext uri="{FF2B5EF4-FFF2-40B4-BE49-F238E27FC236}">
                  <a16:creationId xmlns:a16="http://schemas.microsoft.com/office/drawing/2014/main" xmlns="" id="{47052CC2-C4CC-4CCF-9988-8B20DCD185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43800" y="2364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2" name="Line 63">
              <a:extLst>
                <a:ext uri="{FF2B5EF4-FFF2-40B4-BE49-F238E27FC236}">
                  <a16:creationId xmlns:a16="http://schemas.microsoft.com/office/drawing/2014/main" xmlns="" id="{3F8CAFA9-A2E1-495A-9001-FDFAFDA2A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1862" y="2364"/>
              <a:ext cx="0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28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37" name="Right Brace 36"/>
          <p:cNvSpPr/>
          <p:nvPr/>
        </p:nvSpPr>
        <p:spPr>
          <a:xfrm rot="5400000">
            <a:off x="3610638" y="2981090"/>
            <a:ext cx="207280" cy="3619127"/>
          </a:xfrm>
          <a:prstGeom prst="rightBrace">
            <a:avLst/>
          </a:prstGeom>
          <a:noFill/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541516" y="4922556"/>
            <a:ext cx="22781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 </a:t>
            </a:r>
            <a:r>
              <a:rPr lang="en-US" sz="2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ight Brace 39"/>
          <p:cNvSpPr/>
          <p:nvPr/>
        </p:nvSpPr>
        <p:spPr>
          <a:xfrm rot="5400000">
            <a:off x="8027186" y="2240668"/>
            <a:ext cx="176486" cy="5085104"/>
          </a:xfrm>
          <a:prstGeom prst="rightBrace">
            <a:avLst/>
          </a:prstGeom>
          <a:noFill/>
          <a:ln w="19050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289137" y="4871463"/>
            <a:ext cx="227818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500" b="1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500" b="1" dirty="0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500" b="1" dirty="0" err="1" smtClean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500" b="1" dirty="0">
              <a:solidFill>
                <a:srgbClr val="00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ight Bracket 41">
            <a:extLst>
              <a:ext uri="{FF2B5EF4-FFF2-40B4-BE49-F238E27FC236}">
                <a16:creationId xmlns:a16="http://schemas.microsoft.com/office/drawing/2014/main" xmlns="" id="{DE9A1773-1254-42FE-A754-400ED23FB16A}"/>
              </a:ext>
            </a:extLst>
          </p:cNvPr>
          <p:cNvSpPr>
            <a:spLocks/>
          </p:cNvSpPr>
          <p:nvPr/>
        </p:nvSpPr>
        <p:spPr bwMode="auto">
          <a:xfrm rot="16200000">
            <a:off x="6151299" y="-353589"/>
            <a:ext cx="260097" cy="8753267"/>
          </a:xfrm>
          <a:prstGeom prst="rightBracket">
            <a:avLst>
              <a:gd name="adj" fmla="val 249071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algn="ctr" defTabSz="914288"/>
            <a:endParaRPr lang="en-US" sz="300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D95B7B9-3871-466E-A678-5B65A701B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487" y="3409868"/>
            <a:ext cx="251665" cy="434807"/>
          </a:xfrm>
          <a:prstGeom prst="rect">
            <a:avLst/>
          </a:prstGeom>
        </p:spPr>
      </p:pic>
      <p:sp>
        <p:nvSpPr>
          <p:cNvPr id="44" name="Google Shape;4052;p33">
            <a:extLst>
              <a:ext uri="{FF2B5EF4-FFF2-40B4-BE49-F238E27FC236}">
                <a16:creationId xmlns="" xmlns:a16="http://schemas.microsoft.com/office/drawing/2014/main" id="{00359788-5DBC-4761-9574-13624FA4AEE0}"/>
              </a:ext>
            </a:extLst>
          </p:cNvPr>
          <p:cNvSpPr/>
          <p:nvPr/>
        </p:nvSpPr>
        <p:spPr>
          <a:xfrm>
            <a:off x="2382237" y="5364657"/>
            <a:ext cx="7974000" cy="73500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96620835-9004-47FD-9155-C9EDD036CE4A}"/>
              </a:ext>
            </a:extLst>
          </p:cNvPr>
          <p:cNvSpPr/>
          <p:nvPr/>
        </p:nvSpPr>
        <p:spPr>
          <a:xfrm>
            <a:off x="2535739" y="5371785"/>
            <a:ext cx="795281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020"/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+ 23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 </a:t>
            </a:r>
            <a:endParaRPr lang="en-US" sz="3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1673356" y="1706136"/>
            <a:ext cx="1461703" cy="1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01186" y="3286517"/>
            <a:ext cx="974756" cy="910178"/>
          </a:xfrm>
          <a:prstGeom prst="rect">
            <a:avLst/>
          </a:prstGeom>
        </p:spPr>
      </p:pic>
      <p:pic>
        <p:nvPicPr>
          <p:cNvPr id="5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06253" y="3329030"/>
            <a:ext cx="974756" cy="91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2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30169 0.0055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41719 -0.008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59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  <p:bldP spid="26" grpId="0" animBg="1"/>
      <p:bldP spid="37" grpId="0" animBg="1"/>
      <p:bldP spid="38" grpId="0"/>
      <p:bldP spid="40" grpId="0" animBg="1"/>
      <p:bldP spid="41" grpId="0"/>
      <p:bldP spid="42" grpId="0" animBg="1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655093"/>
            <a:ext cx="11133438" cy="5654125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3727" y="959036"/>
            <a:ext cx="5525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 smtClean="0">
                <a:latin typeface="UTM Isadora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Isadora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Isadora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Isador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UTM Isadora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4">
            <a:extLst>
              <a:ext uri="{FF2B5EF4-FFF2-40B4-BE49-F238E27FC236}">
                <a16:creationId xmlns="" xmlns:a16="http://schemas.microsoft.com/office/drawing/2014/main" id="{43D26468-D56D-4217-9CDE-BAD32C5424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4025" y="3397852"/>
            <a:ext cx="3977830" cy="175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="" xmlns:a16="http://schemas.microsoft.com/office/drawing/2014/main" id="{E576BFE1-CCE9-486B-99EC-7B7C37B13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741" y="1942318"/>
            <a:ext cx="457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="" xmlns:a16="http://schemas.microsoft.com/office/drawing/2014/main" id="{E841860C-8B46-44EB-AAE7-E8F1010FC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350" y="3426759"/>
            <a:ext cx="21191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23E05B-A3DF-4A85-A176-A80318300DEA}"/>
              </a:ext>
            </a:extLst>
          </p:cNvPr>
          <p:cNvSpPr txBox="1"/>
          <p:nvPr/>
        </p:nvSpPr>
        <p:spPr>
          <a:xfrm>
            <a:off x="1014025" y="1447791"/>
            <a:ext cx="3913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16213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58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6213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633730-DC98-4F2C-B32F-69C1EB4BB9BD}"/>
              </a:ext>
            </a:extLst>
          </p:cNvPr>
          <p:cNvSpPr txBox="1"/>
          <p:nvPr/>
        </p:nvSpPr>
        <p:spPr>
          <a:xfrm>
            <a:off x="1039331" y="2479204"/>
            <a:ext cx="3885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23 </a:t>
            </a:r>
            <a:r>
              <a:rPr lang="en-US" sz="44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25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giây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="" xmlns:a16="http://schemas.microsoft.com/office/drawing/2014/main" id="{F5541447-6C6C-4330-94BE-928AE0178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110" y="3397852"/>
            <a:ext cx="23378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F5541447-6C6C-4330-94BE-928AE0178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728" y="3397852"/>
            <a:ext cx="23378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smtClean="0">
                <a:solidFill>
                  <a:srgbClr val="EEEEEE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F5541447-6C6C-4330-94BE-928AE0178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0588" y="3398913"/>
            <a:ext cx="233788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smtClean="0">
                <a:solidFill>
                  <a:srgbClr val="EEEEEE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ectangle 15">
            <a:extLst>
              <a:ext uri="{FF2B5EF4-FFF2-40B4-BE49-F238E27FC236}">
                <a16:creationId xmlns="" xmlns:a16="http://schemas.microsoft.com/office/drawing/2014/main" id="{E841860C-8B46-44EB-AAE7-E8F1010FC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968" y="3426758"/>
            <a:ext cx="21191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smtClean="0">
                <a:solidFill>
                  <a:srgbClr val="EEEEEE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="" xmlns:a16="http://schemas.microsoft.com/office/drawing/2014/main" id="{E841860C-8B46-44EB-AAE7-E8F1010FC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331" y="3433271"/>
            <a:ext cx="21191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smtClean="0">
                <a:solidFill>
                  <a:srgbClr val="EEEEEE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BED54AB0-DD4D-403A-9CDD-65E1B7123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677123">
            <a:off x="5847968" y="1623684"/>
            <a:ext cx="699859" cy="2739997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="" xmlns:a16="http://schemas.microsoft.com/office/drawing/2014/main" id="{10E10B17-1343-49B8-98A6-0EDC01B41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8943" y="1614672"/>
            <a:ext cx="84607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D8B7D3C-6E44-4151-BFF6-E78280B25CBB}"/>
              </a:ext>
            </a:extLst>
          </p:cNvPr>
          <p:cNvGrpSpPr/>
          <p:nvPr/>
        </p:nvGrpSpPr>
        <p:grpSpPr>
          <a:xfrm>
            <a:off x="8262986" y="1647392"/>
            <a:ext cx="976559" cy="1681548"/>
            <a:chOff x="8414983" y="2168838"/>
            <a:chExt cx="976559" cy="168154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C9F70BD9-5706-4AE5-98C5-EAF32881F276}"/>
                </a:ext>
              </a:extLst>
            </p:cNvPr>
            <p:cNvCxnSpPr/>
            <p:nvPr/>
          </p:nvCxnSpPr>
          <p:spPr>
            <a:xfrm>
              <a:off x="8426713" y="2168838"/>
              <a:ext cx="0" cy="1681548"/>
            </a:xfrm>
            <a:prstGeom prst="line">
              <a:avLst/>
            </a:prstGeom>
            <a:ln w="5715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D88ACBD7-B8E0-445C-A6C0-F4AA055AA508}"/>
                </a:ext>
              </a:extLst>
            </p:cNvPr>
            <p:cNvCxnSpPr>
              <a:cxnSpLocks/>
            </p:cNvCxnSpPr>
            <p:nvPr/>
          </p:nvCxnSpPr>
          <p:spPr>
            <a:xfrm>
              <a:off x="8414983" y="2863122"/>
              <a:ext cx="976559" cy="0"/>
            </a:xfrm>
            <a:prstGeom prst="line">
              <a:avLst/>
            </a:prstGeom>
            <a:ln w="5715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1">
            <a:extLst>
              <a:ext uri="{FF2B5EF4-FFF2-40B4-BE49-F238E27FC236}">
                <a16:creationId xmlns="" xmlns:a16="http://schemas.microsoft.com/office/drawing/2014/main" id="{48DAC051-F994-452E-A335-F99494380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3472" y="1591136"/>
            <a:ext cx="84607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="" xmlns:a16="http://schemas.microsoft.com/office/drawing/2014/main" id="{34F8CCFA-1726-477F-B6D0-A0C66698D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2523" y="2398423"/>
            <a:ext cx="84607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">
            <a:extLst>
              <a:ext uri="{FF2B5EF4-FFF2-40B4-BE49-F238E27FC236}">
                <a16:creationId xmlns="" xmlns:a16="http://schemas.microsoft.com/office/drawing/2014/main" id="{687FB97B-0531-4B44-8DE6-FA6007008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5222" y="2388689"/>
            <a:ext cx="84607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5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kumimoji="0" lang="en-US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879" y="3326800"/>
            <a:ext cx="602761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 </a:t>
            </a:r>
            <a:r>
              <a:rPr lang="en-US" alt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4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alt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0CDD506-8F09-43CF-B9D3-446724F8FD65}"/>
              </a:ext>
            </a:extLst>
          </p:cNvPr>
          <p:cNvGrpSpPr/>
          <p:nvPr/>
        </p:nvGrpSpPr>
        <p:grpSpPr>
          <a:xfrm>
            <a:off x="1841920" y="4014542"/>
            <a:ext cx="7173113" cy="648416"/>
            <a:chOff x="2057400" y="4933661"/>
            <a:chExt cx="7363193" cy="1390939"/>
          </a:xfrm>
        </p:grpSpPr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00C92B85-00AC-4B58-A7CA-FC48C97B4A4D}"/>
                </a:ext>
              </a:extLst>
            </p:cNvPr>
            <p:cNvCxnSpPr/>
            <p:nvPr/>
          </p:nvCxnSpPr>
          <p:spPr>
            <a:xfrm>
              <a:off x="9391542" y="4933661"/>
              <a:ext cx="0" cy="1390939"/>
            </a:xfrm>
            <a:prstGeom prst="line">
              <a:avLst/>
            </a:prstGeom>
            <a:ln w="57150">
              <a:solidFill>
                <a:schemeClr val="tx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5FAF99F4-DFD7-4CBB-ADC0-27F18B33E7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3600" y="6324600"/>
              <a:ext cx="7286993" cy="0"/>
            </a:xfrm>
            <a:prstGeom prst="line">
              <a:avLst/>
            </a:prstGeom>
            <a:ln w="57150">
              <a:solidFill>
                <a:schemeClr val="tx2">
                  <a:lumMod val="1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CE4A345B-C8ED-4324-AED3-CCD417A3488B}"/>
                </a:ext>
              </a:extLst>
            </p:cNvPr>
            <p:cNvCxnSpPr/>
            <p:nvPr/>
          </p:nvCxnSpPr>
          <p:spPr>
            <a:xfrm flipV="1">
              <a:off x="2057400" y="5290632"/>
              <a:ext cx="0" cy="1033968"/>
            </a:xfrm>
            <a:prstGeom prst="straightConnector1">
              <a:avLst/>
            </a:prstGeom>
            <a:ln w="57150">
              <a:solidFill>
                <a:schemeClr val="tx2">
                  <a:lumMod val="1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535695" y="4685323"/>
            <a:ext cx="31662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4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</a:t>
            </a:r>
            <a:r>
              <a:rPr lang="en-US" sz="4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82143" y="3337552"/>
            <a:ext cx="193193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49492 0.1923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53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5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21" grpId="0"/>
      <p:bldP spid="22" grpId="0"/>
      <p:bldP spid="23" grpId="0"/>
      <p:bldP spid="3" grpId="0"/>
      <p:bldP spid="28" grpId="0"/>
      <p:bldP spid="29" grpId="0"/>
      <p:bldP spid="2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t045食品安全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</Words>
  <Application>Microsoft Office PowerPoint</Application>
  <PresentationFormat>Widescreen</PresentationFormat>
  <Paragraphs>158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SVN-Bistro Script</vt:lpstr>
      <vt:lpstr>UTM Isadora</vt:lpstr>
      <vt:lpstr>Calibri Light</vt:lpstr>
      <vt:lpstr>Arial</vt:lpstr>
      <vt:lpstr>SVN-Hole Hearted</vt:lpstr>
      <vt:lpstr>SVN-Rio 2016</vt:lpstr>
      <vt:lpstr>HP001 5 hàng</vt:lpstr>
      <vt:lpstr>Fira Sans Extra Condensed</vt:lpstr>
      <vt:lpstr>UTM Atlas</vt:lpstr>
      <vt:lpstr>Cambria Math</vt:lpstr>
      <vt:lpstr>SVN-Bira</vt:lpstr>
      <vt:lpstr>宋体</vt:lpstr>
      <vt:lpstr>Calibri</vt:lpstr>
      <vt:lpstr>SVN-Motion Picture</vt:lpstr>
      <vt:lpstr>SVN-Poky's</vt:lpstr>
      <vt:lpstr>UTM A&amp;S Graceland</vt:lpstr>
      <vt:lpstr>微软雅黑 Light</vt:lpstr>
      <vt:lpstr>Times New Roman</vt:lpstr>
      <vt:lpstr>iCiel Cadena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ppt045食品安全</dc:title>
  <dc:creator/>
  <cp:lastModifiedBy/>
  <cp:revision>1</cp:revision>
  <dcterms:created xsi:type="dcterms:W3CDTF">2017-04-12T11:07:27Z</dcterms:created>
  <dcterms:modified xsi:type="dcterms:W3CDTF">2022-09-03T04:53:36Z</dcterms:modified>
</cp:coreProperties>
</file>