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notesSlides/notesSlide4.xml" ContentType="application/vnd.openxmlformats-officedocument.presentationml.notesSlide+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2" r:id="rId2"/>
    <p:sldMasterId id="2147483674" r:id="rId3"/>
    <p:sldMasterId id="2147483686" r:id="rId4"/>
  </p:sldMasterIdLst>
  <p:notesMasterIdLst>
    <p:notesMasterId r:id="rId27"/>
  </p:notesMasterIdLst>
  <p:sldIdLst>
    <p:sldId id="346" r:id="rId5"/>
    <p:sldId id="332" r:id="rId6"/>
    <p:sldId id="325" r:id="rId7"/>
    <p:sldId id="331" r:id="rId8"/>
    <p:sldId id="329" r:id="rId9"/>
    <p:sldId id="256" r:id="rId10"/>
    <p:sldId id="274" r:id="rId11"/>
    <p:sldId id="333" r:id="rId12"/>
    <p:sldId id="264" r:id="rId13"/>
    <p:sldId id="336" r:id="rId14"/>
    <p:sldId id="337" r:id="rId15"/>
    <p:sldId id="339" r:id="rId16"/>
    <p:sldId id="338" r:id="rId17"/>
    <p:sldId id="341" r:id="rId18"/>
    <p:sldId id="342" r:id="rId19"/>
    <p:sldId id="272" r:id="rId20"/>
    <p:sldId id="270" r:id="rId21"/>
    <p:sldId id="343" r:id="rId22"/>
    <p:sldId id="344" r:id="rId23"/>
    <p:sldId id="345" r:id="rId24"/>
    <p:sldId id="276" r:id="rId25"/>
    <p:sldId id="273" r:id="rId26"/>
  </p:sldIdLst>
  <p:sldSz cx="12192000" cy="6858000"/>
  <p:notesSz cx="6858000" cy="9144000"/>
  <p:custDataLst>
    <p:tags r:id="rId28"/>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43C94"/>
    <a:srgbClr val="E2F0D9"/>
    <a:srgbClr val="0E593B"/>
    <a:srgbClr val="00B050"/>
    <a:srgbClr val="2BC3B5"/>
    <a:srgbClr val="C8F8F8"/>
    <a:srgbClr val="DAE3F3"/>
    <a:srgbClr val="FED83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p:scale>
          <a:sx n="33" d="100"/>
          <a:sy n="33" d="100"/>
        </p:scale>
        <p:origin x="2982" y="15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ags" Target="tags/tag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088DE49-A886-4FD8-AB29-97412748D8B2}" type="datetimeFigureOut">
              <a:rPr lang="zh-CN" altLang="en-US" smtClean="0"/>
              <a:t>2023/2/5</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61E287B-AD14-4307-A460-26BCD6B51852}" type="slidenum">
              <a:rPr lang="zh-CN" altLang="en-US" smtClean="0"/>
              <a:t>‹#›</a:t>
            </a:fld>
            <a:endParaRPr lang="zh-CN" altLang="en-US"/>
          </a:p>
        </p:txBody>
      </p:sp>
    </p:spTree>
    <p:extLst>
      <p:ext uri="{BB962C8B-B14F-4D97-AF65-F5344CB8AC3E}">
        <p14:creationId xmlns:p14="http://schemas.microsoft.com/office/powerpoint/2010/main" val="20084009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61E287B-AD14-4307-A460-26BCD6B51852}" type="slidenum">
              <a:rPr lang="zh-CN" altLang="en-US" smtClean="0"/>
              <a:t>1</a:t>
            </a:fld>
            <a:endParaRPr lang="zh-CN" altLang="en-US"/>
          </a:p>
        </p:txBody>
      </p:sp>
    </p:spTree>
    <p:extLst>
      <p:ext uri="{BB962C8B-B14F-4D97-AF65-F5344CB8AC3E}">
        <p14:creationId xmlns:p14="http://schemas.microsoft.com/office/powerpoint/2010/main" val="31194922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61E287B-AD14-4307-A460-26BCD6B51852}" type="slidenum">
              <a:rPr lang="zh-CN" altLang="en-US" smtClean="0"/>
              <a:t>10</a:t>
            </a:fld>
            <a:endParaRPr lang="zh-CN" altLang="en-US"/>
          </a:p>
        </p:txBody>
      </p:sp>
    </p:spTree>
    <p:extLst>
      <p:ext uri="{BB962C8B-B14F-4D97-AF65-F5344CB8AC3E}">
        <p14:creationId xmlns:p14="http://schemas.microsoft.com/office/powerpoint/2010/main" val="1895874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61E287B-AD14-4307-A460-26BCD6B51852}" type="slidenum">
              <a:rPr lang="zh-CN" altLang="en-US" smtClean="0"/>
              <a:t>11</a:t>
            </a:fld>
            <a:endParaRPr lang="zh-CN" altLang="en-US"/>
          </a:p>
        </p:txBody>
      </p:sp>
    </p:spTree>
    <p:extLst>
      <p:ext uri="{BB962C8B-B14F-4D97-AF65-F5344CB8AC3E}">
        <p14:creationId xmlns:p14="http://schemas.microsoft.com/office/powerpoint/2010/main" val="34885339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61E287B-AD14-4307-A460-26BCD6B51852}" type="slidenum">
              <a:rPr lang="zh-CN" altLang="en-US" smtClean="0"/>
              <a:t>12</a:t>
            </a:fld>
            <a:endParaRPr lang="zh-CN" altLang="en-US"/>
          </a:p>
        </p:txBody>
      </p:sp>
    </p:spTree>
    <p:extLst>
      <p:ext uri="{BB962C8B-B14F-4D97-AF65-F5344CB8AC3E}">
        <p14:creationId xmlns:p14="http://schemas.microsoft.com/office/powerpoint/2010/main" val="36224357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61E287B-AD14-4307-A460-26BCD6B51852}" type="slidenum">
              <a:rPr lang="zh-CN" altLang="en-US" smtClean="0"/>
              <a:t>13</a:t>
            </a:fld>
            <a:endParaRPr lang="zh-CN" altLang="en-US"/>
          </a:p>
        </p:txBody>
      </p:sp>
    </p:spTree>
    <p:extLst>
      <p:ext uri="{BB962C8B-B14F-4D97-AF65-F5344CB8AC3E}">
        <p14:creationId xmlns:p14="http://schemas.microsoft.com/office/powerpoint/2010/main" val="29360606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61E287B-AD14-4307-A460-26BCD6B51852}" type="slidenum">
              <a:rPr lang="zh-CN" altLang="en-US" smtClean="0"/>
              <a:t>14</a:t>
            </a:fld>
            <a:endParaRPr lang="zh-CN" altLang="en-US"/>
          </a:p>
        </p:txBody>
      </p:sp>
    </p:spTree>
    <p:extLst>
      <p:ext uri="{BB962C8B-B14F-4D97-AF65-F5344CB8AC3E}">
        <p14:creationId xmlns:p14="http://schemas.microsoft.com/office/powerpoint/2010/main" val="38456519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61E287B-AD14-4307-A460-26BCD6B51852}" type="slidenum">
              <a:rPr lang="zh-CN" altLang="en-US" smtClean="0"/>
              <a:t>15</a:t>
            </a:fld>
            <a:endParaRPr lang="zh-CN" altLang="en-US"/>
          </a:p>
        </p:txBody>
      </p:sp>
    </p:spTree>
    <p:extLst>
      <p:ext uri="{BB962C8B-B14F-4D97-AF65-F5344CB8AC3E}">
        <p14:creationId xmlns:p14="http://schemas.microsoft.com/office/powerpoint/2010/main" val="33118726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61E287B-AD14-4307-A460-26BCD6B51852}" type="slidenum">
              <a:rPr lang="zh-CN" altLang="en-US" smtClean="0"/>
              <a:t>16</a:t>
            </a:fld>
            <a:endParaRPr lang="zh-CN" altLang="en-US"/>
          </a:p>
        </p:txBody>
      </p:sp>
    </p:spTree>
    <p:extLst>
      <p:ext uri="{BB962C8B-B14F-4D97-AF65-F5344CB8AC3E}">
        <p14:creationId xmlns:p14="http://schemas.microsoft.com/office/powerpoint/2010/main" val="8404915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61E287B-AD14-4307-A460-26BCD6B51852}" type="slidenum">
              <a:rPr lang="zh-CN" altLang="en-US" smtClean="0"/>
              <a:t>17</a:t>
            </a:fld>
            <a:endParaRPr lang="zh-CN" altLang="en-US"/>
          </a:p>
        </p:txBody>
      </p:sp>
    </p:spTree>
    <p:extLst>
      <p:ext uri="{BB962C8B-B14F-4D97-AF65-F5344CB8AC3E}">
        <p14:creationId xmlns:p14="http://schemas.microsoft.com/office/powerpoint/2010/main" val="38394833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61E287B-AD14-4307-A460-26BCD6B51852}" type="slidenum">
              <a:rPr lang="zh-CN" altLang="en-US" smtClean="0"/>
              <a:t>18</a:t>
            </a:fld>
            <a:endParaRPr lang="zh-CN" altLang="en-US"/>
          </a:p>
        </p:txBody>
      </p:sp>
    </p:spTree>
    <p:extLst>
      <p:ext uri="{BB962C8B-B14F-4D97-AF65-F5344CB8AC3E}">
        <p14:creationId xmlns:p14="http://schemas.microsoft.com/office/powerpoint/2010/main" val="6270323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61E287B-AD14-4307-A460-26BCD6B51852}" type="slidenum">
              <a:rPr lang="zh-CN" altLang="en-US" smtClean="0"/>
              <a:t>19</a:t>
            </a:fld>
            <a:endParaRPr lang="zh-CN" altLang="en-US"/>
          </a:p>
        </p:txBody>
      </p:sp>
    </p:spTree>
    <p:extLst>
      <p:ext uri="{BB962C8B-B14F-4D97-AF65-F5344CB8AC3E}">
        <p14:creationId xmlns:p14="http://schemas.microsoft.com/office/powerpoint/2010/main" val="40704271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61E287B-AD14-4307-A460-26BCD6B51852}" type="slidenum">
              <a:rPr lang="zh-CN" altLang="en-US" smtClean="0"/>
              <a:t>2</a:t>
            </a:fld>
            <a:endParaRPr lang="zh-CN" altLang="en-US"/>
          </a:p>
        </p:txBody>
      </p:sp>
    </p:spTree>
    <p:extLst>
      <p:ext uri="{BB962C8B-B14F-4D97-AF65-F5344CB8AC3E}">
        <p14:creationId xmlns:p14="http://schemas.microsoft.com/office/powerpoint/2010/main" val="63700265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61E287B-AD14-4307-A460-26BCD6B51852}" type="slidenum">
              <a:rPr lang="zh-CN" altLang="en-US" smtClean="0"/>
              <a:t>20</a:t>
            </a:fld>
            <a:endParaRPr lang="zh-CN" altLang="en-US"/>
          </a:p>
        </p:txBody>
      </p:sp>
    </p:spTree>
    <p:extLst>
      <p:ext uri="{BB962C8B-B14F-4D97-AF65-F5344CB8AC3E}">
        <p14:creationId xmlns:p14="http://schemas.microsoft.com/office/powerpoint/2010/main" val="308876044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61E287B-AD14-4307-A460-26BCD6B51852}" type="slidenum">
              <a:rPr lang="zh-CN" altLang="en-US" smtClean="0"/>
              <a:t>21</a:t>
            </a:fld>
            <a:endParaRPr lang="zh-CN" altLang="en-US"/>
          </a:p>
        </p:txBody>
      </p:sp>
    </p:spTree>
    <p:extLst>
      <p:ext uri="{BB962C8B-B14F-4D97-AF65-F5344CB8AC3E}">
        <p14:creationId xmlns:p14="http://schemas.microsoft.com/office/powerpoint/2010/main" val="149233124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61E287B-AD14-4307-A460-26BCD6B51852}" type="slidenum">
              <a:rPr lang="zh-CN" altLang="en-US" smtClean="0"/>
              <a:t>22</a:t>
            </a:fld>
            <a:endParaRPr lang="zh-CN" altLang="en-US"/>
          </a:p>
        </p:txBody>
      </p:sp>
    </p:spTree>
    <p:extLst>
      <p:ext uri="{BB962C8B-B14F-4D97-AF65-F5344CB8AC3E}">
        <p14:creationId xmlns:p14="http://schemas.microsoft.com/office/powerpoint/2010/main" val="1840052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A35BBA-C728-46DB-A218-CDD4560597C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768621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C3F626-A68B-4DBF-A0DF-C05687EE98E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1855023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C3F626-A68B-4DBF-A0DF-C05687EE98E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1132770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61E287B-AD14-4307-A460-26BCD6B51852}" type="slidenum">
              <a:rPr lang="zh-CN" altLang="en-US" smtClean="0"/>
              <a:t>6</a:t>
            </a:fld>
            <a:endParaRPr lang="zh-CN" altLang="en-US"/>
          </a:p>
        </p:txBody>
      </p:sp>
    </p:spTree>
    <p:extLst>
      <p:ext uri="{BB962C8B-B14F-4D97-AF65-F5344CB8AC3E}">
        <p14:creationId xmlns:p14="http://schemas.microsoft.com/office/powerpoint/2010/main" val="23423287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61E287B-AD14-4307-A460-26BCD6B51852}" type="slidenum">
              <a:rPr lang="zh-CN" altLang="en-US" smtClean="0"/>
              <a:t>7</a:t>
            </a:fld>
            <a:endParaRPr lang="zh-CN" altLang="en-US"/>
          </a:p>
        </p:txBody>
      </p:sp>
    </p:spTree>
    <p:extLst>
      <p:ext uri="{BB962C8B-B14F-4D97-AF65-F5344CB8AC3E}">
        <p14:creationId xmlns:p14="http://schemas.microsoft.com/office/powerpoint/2010/main" val="20504591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61E287B-AD14-4307-A460-26BCD6B51852}" type="slidenum">
              <a:rPr lang="zh-CN" altLang="en-US" smtClean="0"/>
              <a:t>8</a:t>
            </a:fld>
            <a:endParaRPr lang="zh-CN" altLang="en-US"/>
          </a:p>
        </p:txBody>
      </p:sp>
    </p:spTree>
    <p:extLst>
      <p:ext uri="{BB962C8B-B14F-4D97-AF65-F5344CB8AC3E}">
        <p14:creationId xmlns:p14="http://schemas.microsoft.com/office/powerpoint/2010/main" val="23205211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61E287B-AD14-4307-A460-26BCD6B51852}" type="slidenum">
              <a:rPr lang="zh-CN" altLang="en-US" smtClean="0"/>
              <a:t>9</a:t>
            </a:fld>
            <a:endParaRPr lang="zh-CN" altLang="en-US"/>
          </a:p>
        </p:txBody>
      </p:sp>
    </p:spTree>
    <p:extLst>
      <p:ext uri="{BB962C8B-B14F-4D97-AF65-F5344CB8AC3E}">
        <p14:creationId xmlns:p14="http://schemas.microsoft.com/office/powerpoint/2010/main" val="18812800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4.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4.xml"/><Relationship Id="rId5" Type="http://schemas.openxmlformats.org/officeDocument/2006/relationships/image" Target="../media/image12.png"/><Relationship Id="rId4" Type="http://schemas.openxmlformats.org/officeDocument/2006/relationships/image" Target="../media/image10.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4.xml"/><Relationship Id="rId4" Type="http://schemas.openxmlformats.org/officeDocument/2006/relationships/image" Target="../media/image10.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4.xml"/><Relationship Id="rId4" Type="http://schemas.openxmlformats.org/officeDocument/2006/relationships/image" Target="../media/image10.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4.xml"/><Relationship Id="rId5" Type="http://schemas.openxmlformats.org/officeDocument/2006/relationships/image" Target="../media/image9.png"/><Relationship Id="rId4" Type="http://schemas.openxmlformats.org/officeDocument/2006/relationships/image" Target="../media/image10.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0.png"/><Relationship Id="rId1" Type="http://schemas.openxmlformats.org/officeDocument/2006/relationships/slideMaster" Target="../slideMasters/slideMaster4.xml"/><Relationship Id="rId5" Type="http://schemas.openxmlformats.org/officeDocument/2006/relationships/image" Target="../media/image12.png"/><Relationship Id="rId4" Type="http://schemas.openxmlformats.org/officeDocument/2006/relationships/image" Target="../media/image14.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4.xml"/><Relationship Id="rId5" Type="http://schemas.openxmlformats.org/officeDocument/2006/relationships/image" Target="../media/image9.png"/><Relationship Id="rId4" Type="http://schemas.openxmlformats.org/officeDocument/2006/relationships/image" Target="../media/image10.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4.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0518276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2023/2/5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778056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188717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0255014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5CDEA7-489B-40B8-0B69-EBA79C904D3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063E36D-6E88-ED0D-F1FE-C5554940D369}"/>
              </a:ext>
            </a:extLst>
          </p:cNvPr>
          <p:cNvSpPr>
            <a:spLocks noGrp="1"/>
          </p:cNvSpPr>
          <p:nvPr>
            <p:ph type="dt" sz="half" idx="10"/>
          </p:nvPr>
        </p:nvSpPr>
        <p:spPr/>
        <p:txBody>
          <a:bodyPr/>
          <a:lstStyle/>
          <a:p>
            <a:fld id="{D997B5FA-0921-464F-AAE1-844C04324D75}" type="datetimeFigureOut">
              <a:rPr lang="zh-CN" altLang="en-US" smtClean="0"/>
              <a:t>2023/2/5</a:t>
            </a:fld>
            <a:endParaRPr lang="zh-CN" altLang="en-US"/>
          </a:p>
        </p:txBody>
      </p:sp>
      <p:sp>
        <p:nvSpPr>
          <p:cNvPr id="4" name="Footer Placeholder 3">
            <a:extLst>
              <a:ext uri="{FF2B5EF4-FFF2-40B4-BE49-F238E27FC236}">
                <a16:creationId xmlns:a16="http://schemas.microsoft.com/office/drawing/2014/main" id="{5F49413A-C1FD-38E6-C87B-0C10C6EFC4BA}"/>
              </a:ext>
            </a:extLst>
          </p:cNvPr>
          <p:cNvSpPr>
            <a:spLocks noGrp="1"/>
          </p:cNvSpPr>
          <p:nvPr>
            <p:ph type="ftr" sz="quarter" idx="11"/>
          </p:nvPr>
        </p:nvSpPr>
        <p:spPr/>
        <p:txBody>
          <a:bodyPr/>
          <a:lstStyle/>
          <a:p>
            <a:endParaRPr lang="zh-CN" altLang="en-US"/>
          </a:p>
        </p:txBody>
      </p:sp>
      <p:sp>
        <p:nvSpPr>
          <p:cNvPr id="5" name="Slide Number Placeholder 4">
            <a:extLst>
              <a:ext uri="{FF2B5EF4-FFF2-40B4-BE49-F238E27FC236}">
                <a16:creationId xmlns:a16="http://schemas.microsoft.com/office/drawing/2014/main" id="{1DE22D0F-3F38-095D-982F-1E2C3CEDAF71}"/>
              </a:ext>
            </a:extLst>
          </p:cNvPr>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2464078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5B0F17-4E8E-7AB7-D3AF-D5B52F52EC5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B77A8C6-C42C-8892-F3A0-FAD81A4C7B5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F9B13F2-1A52-B06E-1E08-DECEB6E72FB4}"/>
              </a:ext>
            </a:extLst>
          </p:cNvPr>
          <p:cNvSpPr>
            <a:spLocks noGrp="1"/>
          </p:cNvSpPr>
          <p:nvPr>
            <p:ph type="dt" sz="half" idx="10"/>
          </p:nvPr>
        </p:nvSpPr>
        <p:spPr/>
        <p:txBody>
          <a:bodyPr/>
          <a:lstStyle/>
          <a:p>
            <a:fld id="{92A3D0D6-FA48-407E-B21C-68A20A95F827}" type="datetimeFigureOut">
              <a:rPr lang="en-US" smtClean="0"/>
              <a:t>2/5/2023</a:t>
            </a:fld>
            <a:endParaRPr lang="en-US"/>
          </a:p>
        </p:txBody>
      </p:sp>
      <p:sp>
        <p:nvSpPr>
          <p:cNvPr id="5" name="Footer Placeholder 4">
            <a:extLst>
              <a:ext uri="{FF2B5EF4-FFF2-40B4-BE49-F238E27FC236}">
                <a16:creationId xmlns:a16="http://schemas.microsoft.com/office/drawing/2014/main" id="{01B72A6B-7A52-AAC2-A566-5E3A487B143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BCEE2D0-E233-1900-CF30-2C212CC11E40}"/>
              </a:ext>
            </a:extLst>
          </p:cNvPr>
          <p:cNvSpPr>
            <a:spLocks noGrp="1"/>
          </p:cNvSpPr>
          <p:nvPr>
            <p:ph type="sldNum" sz="quarter" idx="12"/>
          </p:nvPr>
        </p:nvSpPr>
        <p:spPr/>
        <p:txBody>
          <a:bodyPr/>
          <a:lstStyle/>
          <a:p>
            <a:fld id="{9C5C5EF6-B252-4FAA-9C3F-0D2B4696EC12}" type="slidenum">
              <a:rPr lang="en-US" smtClean="0"/>
              <a:t>‹#›</a:t>
            </a:fld>
            <a:endParaRPr lang="en-US"/>
          </a:p>
        </p:txBody>
      </p:sp>
    </p:spTree>
    <p:extLst>
      <p:ext uri="{BB962C8B-B14F-4D97-AF65-F5344CB8AC3E}">
        <p14:creationId xmlns:p14="http://schemas.microsoft.com/office/powerpoint/2010/main" val="7715180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02D848-86C1-75F1-9C7C-83DC2E13564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8D54C2F-0EAA-308C-CEFD-63AD2C78741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C498849-A2DF-1C5B-4CE5-AB00D9AAE478}"/>
              </a:ext>
            </a:extLst>
          </p:cNvPr>
          <p:cNvSpPr>
            <a:spLocks noGrp="1"/>
          </p:cNvSpPr>
          <p:nvPr>
            <p:ph type="dt" sz="half" idx="10"/>
          </p:nvPr>
        </p:nvSpPr>
        <p:spPr/>
        <p:txBody>
          <a:bodyPr/>
          <a:lstStyle/>
          <a:p>
            <a:fld id="{92A3D0D6-FA48-407E-B21C-68A20A95F827}" type="datetimeFigureOut">
              <a:rPr lang="en-US" smtClean="0"/>
              <a:t>2/5/2023</a:t>
            </a:fld>
            <a:endParaRPr lang="en-US"/>
          </a:p>
        </p:txBody>
      </p:sp>
      <p:sp>
        <p:nvSpPr>
          <p:cNvPr id="5" name="Footer Placeholder 4">
            <a:extLst>
              <a:ext uri="{FF2B5EF4-FFF2-40B4-BE49-F238E27FC236}">
                <a16:creationId xmlns:a16="http://schemas.microsoft.com/office/drawing/2014/main" id="{C58F6B6D-0AE3-571A-DA88-B653D9AFBFB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52187DD-2A70-40B0-2248-CBE941C7A75D}"/>
              </a:ext>
            </a:extLst>
          </p:cNvPr>
          <p:cNvSpPr>
            <a:spLocks noGrp="1"/>
          </p:cNvSpPr>
          <p:nvPr>
            <p:ph type="sldNum" sz="quarter" idx="12"/>
          </p:nvPr>
        </p:nvSpPr>
        <p:spPr/>
        <p:txBody>
          <a:bodyPr/>
          <a:lstStyle/>
          <a:p>
            <a:fld id="{9C5C5EF6-B252-4FAA-9C3F-0D2B4696EC12}" type="slidenum">
              <a:rPr lang="en-US" smtClean="0"/>
              <a:t>‹#›</a:t>
            </a:fld>
            <a:endParaRPr lang="en-US"/>
          </a:p>
        </p:txBody>
      </p:sp>
    </p:spTree>
    <p:extLst>
      <p:ext uri="{BB962C8B-B14F-4D97-AF65-F5344CB8AC3E}">
        <p14:creationId xmlns:p14="http://schemas.microsoft.com/office/powerpoint/2010/main" val="17656118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11AF5E-590C-5358-8193-C73CD6D4AC7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B872E6B-A069-6573-89F9-5F8EC312860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58A0366-656F-2378-57A6-758E16C3EB0E}"/>
              </a:ext>
            </a:extLst>
          </p:cNvPr>
          <p:cNvSpPr>
            <a:spLocks noGrp="1"/>
          </p:cNvSpPr>
          <p:nvPr>
            <p:ph type="dt" sz="half" idx="10"/>
          </p:nvPr>
        </p:nvSpPr>
        <p:spPr/>
        <p:txBody>
          <a:bodyPr/>
          <a:lstStyle/>
          <a:p>
            <a:fld id="{92A3D0D6-FA48-407E-B21C-68A20A95F827}" type="datetimeFigureOut">
              <a:rPr lang="en-US" smtClean="0"/>
              <a:t>2/5/2023</a:t>
            </a:fld>
            <a:endParaRPr lang="en-US"/>
          </a:p>
        </p:txBody>
      </p:sp>
      <p:sp>
        <p:nvSpPr>
          <p:cNvPr id="5" name="Footer Placeholder 4">
            <a:extLst>
              <a:ext uri="{FF2B5EF4-FFF2-40B4-BE49-F238E27FC236}">
                <a16:creationId xmlns:a16="http://schemas.microsoft.com/office/drawing/2014/main" id="{33A21CE8-3417-4C9A-723F-C11F502F984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47D454E-B2F6-4868-9C16-44D154DE2A55}"/>
              </a:ext>
            </a:extLst>
          </p:cNvPr>
          <p:cNvSpPr>
            <a:spLocks noGrp="1"/>
          </p:cNvSpPr>
          <p:nvPr>
            <p:ph type="sldNum" sz="quarter" idx="12"/>
          </p:nvPr>
        </p:nvSpPr>
        <p:spPr/>
        <p:txBody>
          <a:bodyPr/>
          <a:lstStyle/>
          <a:p>
            <a:fld id="{9C5C5EF6-B252-4FAA-9C3F-0D2B4696EC12}" type="slidenum">
              <a:rPr lang="en-US" smtClean="0"/>
              <a:t>‹#›</a:t>
            </a:fld>
            <a:endParaRPr lang="en-US"/>
          </a:p>
        </p:txBody>
      </p:sp>
    </p:spTree>
    <p:extLst>
      <p:ext uri="{BB962C8B-B14F-4D97-AF65-F5344CB8AC3E}">
        <p14:creationId xmlns:p14="http://schemas.microsoft.com/office/powerpoint/2010/main" val="12508250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14847B-B5B4-8E43-F30E-F8D665A7F14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DAC4A06-5E37-63B0-0293-8E1B038380C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57F9809-175F-6248-4C3B-E3A54213DD2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17F13F4-0E50-7309-A829-05B79708B848}"/>
              </a:ext>
            </a:extLst>
          </p:cNvPr>
          <p:cNvSpPr>
            <a:spLocks noGrp="1"/>
          </p:cNvSpPr>
          <p:nvPr>
            <p:ph type="dt" sz="half" idx="10"/>
          </p:nvPr>
        </p:nvSpPr>
        <p:spPr/>
        <p:txBody>
          <a:bodyPr/>
          <a:lstStyle/>
          <a:p>
            <a:fld id="{92A3D0D6-FA48-407E-B21C-68A20A95F827}" type="datetimeFigureOut">
              <a:rPr lang="en-US" smtClean="0"/>
              <a:t>2/5/2023</a:t>
            </a:fld>
            <a:endParaRPr lang="en-US"/>
          </a:p>
        </p:txBody>
      </p:sp>
      <p:sp>
        <p:nvSpPr>
          <p:cNvPr id="6" name="Footer Placeholder 5">
            <a:extLst>
              <a:ext uri="{FF2B5EF4-FFF2-40B4-BE49-F238E27FC236}">
                <a16:creationId xmlns:a16="http://schemas.microsoft.com/office/drawing/2014/main" id="{5A066785-0E35-B2AF-79D3-38EC294C187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3273A3D-4459-D7C5-0FCD-C1499AAAEBB0}"/>
              </a:ext>
            </a:extLst>
          </p:cNvPr>
          <p:cNvSpPr>
            <a:spLocks noGrp="1"/>
          </p:cNvSpPr>
          <p:nvPr>
            <p:ph type="sldNum" sz="quarter" idx="12"/>
          </p:nvPr>
        </p:nvSpPr>
        <p:spPr/>
        <p:txBody>
          <a:bodyPr/>
          <a:lstStyle/>
          <a:p>
            <a:fld id="{9C5C5EF6-B252-4FAA-9C3F-0D2B4696EC12}" type="slidenum">
              <a:rPr lang="en-US" smtClean="0"/>
              <a:t>‹#›</a:t>
            </a:fld>
            <a:endParaRPr lang="en-US"/>
          </a:p>
        </p:txBody>
      </p:sp>
    </p:spTree>
    <p:extLst>
      <p:ext uri="{BB962C8B-B14F-4D97-AF65-F5344CB8AC3E}">
        <p14:creationId xmlns:p14="http://schemas.microsoft.com/office/powerpoint/2010/main" val="461164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7C7794-5850-116E-22F1-44FE2AE7FE8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D1CD3CF-AF37-92E8-A728-C922E12EFD7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8585ABF-74DF-D12D-D095-BAAA35D046E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12962BB-CD1F-3DC3-AD3E-D3D36B4B3C2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83E00EE-BDC8-FD79-2E76-2DE4F6BC660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C1EE87F-1AF9-808C-0EB3-A0D625534817}"/>
              </a:ext>
            </a:extLst>
          </p:cNvPr>
          <p:cNvSpPr>
            <a:spLocks noGrp="1"/>
          </p:cNvSpPr>
          <p:nvPr>
            <p:ph type="dt" sz="half" idx="10"/>
          </p:nvPr>
        </p:nvSpPr>
        <p:spPr/>
        <p:txBody>
          <a:bodyPr/>
          <a:lstStyle/>
          <a:p>
            <a:fld id="{92A3D0D6-FA48-407E-B21C-68A20A95F827}" type="datetimeFigureOut">
              <a:rPr lang="en-US" smtClean="0"/>
              <a:t>2/5/2023</a:t>
            </a:fld>
            <a:endParaRPr lang="en-US"/>
          </a:p>
        </p:txBody>
      </p:sp>
      <p:sp>
        <p:nvSpPr>
          <p:cNvPr id="8" name="Footer Placeholder 7">
            <a:extLst>
              <a:ext uri="{FF2B5EF4-FFF2-40B4-BE49-F238E27FC236}">
                <a16:creationId xmlns:a16="http://schemas.microsoft.com/office/drawing/2014/main" id="{177B9B40-6D15-BDBF-B400-8E13F5CC624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C1E76E2-5994-83C2-2097-5AB96AB27C96}"/>
              </a:ext>
            </a:extLst>
          </p:cNvPr>
          <p:cNvSpPr>
            <a:spLocks noGrp="1"/>
          </p:cNvSpPr>
          <p:nvPr>
            <p:ph type="sldNum" sz="quarter" idx="12"/>
          </p:nvPr>
        </p:nvSpPr>
        <p:spPr/>
        <p:txBody>
          <a:bodyPr/>
          <a:lstStyle/>
          <a:p>
            <a:fld id="{9C5C5EF6-B252-4FAA-9C3F-0D2B4696EC12}" type="slidenum">
              <a:rPr lang="en-US" smtClean="0"/>
              <a:t>‹#›</a:t>
            </a:fld>
            <a:endParaRPr lang="en-US"/>
          </a:p>
        </p:txBody>
      </p:sp>
    </p:spTree>
    <p:extLst>
      <p:ext uri="{BB962C8B-B14F-4D97-AF65-F5344CB8AC3E}">
        <p14:creationId xmlns:p14="http://schemas.microsoft.com/office/powerpoint/2010/main" val="1211646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548D10-0BA9-E5E8-649D-112E0597176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012148A-A7B2-765E-F16E-BB2B06E74F3D}"/>
              </a:ext>
            </a:extLst>
          </p:cNvPr>
          <p:cNvSpPr>
            <a:spLocks noGrp="1"/>
          </p:cNvSpPr>
          <p:nvPr>
            <p:ph type="dt" sz="half" idx="10"/>
          </p:nvPr>
        </p:nvSpPr>
        <p:spPr/>
        <p:txBody>
          <a:bodyPr/>
          <a:lstStyle/>
          <a:p>
            <a:fld id="{92A3D0D6-FA48-407E-B21C-68A20A95F827}" type="datetimeFigureOut">
              <a:rPr lang="en-US" smtClean="0"/>
              <a:t>2/5/2023</a:t>
            </a:fld>
            <a:endParaRPr lang="en-US"/>
          </a:p>
        </p:txBody>
      </p:sp>
      <p:sp>
        <p:nvSpPr>
          <p:cNvPr id="4" name="Footer Placeholder 3">
            <a:extLst>
              <a:ext uri="{FF2B5EF4-FFF2-40B4-BE49-F238E27FC236}">
                <a16:creationId xmlns:a16="http://schemas.microsoft.com/office/drawing/2014/main" id="{0EE1E0A6-DFAB-A978-431F-C4A1925C17C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82ACC02-E0E3-9788-00DC-B587669576CC}"/>
              </a:ext>
            </a:extLst>
          </p:cNvPr>
          <p:cNvSpPr>
            <a:spLocks noGrp="1"/>
          </p:cNvSpPr>
          <p:nvPr>
            <p:ph type="sldNum" sz="quarter" idx="12"/>
          </p:nvPr>
        </p:nvSpPr>
        <p:spPr/>
        <p:txBody>
          <a:bodyPr/>
          <a:lstStyle/>
          <a:p>
            <a:fld id="{9C5C5EF6-B252-4FAA-9C3F-0D2B4696EC12}" type="slidenum">
              <a:rPr lang="en-US" smtClean="0"/>
              <a:t>‹#›</a:t>
            </a:fld>
            <a:endParaRPr lang="en-US"/>
          </a:p>
        </p:txBody>
      </p:sp>
    </p:spTree>
    <p:extLst>
      <p:ext uri="{BB962C8B-B14F-4D97-AF65-F5344CB8AC3E}">
        <p14:creationId xmlns:p14="http://schemas.microsoft.com/office/powerpoint/2010/main" val="12239284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bg>
      <p:bgPr>
        <a:solidFill>
          <a:srgbClr val="C8F8F8"/>
        </a:solidFill>
        <a:effectLst/>
      </p:bgPr>
    </p:bg>
    <p:spTree>
      <p:nvGrpSpPr>
        <p:cNvPr id="1" name=""/>
        <p:cNvGrpSpPr/>
        <p:nvPr/>
      </p:nvGrpSpPr>
      <p:grpSpPr>
        <a:xfrm>
          <a:off x="0" y="0"/>
          <a:ext cx="0" cy="0"/>
          <a:chOff x="0" y="0"/>
          <a:chExt cx="0" cy="0"/>
        </a:xfrm>
      </p:grpSpPr>
      <p:sp>
        <p:nvSpPr>
          <p:cNvPr id="14" name="文本框 13">
            <a:extLst>
              <a:ext uri="{FF2B5EF4-FFF2-40B4-BE49-F238E27FC236}">
                <a16:creationId xmlns:a16="http://schemas.microsoft.com/office/drawing/2014/main" id="{422D20C6-55C3-4834-A0D1-C04291FDB5C7}"/>
              </a:ext>
            </a:extLst>
          </p:cNvPr>
          <p:cNvSpPr txBox="1"/>
          <p:nvPr userDrawn="1"/>
        </p:nvSpPr>
        <p:spPr>
          <a:xfrm>
            <a:off x="291121" y="290140"/>
            <a:ext cx="1854995" cy="461665"/>
          </a:xfrm>
          <a:prstGeom prst="rect">
            <a:avLst/>
          </a:prstGeom>
          <a:noFill/>
        </p:spPr>
        <p:txBody>
          <a:bodyPr wrap="none" rtlCol="0">
            <a:spAutoFit/>
          </a:bodyPr>
          <a:lstStyle/>
          <a:p>
            <a:r>
              <a:rPr lang="en-US" altLang="zh-CN" sz="2400" b="1" dirty="0">
                <a:solidFill>
                  <a:schemeClr val="bg1"/>
                </a:solidFill>
                <a:latin typeface="字魂37号-波纹乖乖体" panose="00000500000000000000" pitchFamily="2" charset="-122"/>
                <a:ea typeface="字魂37号-波纹乖乖体" panose="00000500000000000000" pitchFamily="2" charset="-122"/>
                <a:cs typeface="+mn-ea"/>
                <a:sym typeface="+mn-lt"/>
              </a:rPr>
              <a:t>01.</a:t>
            </a:r>
            <a:r>
              <a:rPr lang="zh-CN" altLang="en-US" sz="2400" b="1" dirty="0">
                <a:solidFill>
                  <a:schemeClr val="bg1"/>
                </a:solidFill>
                <a:latin typeface="字魂37号-波纹乖乖体" panose="00000500000000000000" pitchFamily="2" charset="-122"/>
                <a:ea typeface="字魂37号-波纹乖乖体" panose="00000500000000000000" pitchFamily="2" charset="-122"/>
                <a:cs typeface="+mn-ea"/>
                <a:sym typeface="+mn-lt"/>
              </a:rPr>
              <a:t>添加标题</a:t>
            </a:r>
          </a:p>
        </p:txBody>
      </p:sp>
    </p:spTree>
    <p:extLst>
      <p:ext uri="{BB962C8B-B14F-4D97-AF65-F5344CB8AC3E}">
        <p14:creationId xmlns:p14="http://schemas.microsoft.com/office/powerpoint/2010/main" val="5986539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FA0A0A5-0EA4-A820-5EB8-D64387381D3D}"/>
              </a:ext>
            </a:extLst>
          </p:cNvPr>
          <p:cNvSpPr>
            <a:spLocks noGrp="1"/>
          </p:cNvSpPr>
          <p:nvPr>
            <p:ph type="dt" sz="half" idx="10"/>
          </p:nvPr>
        </p:nvSpPr>
        <p:spPr/>
        <p:txBody>
          <a:bodyPr/>
          <a:lstStyle/>
          <a:p>
            <a:fld id="{92A3D0D6-FA48-407E-B21C-68A20A95F827}" type="datetimeFigureOut">
              <a:rPr lang="en-US" smtClean="0"/>
              <a:t>2/5/2023</a:t>
            </a:fld>
            <a:endParaRPr lang="en-US"/>
          </a:p>
        </p:txBody>
      </p:sp>
      <p:sp>
        <p:nvSpPr>
          <p:cNvPr id="3" name="Footer Placeholder 2">
            <a:extLst>
              <a:ext uri="{FF2B5EF4-FFF2-40B4-BE49-F238E27FC236}">
                <a16:creationId xmlns:a16="http://schemas.microsoft.com/office/drawing/2014/main" id="{26688BC4-1776-ED5E-E853-9C154E4A609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F94B827-5802-23EF-170C-1566D50DA9D6}"/>
              </a:ext>
            </a:extLst>
          </p:cNvPr>
          <p:cNvSpPr>
            <a:spLocks noGrp="1"/>
          </p:cNvSpPr>
          <p:nvPr>
            <p:ph type="sldNum" sz="quarter" idx="12"/>
          </p:nvPr>
        </p:nvSpPr>
        <p:spPr/>
        <p:txBody>
          <a:bodyPr/>
          <a:lstStyle/>
          <a:p>
            <a:fld id="{9C5C5EF6-B252-4FAA-9C3F-0D2B4696EC12}" type="slidenum">
              <a:rPr lang="en-US" smtClean="0"/>
              <a:t>‹#›</a:t>
            </a:fld>
            <a:endParaRPr lang="en-US"/>
          </a:p>
        </p:txBody>
      </p:sp>
    </p:spTree>
    <p:extLst>
      <p:ext uri="{BB962C8B-B14F-4D97-AF65-F5344CB8AC3E}">
        <p14:creationId xmlns:p14="http://schemas.microsoft.com/office/powerpoint/2010/main" val="1688733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6C3B34-85CD-EC1C-CC7B-0DDB3C4EF9A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7B24336-8F82-0B51-4E80-D93D2DB3B47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5315921-B82A-C444-197F-BA53C6EAD70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165DE06-63F0-3244-0683-7DD2A65A1A84}"/>
              </a:ext>
            </a:extLst>
          </p:cNvPr>
          <p:cNvSpPr>
            <a:spLocks noGrp="1"/>
          </p:cNvSpPr>
          <p:nvPr>
            <p:ph type="dt" sz="half" idx="10"/>
          </p:nvPr>
        </p:nvSpPr>
        <p:spPr/>
        <p:txBody>
          <a:bodyPr/>
          <a:lstStyle/>
          <a:p>
            <a:fld id="{92A3D0D6-FA48-407E-B21C-68A20A95F827}" type="datetimeFigureOut">
              <a:rPr lang="en-US" smtClean="0"/>
              <a:t>2/5/2023</a:t>
            </a:fld>
            <a:endParaRPr lang="en-US"/>
          </a:p>
        </p:txBody>
      </p:sp>
      <p:sp>
        <p:nvSpPr>
          <p:cNvPr id="6" name="Footer Placeholder 5">
            <a:extLst>
              <a:ext uri="{FF2B5EF4-FFF2-40B4-BE49-F238E27FC236}">
                <a16:creationId xmlns:a16="http://schemas.microsoft.com/office/drawing/2014/main" id="{64424FCC-371D-0843-B003-69AD92B3583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D5E1EFC-7819-3584-0B98-4684FBDDAB4D}"/>
              </a:ext>
            </a:extLst>
          </p:cNvPr>
          <p:cNvSpPr>
            <a:spLocks noGrp="1"/>
          </p:cNvSpPr>
          <p:nvPr>
            <p:ph type="sldNum" sz="quarter" idx="12"/>
          </p:nvPr>
        </p:nvSpPr>
        <p:spPr/>
        <p:txBody>
          <a:bodyPr/>
          <a:lstStyle/>
          <a:p>
            <a:fld id="{9C5C5EF6-B252-4FAA-9C3F-0D2B4696EC12}" type="slidenum">
              <a:rPr lang="en-US" smtClean="0"/>
              <a:t>‹#›</a:t>
            </a:fld>
            <a:endParaRPr lang="en-US"/>
          </a:p>
        </p:txBody>
      </p:sp>
    </p:spTree>
    <p:extLst>
      <p:ext uri="{BB962C8B-B14F-4D97-AF65-F5344CB8AC3E}">
        <p14:creationId xmlns:p14="http://schemas.microsoft.com/office/powerpoint/2010/main" val="1636744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81DA94-AB6E-FA59-3671-E80364554B1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CFE553C-B432-7C12-D838-1CFA2C09425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77C5BDC-49DF-B7DA-F1C8-98E545EB8F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5858E39-DB4D-BB95-F514-BFFC94A07D40}"/>
              </a:ext>
            </a:extLst>
          </p:cNvPr>
          <p:cNvSpPr>
            <a:spLocks noGrp="1"/>
          </p:cNvSpPr>
          <p:nvPr>
            <p:ph type="dt" sz="half" idx="10"/>
          </p:nvPr>
        </p:nvSpPr>
        <p:spPr/>
        <p:txBody>
          <a:bodyPr/>
          <a:lstStyle/>
          <a:p>
            <a:fld id="{92A3D0D6-FA48-407E-B21C-68A20A95F827}" type="datetimeFigureOut">
              <a:rPr lang="en-US" smtClean="0"/>
              <a:t>2/5/2023</a:t>
            </a:fld>
            <a:endParaRPr lang="en-US"/>
          </a:p>
        </p:txBody>
      </p:sp>
      <p:sp>
        <p:nvSpPr>
          <p:cNvPr id="6" name="Footer Placeholder 5">
            <a:extLst>
              <a:ext uri="{FF2B5EF4-FFF2-40B4-BE49-F238E27FC236}">
                <a16:creationId xmlns:a16="http://schemas.microsoft.com/office/drawing/2014/main" id="{6C47C770-A3BB-6920-53EF-DCA6779656F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9F8DA1F-2191-DC3C-3D07-2923F752D19B}"/>
              </a:ext>
            </a:extLst>
          </p:cNvPr>
          <p:cNvSpPr>
            <a:spLocks noGrp="1"/>
          </p:cNvSpPr>
          <p:nvPr>
            <p:ph type="sldNum" sz="quarter" idx="12"/>
          </p:nvPr>
        </p:nvSpPr>
        <p:spPr/>
        <p:txBody>
          <a:bodyPr/>
          <a:lstStyle/>
          <a:p>
            <a:fld id="{9C5C5EF6-B252-4FAA-9C3F-0D2B4696EC12}" type="slidenum">
              <a:rPr lang="en-US" smtClean="0"/>
              <a:t>‹#›</a:t>
            </a:fld>
            <a:endParaRPr lang="en-US"/>
          </a:p>
        </p:txBody>
      </p:sp>
    </p:spTree>
    <p:extLst>
      <p:ext uri="{BB962C8B-B14F-4D97-AF65-F5344CB8AC3E}">
        <p14:creationId xmlns:p14="http://schemas.microsoft.com/office/powerpoint/2010/main" val="2005907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04B40F-13FC-8CA5-8B61-C1CAE98556D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B3AA5D4-99E8-4FF8-0FF0-B724CA53D8C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DEF4AD0-E3B9-6CA0-6DF7-8026437D2465}"/>
              </a:ext>
            </a:extLst>
          </p:cNvPr>
          <p:cNvSpPr>
            <a:spLocks noGrp="1"/>
          </p:cNvSpPr>
          <p:nvPr>
            <p:ph type="dt" sz="half" idx="10"/>
          </p:nvPr>
        </p:nvSpPr>
        <p:spPr/>
        <p:txBody>
          <a:bodyPr/>
          <a:lstStyle/>
          <a:p>
            <a:fld id="{92A3D0D6-FA48-407E-B21C-68A20A95F827}" type="datetimeFigureOut">
              <a:rPr lang="en-US" smtClean="0"/>
              <a:t>2/5/2023</a:t>
            </a:fld>
            <a:endParaRPr lang="en-US"/>
          </a:p>
        </p:txBody>
      </p:sp>
      <p:sp>
        <p:nvSpPr>
          <p:cNvPr id="5" name="Footer Placeholder 4">
            <a:extLst>
              <a:ext uri="{FF2B5EF4-FFF2-40B4-BE49-F238E27FC236}">
                <a16:creationId xmlns:a16="http://schemas.microsoft.com/office/drawing/2014/main" id="{BDF1AFFF-2C42-6198-003D-91A3B9727AF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52ECD52-2918-964C-597B-3D85F71659B9}"/>
              </a:ext>
            </a:extLst>
          </p:cNvPr>
          <p:cNvSpPr>
            <a:spLocks noGrp="1"/>
          </p:cNvSpPr>
          <p:nvPr>
            <p:ph type="sldNum" sz="quarter" idx="12"/>
          </p:nvPr>
        </p:nvSpPr>
        <p:spPr/>
        <p:txBody>
          <a:bodyPr/>
          <a:lstStyle/>
          <a:p>
            <a:fld id="{9C5C5EF6-B252-4FAA-9C3F-0D2B4696EC12}" type="slidenum">
              <a:rPr lang="en-US" smtClean="0"/>
              <a:t>‹#›</a:t>
            </a:fld>
            <a:endParaRPr lang="en-US"/>
          </a:p>
        </p:txBody>
      </p:sp>
    </p:spTree>
    <p:extLst>
      <p:ext uri="{BB962C8B-B14F-4D97-AF65-F5344CB8AC3E}">
        <p14:creationId xmlns:p14="http://schemas.microsoft.com/office/powerpoint/2010/main" val="28638207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497C589-6773-442C-FF5F-CBD14A7EB48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D1F6E08-4225-05EA-588B-EAF86B59B50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AF0AC7C-805E-5978-10B4-73A39B993603}"/>
              </a:ext>
            </a:extLst>
          </p:cNvPr>
          <p:cNvSpPr>
            <a:spLocks noGrp="1"/>
          </p:cNvSpPr>
          <p:nvPr>
            <p:ph type="dt" sz="half" idx="10"/>
          </p:nvPr>
        </p:nvSpPr>
        <p:spPr/>
        <p:txBody>
          <a:bodyPr/>
          <a:lstStyle/>
          <a:p>
            <a:fld id="{92A3D0D6-FA48-407E-B21C-68A20A95F827}" type="datetimeFigureOut">
              <a:rPr lang="en-US" smtClean="0"/>
              <a:t>2/5/2023</a:t>
            </a:fld>
            <a:endParaRPr lang="en-US"/>
          </a:p>
        </p:txBody>
      </p:sp>
      <p:sp>
        <p:nvSpPr>
          <p:cNvPr id="5" name="Footer Placeholder 4">
            <a:extLst>
              <a:ext uri="{FF2B5EF4-FFF2-40B4-BE49-F238E27FC236}">
                <a16:creationId xmlns:a16="http://schemas.microsoft.com/office/drawing/2014/main" id="{9EC8A71A-F497-DAAE-F5F1-4E0E817944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3C06FE6-5EB7-6F6F-6721-988F3302837A}"/>
              </a:ext>
            </a:extLst>
          </p:cNvPr>
          <p:cNvSpPr>
            <a:spLocks noGrp="1"/>
          </p:cNvSpPr>
          <p:nvPr>
            <p:ph type="sldNum" sz="quarter" idx="12"/>
          </p:nvPr>
        </p:nvSpPr>
        <p:spPr/>
        <p:txBody>
          <a:bodyPr/>
          <a:lstStyle/>
          <a:p>
            <a:fld id="{9C5C5EF6-B252-4FAA-9C3F-0D2B4696EC12}" type="slidenum">
              <a:rPr lang="en-US" smtClean="0"/>
              <a:t>‹#›</a:t>
            </a:fld>
            <a:endParaRPr lang="en-US"/>
          </a:p>
        </p:txBody>
      </p:sp>
    </p:spTree>
    <p:extLst>
      <p:ext uri="{BB962C8B-B14F-4D97-AF65-F5344CB8AC3E}">
        <p14:creationId xmlns:p14="http://schemas.microsoft.com/office/powerpoint/2010/main" val="2217981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90DBBC8-3771-4850-86B6-F26E27BCF595}"/>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1EF77F94-A591-4B6F-9B1B-EDF0AA3C7D7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0DD625CB-569F-46FA-9594-2963B1B6EB13}"/>
              </a:ext>
            </a:extLst>
          </p:cNvPr>
          <p:cNvSpPr>
            <a:spLocks noGrp="1"/>
          </p:cNvSpPr>
          <p:nvPr>
            <p:ph type="dt" sz="half" idx="10"/>
          </p:nvPr>
        </p:nvSpPr>
        <p:spPr/>
        <p:txBody>
          <a:bodyPr/>
          <a:lstStyle/>
          <a:p>
            <a:fld id="{8FD467CA-BEC1-4C02-8A72-5803E1D8B750}" type="datetimeFigureOut">
              <a:rPr lang="zh-CN" altLang="en-US" smtClean="0"/>
              <a:t>2023/2/5</a:t>
            </a:fld>
            <a:endParaRPr lang="zh-CN" altLang="en-US"/>
          </a:p>
        </p:txBody>
      </p:sp>
      <p:sp>
        <p:nvSpPr>
          <p:cNvPr id="5" name="页脚占位符 4">
            <a:extLst>
              <a:ext uri="{FF2B5EF4-FFF2-40B4-BE49-F238E27FC236}">
                <a16:creationId xmlns:a16="http://schemas.microsoft.com/office/drawing/2014/main" id="{79B3CC54-B96A-410E-9AD4-1045FD97ED1E}"/>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8B091AE-F5B9-44F0-B3D7-3CED34E588DE}"/>
              </a:ext>
            </a:extLst>
          </p:cNvPr>
          <p:cNvSpPr>
            <a:spLocks noGrp="1"/>
          </p:cNvSpPr>
          <p:nvPr>
            <p:ph type="sldNum" sz="quarter" idx="12"/>
          </p:nvPr>
        </p:nvSpPr>
        <p:spPr/>
        <p:txBody>
          <a:bodyPr/>
          <a:lstStyle/>
          <a:p>
            <a:fld id="{516AA2E6-998A-460D-9881-BEEF21B2F7B4}" type="slidenum">
              <a:rPr lang="zh-CN" altLang="en-US" smtClean="0"/>
              <a:t>‹#›</a:t>
            </a:fld>
            <a:endParaRPr lang="zh-CN" altLang="en-US"/>
          </a:p>
        </p:txBody>
      </p:sp>
    </p:spTree>
    <p:extLst>
      <p:ext uri="{BB962C8B-B14F-4D97-AF65-F5344CB8AC3E}">
        <p14:creationId xmlns:p14="http://schemas.microsoft.com/office/powerpoint/2010/main" val="8755632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8203D44-8E4F-4BCF-A5FA-6E196A1B6C23}"/>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516C347D-812C-4191-AB47-AB5C2004D1EE}"/>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7093EAC1-4246-47D8-B7BA-E6D64D30054A}"/>
              </a:ext>
            </a:extLst>
          </p:cNvPr>
          <p:cNvSpPr>
            <a:spLocks noGrp="1"/>
          </p:cNvSpPr>
          <p:nvPr>
            <p:ph type="dt" sz="half" idx="10"/>
          </p:nvPr>
        </p:nvSpPr>
        <p:spPr/>
        <p:txBody>
          <a:bodyPr/>
          <a:lstStyle/>
          <a:p>
            <a:fld id="{8FD467CA-BEC1-4C02-8A72-5803E1D8B750}" type="datetimeFigureOut">
              <a:rPr lang="zh-CN" altLang="en-US" smtClean="0"/>
              <a:t>2023/2/5</a:t>
            </a:fld>
            <a:endParaRPr lang="zh-CN" altLang="en-US"/>
          </a:p>
        </p:txBody>
      </p:sp>
      <p:sp>
        <p:nvSpPr>
          <p:cNvPr id="5" name="页脚占位符 4">
            <a:extLst>
              <a:ext uri="{FF2B5EF4-FFF2-40B4-BE49-F238E27FC236}">
                <a16:creationId xmlns:a16="http://schemas.microsoft.com/office/drawing/2014/main" id="{27F9018E-A9F3-4172-8A1D-560F453A6F7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BC19EBA-885F-4C35-B17F-AABE4E5FF702}"/>
              </a:ext>
            </a:extLst>
          </p:cNvPr>
          <p:cNvSpPr>
            <a:spLocks noGrp="1"/>
          </p:cNvSpPr>
          <p:nvPr>
            <p:ph type="sldNum" sz="quarter" idx="12"/>
          </p:nvPr>
        </p:nvSpPr>
        <p:spPr/>
        <p:txBody>
          <a:bodyPr/>
          <a:lstStyle/>
          <a:p>
            <a:fld id="{516AA2E6-998A-460D-9881-BEEF21B2F7B4}" type="slidenum">
              <a:rPr lang="zh-CN" altLang="en-US" smtClean="0"/>
              <a:t>‹#›</a:t>
            </a:fld>
            <a:endParaRPr lang="zh-CN" altLang="en-US"/>
          </a:p>
        </p:txBody>
      </p:sp>
    </p:spTree>
    <p:extLst>
      <p:ext uri="{BB962C8B-B14F-4D97-AF65-F5344CB8AC3E}">
        <p14:creationId xmlns:p14="http://schemas.microsoft.com/office/powerpoint/2010/main" val="9361715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BA19FA2-F880-49DA-9D7D-93B02D38AEBE}"/>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ED333D46-3A20-4274-9D5E-23B617316F7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1220D35B-A9BC-4D12-9072-A4D48030B654}"/>
              </a:ext>
            </a:extLst>
          </p:cNvPr>
          <p:cNvSpPr>
            <a:spLocks noGrp="1"/>
          </p:cNvSpPr>
          <p:nvPr>
            <p:ph type="dt" sz="half" idx="10"/>
          </p:nvPr>
        </p:nvSpPr>
        <p:spPr/>
        <p:txBody>
          <a:bodyPr/>
          <a:lstStyle/>
          <a:p>
            <a:fld id="{8FD467CA-BEC1-4C02-8A72-5803E1D8B750}" type="datetimeFigureOut">
              <a:rPr lang="zh-CN" altLang="en-US" smtClean="0"/>
              <a:t>2023/2/5</a:t>
            </a:fld>
            <a:endParaRPr lang="zh-CN" altLang="en-US"/>
          </a:p>
        </p:txBody>
      </p:sp>
      <p:sp>
        <p:nvSpPr>
          <p:cNvPr id="5" name="页脚占位符 4">
            <a:extLst>
              <a:ext uri="{FF2B5EF4-FFF2-40B4-BE49-F238E27FC236}">
                <a16:creationId xmlns:a16="http://schemas.microsoft.com/office/drawing/2014/main" id="{4BEF9A92-3DAA-43A6-AB0D-0D290833384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0986C42-A0F9-4A85-B2C4-3C9670515DF0}"/>
              </a:ext>
            </a:extLst>
          </p:cNvPr>
          <p:cNvSpPr>
            <a:spLocks noGrp="1"/>
          </p:cNvSpPr>
          <p:nvPr>
            <p:ph type="sldNum" sz="quarter" idx="12"/>
          </p:nvPr>
        </p:nvSpPr>
        <p:spPr/>
        <p:txBody>
          <a:bodyPr/>
          <a:lstStyle/>
          <a:p>
            <a:fld id="{516AA2E6-998A-460D-9881-BEEF21B2F7B4}" type="slidenum">
              <a:rPr lang="zh-CN" altLang="en-US" smtClean="0"/>
              <a:t>‹#›</a:t>
            </a:fld>
            <a:endParaRPr lang="zh-CN" altLang="en-US"/>
          </a:p>
        </p:txBody>
      </p:sp>
    </p:spTree>
    <p:extLst>
      <p:ext uri="{BB962C8B-B14F-4D97-AF65-F5344CB8AC3E}">
        <p14:creationId xmlns:p14="http://schemas.microsoft.com/office/powerpoint/2010/main" val="10528758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338E1D7-F9C1-4304-96CD-2D8AFB6DC25D}"/>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EBC1BA5C-A719-4DA8-BEC5-0B7DD8AD4416}"/>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9757FDC2-5431-4A86-A1FC-2636D6CF570B}"/>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F1A8FF31-E6B6-44FF-BF25-C5F1804D0FBD}"/>
              </a:ext>
            </a:extLst>
          </p:cNvPr>
          <p:cNvSpPr>
            <a:spLocks noGrp="1"/>
          </p:cNvSpPr>
          <p:nvPr>
            <p:ph type="dt" sz="half" idx="10"/>
          </p:nvPr>
        </p:nvSpPr>
        <p:spPr/>
        <p:txBody>
          <a:bodyPr/>
          <a:lstStyle/>
          <a:p>
            <a:fld id="{8FD467CA-BEC1-4C02-8A72-5803E1D8B750}" type="datetimeFigureOut">
              <a:rPr lang="zh-CN" altLang="en-US" smtClean="0"/>
              <a:t>2023/2/5</a:t>
            </a:fld>
            <a:endParaRPr lang="zh-CN" altLang="en-US"/>
          </a:p>
        </p:txBody>
      </p:sp>
      <p:sp>
        <p:nvSpPr>
          <p:cNvPr id="6" name="页脚占位符 5">
            <a:extLst>
              <a:ext uri="{FF2B5EF4-FFF2-40B4-BE49-F238E27FC236}">
                <a16:creationId xmlns:a16="http://schemas.microsoft.com/office/drawing/2014/main" id="{C9264849-F0AB-46DA-AC2F-5D9A352F3C8F}"/>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26A0A54A-033E-457E-B11C-D559209F7E71}"/>
              </a:ext>
            </a:extLst>
          </p:cNvPr>
          <p:cNvSpPr>
            <a:spLocks noGrp="1"/>
          </p:cNvSpPr>
          <p:nvPr>
            <p:ph type="sldNum" sz="quarter" idx="12"/>
          </p:nvPr>
        </p:nvSpPr>
        <p:spPr/>
        <p:txBody>
          <a:bodyPr/>
          <a:lstStyle/>
          <a:p>
            <a:fld id="{516AA2E6-998A-460D-9881-BEEF21B2F7B4}" type="slidenum">
              <a:rPr lang="zh-CN" altLang="en-US" smtClean="0"/>
              <a:t>‹#›</a:t>
            </a:fld>
            <a:endParaRPr lang="zh-CN" altLang="en-US"/>
          </a:p>
        </p:txBody>
      </p:sp>
    </p:spTree>
    <p:extLst>
      <p:ext uri="{BB962C8B-B14F-4D97-AF65-F5344CB8AC3E}">
        <p14:creationId xmlns:p14="http://schemas.microsoft.com/office/powerpoint/2010/main" val="27186504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A7E751E-FFF8-4F82-BD38-508C7A68FD89}"/>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E7A1D7F1-1B26-41F9-A813-F2999EFEC7B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C39BBC5F-D57A-49D8-A0E3-509882C3021E}"/>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B00A709E-07EA-4C6F-AF1B-F98C0AC0F38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F2758A3E-D3DE-44B4-9A41-120D93405FAF}"/>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F78089F3-B365-4834-AE14-EC9C483A1E8C}"/>
              </a:ext>
            </a:extLst>
          </p:cNvPr>
          <p:cNvSpPr>
            <a:spLocks noGrp="1"/>
          </p:cNvSpPr>
          <p:nvPr>
            <p:ph type="dt" sz="half" idx="10"/>
          </p:nvPr>
        </p:nvSpPr>
        <p:spPr/>
        <p:txBody>
          <a:bodyPr/>
          <a:lstStyle/>
          <a:p>
            <a:fld id="{8FD467CA-BEC1-4C02-8A72-5803E1D8B750}" type="datetimeFigureOut">
              <a:rPr lang="zh-CN" altLang="en-US" smtClean="0"/>
              <a:t>2023/2/5</a:t>
            </a:fld>
            <a:endParaRPr lang="zh-CN" altLang="en-US"/>
          </a:p>
        </p:txBody>
      </p:sp>
      <p:sp>
        <p:nvSpPr>
          <p:cNvPr id="8" name="页脚占位符 7">
            <a:extLst>
              <a:ext uri="{FF2B5EF4-FFF2-40B4-BE49-F238E27FC236}">
                <a16:creationId xmlns:a16="http://schemas.microsoft.com/office/drawing/2014/main" id="{68F16740-7067-46DF-9121-AE896E74BD69}"/>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A9D99964-FA36-4090-AE5B-9EC1E36F159F}"/>
              </a:ext>
            </a:extLst>
          </p:cNvPr>
          <p:cNvSpPr>
            <a:spLocks noGrp="1"/>
          </p:cNvSpPr>
          <p:nvPr>
            <p:ph type="sldNum" sz="quarter" idx="12"/>
          </p:nvPr>
        </p:nvSpPr>
        <p:spPr/>
        <p:txBody>
          <a:bodyPr/>
          <a:lstStyle/>
          <a:p>
            <a:fld id="{516AA2E6-998A-460D-9881-BEEF21B2F7B4}" type="slidenum">
              <a:rPr lang="zh-CN" altLang="en-US" smtClean="0"/>
              <a:t>‹#›</a:t>
            </a:fld>
            <a:endParaRPr lang="zh-CN" altLang="en-US"/>
          </a:p>
        </p:txBody>
      </p:sp>
    </p:spTree>
    <p:extLst>
      <p:ext uri="{BB962C8B-B14F-4D97-AF65-F5344CB8AC3E}">
        <p14:creationId xmlns:p14="http://schemas.microsoft.com/office/powerpoint/2010/main" val="10199696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bg>
      <p:bgPr>
        <a:solidFill>
          <a:srgbClr val="C8F8F8"/>
        </a:solidFill>
        <a:effectLst/>
      </p:bgPr>
    </p:bg>
    <p:spTree>
      <p:nvGrpSpPr>
        <p:cNvPr id="1" name=""/>
        <p:cNvGrpSpPr/>
        <p:nvPr/>
      </p:nvGrpSpPr>
      <p:grpSpPr>
        <a:xfrm>
          <a:off x="0" y="0"/>
          <a:ext cx="0" cy="0"/>
          <a:chOff x="0" y="0"/>
          <a:chExt cx="0" cy="0"/>
        </a:xfrm>
      </p:grpSpPr>
      <p:sp>
        <p:nvSpPr>
          <p:cNvPr id="7" name="矩形 6"/>
          <p:cNvSpPr/>
          <p:nvPr userDrawn="1"/>
        </p:nvSpPr>
        <p:spPr>
          <a:xfrm>
            <a:off x="0" y="313899"/>
            <a:ext cx="12192000" cy="62506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userDrawn="1"/>
        </p:nvSpPr>
        <p:spPr>
          <a:xfrm>
            <a:off x="0" y="313899"/>
            <a:ext cx="12192000" cy="395785"/>
          </a:xfrm>
          <a:prstGeom prst="rect">
            <a:avLst/>
          </a:prstGeom>
          <a:solidFill>
            <a:srgbClr val="0E59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userDrawn="1"/>
        </p:nvSpPr>
        <p:spPr>
          <a:xfrm>
            <a:off x="0" y="709683"/>
            <a:ext cx="12192000" cy="150125"/>
          </a:xfrm>
          <a:prstGeom prst="rect">
            <a:avLst/>
          </a:prstGeom>
          <a:solidFill>
            <a:srgbClr val="FED8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userDrawn="1"/>
        </p:nvSpPr>
        <p:spPr>
          <a:xfrm>
            <a:off x="0" y="6093726"/>
            <a:ext cx="12192000" cy="395785"/>
          </a:xfrm>
          <a:prstGeom prst="rect">
            <a:avLst/>
          </a:prstGeom>
          <a:solidFill>
            <a:srgbClr val="0E59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userDrawn="1"/>
        </p:nvSpPr>
        <p:spPr>
          <a:xfrm>
            <a:off x="0" y="6489510"/>
            <a:ext cx="12192000" cy="150125"/>
          </a:xfrm>
          <a:prstGeom prst="rect">
            <a:avLst/>
          </a:prstGeom>
          <a:solidFill>
            <a:srgbClr val="FED8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2" name="图片 11"/>
          <p:cNvPicPr>
            <a:picLocks noChangeAspect="1"/>
          </p:cNvPicPr>
          <p:nvPr userDrawn="1"/>
        </p:nvPicPr>
        <p:blipFill rotWithShape="1">
          <a:blip r:embed="rId2" cstate="print">
            <a:extLst>
              <a:ext uri="{28A0092B-C50C-407E-A947-70E740481C1C}">
                <a14:useLocalDpi xmlns:a14="http://schemas.microsoft.com/office/drawing/2010/main" val="0"/>
              </a:ext>
            </a:extLst>
          </a:blip>
          <a:srcRect r="29281"/>
          <a:stretch/>
        </p:blipFill>
        <p:spPr>
          <a:xfrm>
            <a:off x="0" y="3121925"/>
            <a:ext cx="5636526" cy="3736075"/>
          </a:xfrm>
          <a:prstGeom prst="rect">
            <a:avLst/>
          </a:prstGeom>
        </p:spPr>
      </p:pic>
    </p:spTree>
    <p:extLst>
      <p:ext uri="{BB962C8B-B14F-4D97-AF65-F5344CB8AC3E}">
        <p14:creationId xmlns:p14="http://schemas.microsoft.com/office/powerpoint/2010/main" val="16121841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F40F540-21C5-4842-8555-2BABC2A99AC2}"/>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9913BFE1-92DC-4985-9B87-C9FF5290A9CC}"/>
              </a:ext>
            </a:extLst>
          </p:cNvPr>
          <p:cNvSpPr>
            <a:spLocks noGrp="1"/>
          </p:cNvSpPr>
          <p:nvPr>
            <p:ph type="dt" sz="half" idx="10"/>
          </p:nvPr>
        </p:nvSpPr>
        <p:spPr/>
        <p:txBody>
          <a:bodyPr/>
          <a:lstStyle/>
          <a:p>
            <a:fld id="{8FD467CA-BEC1-4C02-8A72-5803E1D8B750}" type="datetimeFigureOut">
              <a:rPr lang="zh-CN" altLang="en-US" smtClean="0"/>
              <a:t>2023/2/5</a:t>
            </a:fld>
            <a:endParaRPr lang="zh-CN" altLang="en-US"/>
          </a:p>
        </p:txBody>
      </p:sp>
      <p:sp>
        <p:nvSpPr>
          <p:cNvPr id="4" name="页脚占位符 3">
            <a:extLst>
              <a:ext uri="{FF2B5EF4-FFF2-40B4-BE49-F238E27FC236}">
                <a16:creationId xmlns:a16="http://schemas.microsoft.com/office/drawing/2014/main" id="{AEA0264E-737B-4841-9F1D-B523CDD9140E}"/>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CE7DC6B7-5A4C-4731-B3A2-CA9F5FEC5979}"/>
              </a:ext>
            </a:extLst>
          </p:cNvPr>
          <p:cNvSpPr>
            <a:spLocks noGrp="1"/>
          </p:cNvSpPr>
          <p:nvPr>
            <p:ph type="sldNum" sz="quarter" idx="12"/>
          </p:nvPr>
        </p:nvSpPr>
        <p:spPr/>
        <p:txBody>
          <a:bodyPr/>
          <a:lstStyle/>
          <a:p>
            <a:fld id="{516AA2E6-998A-460D-9881-BEEF21B2F7B4}" type="slidenum">
              <a:rPr lang="zh-CN" altLang="en-US" smtClean="0"/>
              <a:t>‹#›</a:t>
            </a:fld>
            <a:endParaRPr lang="zh-CN" altLang="en-US"/>
          </a:p>
        </p:txBody>
      </p:sp>
    </p:spTree>
    <p:extLst>
      <p:ext uri="{BB962C8B-B14F-4D97-AF65-F5344CB8AC3E}">
        <p14:creationId xmlns:p14="http://schemas.microsoft.com/office/powerpoint/2010/main" val="24472087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220FDBD0-C258-4F55-B674-1904C7EA6ECB}"/>
              </a:ext>
            </a:extLst>
          </p:cNvPr>
          <p:cNvSpPr>
            <a:spLocks noGrp="1"/>
          </p:cNvSpPr>
          <p:nvPr>
            <p:ph type="dt" sz="half" idx="10"/>
          </p:nvPr>
        </p:nvSpPr>
        <p:spPr/>
        <p:txBody>
          <a:bodyPr/>
          <a:lstStyle/>
          <a:p>
            <a:fld id="{8FD467CA-BEC1-4C02-8A72-5803E1D8B750}" type="datetimeFigureOut">
              <a:rPr lang="zh-CN" altLang="en-US" smtClean="0"/>
              <a:t>2023/2/5</a:t>
            </a:fld>
            <a:endParaRPr lang="zh-CN" altLang="en-US"/>
          </a:p>
        </p:txBody>
      </p:sp>
      <p:sp>
        <p:nvSpPr>
          <p:cNvPr id="3" name="页脚占位符 2">
            <a:extLst>
              <a:ext uri="{FF2B5EF4-FFF2-40B4-BE49-F238E27FC236}">
                <a16:creationId xmlns:a16="http://schemas.microsoft.com/office/drawing/2014/main" id="{48D0E797-E3B7-4A6E-804E-E9741EF665C4}"/>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F15DED9B-8978-4C73-8824-80B9FC69FA11}"/>
              </a:ext>
            </a:extLst>
          </p:cNvPr>
          <p:cNvSpPr>
            <a:spLocks noGrp="1"/>
          </p:cNvSpPr>
          <p:nvPr>
            <p:ph type="sldNum" sz="quarter" idx="12"/>
          </p:nvPr>
        </p:nvSpPr>
        <p:spPr/>
        <p:txBody>
          <a:bodyPr/>
          <a:lstStyle/>
          <a:p>
            <a:fld id="{516AA2E6-998A-460D-9881-BEEF21B2F7B4}" type="slidenum">
              <a:rPr lang="zh-CN" altLang="en-US" smtClean="0"/>
              <a:t>‹#›</a:t>
            </a:fld>
            <a:endParaRPr lang="zh-CN" altLang="en-US"/>
          </a:p>
        </p:txBody>
      </p:sp>
    </p:spTree>
    <p:extLst>
      <p:ext uri="{BB962C8B-B14F-4D97-AF65-F5344CB8AC3E}">
        <p14:creationId xmlns:p14="http://schemas.microsoft.com/office/powerpoint/2010/main" val="45066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40C54A5-503E-454C-8DA7-2E67C40C5094}"/>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94AE97FC-CE00-4D7B-A97F-07C8BCCB670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55C42EC9-24EB-45AD-B040-48683C07FF1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F1E2D5EC-32F4-434F-B107-2AE00B1EB28A}"/>
              </a:ext>
            </a:extLst>
          </p:cNvPr>
          <p:cNvSpPr>
            <a:spLocks noGrp="1"/>
          </p:cNvSpPr>
          <p:nvPr>
            <p:ph type="dt" sz="half" idx="10"/>
          </p:nvPr>
        </p:nvSpPr>
        <p:spPr/>
        <p:txBody>
          <a:bodyPr/>
          <a:lstStyle/>
          <a:p>
            <a:fld id="{8FD467CA-BEC1-4C02-8A72-5803E1D8B750}" type="datetimeFigureOut">
              <a:rPr lang="zh-CN" altLang="en-US" smtClean="0"/>
              <a:t>2023/2/5</a:t>
            </a:fld>
            <a:endParaRPr lang="zh-CN" altLang="en-US"/>
          </a:p>
        </p:txBody>
      </p:sp>
      <p:sp>
        <p:nvSpPr>
          <p:cNvPr id="6" name="页脚占位符 5">
            <a:extLst>
              <a:ext uri="{FF2B5EF4-FFF2-40B4-BE49-F238E27FC236}">
                <a16:creationId xmlns:a16="http://schemas.microsoft.com/office/drawing/2014/main" id="{EC938426-92EC-44F9-9A6E-98F4394E2476}"/>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6F54B593-A223-40D9-BF1E-E13EFCAF73EF}"/>
              </a:ext>
            </a:extLst>
          </p:cNvPr>
          <p:cNvSpPr>
            <a:spLocks noGrp="1"/>
          </p:cNvSpPr>
          <p:nvPr>
            <p:ph type="sldNum" sz="quarter" idx="12"/>
          </p:nvPr>
        </p:nvSpPr>
        <p:spPr/>
        <p:txBody>
          <a:bodyPr/>
          <a:lstStyle/>
          <a:p>
            <a:fld id="{516AA2E6-998A-460D-9881-BEEF21B2F7B4}" type="slidenum">
              <a:rPr lang="zh-CN" altLang="en-US" smtClean="0"/>
              <a:t>‹#›</a:t>
            </a:fld>
            <a:endParaRPr lang="zh-CN" altLang="en-US"/>
          </a:p>
        </p:txBody>
      </p:sp>
    </p:spTree>
    <p:extLst>
      <p:ext uri="{BB962C8B-B14F-4D97-AF65-F5344CB8AC3E}">
        <p14:creationId xmlns:p14="http://schemas.microsoft.com/office/powerpoint/2010/main" val="11842156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0C1B77A-F19D-4066-8DC9-2153BDF72ADB}"/>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2D029B39-C357-45C7-9567-93BF7495AF2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5A56C4BA-3D58-4681-8E92-486107B5C73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00BA25DE-C9A0-4502-AA76-A73A1B778589}"/>
              </a:ext>
            </a:extLst>
          </p:cNvPr>
          <p:cNvSpPr>
            <a:spLocks noGrp="1"/>
          </p:cNvSpPr>
          <p:nvPr>
            <p:ph type="dt" sz="half" idx="10"/>
          </p:nvPr>
        </p:nvSpPr>
        <p:spPr/>
        <p:txBody>
          <a:bodyPr/>
          <a:lstStyle/>
          <a:p>
            <a:fld id="{8FD467CA-BEC1-4C02-8A72-5803E1D8B750}" type="datetimeFigureOut">
              <a:rPr lang="zh-CN" altLang="en-US" smtClean="0"/>
              <a:t>2023/2/5</a:t>
            </a:fld>
            <a:endParaRPr lang="zh-CN" altLang="en-US"/>
          </a:p>
        </p:txBody>
      </p:sp>
      <p:sp>
        <p:nvSpPr>
          <p:cNvPr id="6" name="页脚占位符 5">
            <a:extLst>
              <a:ext uri="{FF2B5EF4-FFF2-40B4-BE49-F238E27FC236}">
                <a16:creationId xmlns:a16="http://schemas.microsoft.com/office/drawing/2014/main" id="{F78BCF86-A888-45D1-A760-C06BDAFA84DD}"/>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D6CF51DD-F0A9-47A7-9EB0-355208E8B96B}"/>
              </a:ext>
            </a:extLst>
          </p:cNvPr>
          <p:cNvSpPr>
            <a:spLocks noGrp="1"/>
          </p:cNvSpPr>
          <p:nvPr>
            <p:ph type="sldNum" sz="quarter" idx="12"/>
          </p:nvPr>
        </p:nvSpPr>
        <p:spPr/>
        <p:txBody>
          <a:bodyPr/>
          <a:lstStyle/>
          <a:p>
            <a:fld id="{516AA2E6-998A-460D-9881-BEEF21B2F7B4}" type="slidenum">
              <a:rPr lang="zh-CN" altLang="en-US" smtClean="0"/>
              <a:t>‹#›</a:t>
            </a:fld>
            <a:endParaRPr lang="zh-CN" altLang="en-US"/>
          </a:p>
        </p:txBody>
      </p:sp>
    </p:spTree>
    <p:extLst>
      <p:ext uri="{BB962C8B-B14F-4D97-AF65-F5344CB8AC3E}">
        <p14:creationId xmlns:p14="http://schemas.microsoft.com/office/powerpoint/2010/main" val="19373826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73C9D47-B892-479E-BB30-BEEC49F3703F}"/>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094ACA20-BC29-4530-B3E5-6F723271D59D}"/>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A9BB7C6-3F42-4161-B7AB-CA99C40FEA36}"/>
              </a:ext>
            </a:extLst>
          </p:cNvPr>
          <p:cNvSpPr>
            <a:spLocks noGrp="1"/>
          </p:cNvSpPr>
          <p:nvPr>
            <p:ph type="dt" sz="half" idx="10"/>
          </p:nvPr>
        </p:nvSpPr>
        <p:spPr/>
        <p:txBody>
          <a:bodyPr/>
          <a:lstStyle/>
          <a:p>
            <a:fld id="{8FD467CA-BEC1-4C02-8A72-5803E1D8B750}" type="datetimeFigureOut">
              <a:rPr lang="zh-CN" altLang="en-US" smtClean="0"/>
              <a:t>2023/2/5</a:t>
            </a:fld>
            <a:endParaRPr lang="zh-CN" altLang="en-US"/>
          </a:p>
        </p:txBody>
      </p:sp>
      <p:sp>
        <p:nvSpPr>
          <p:cNvPr id="5" name="页脚占位符 4">
            <a:extLst>
              <a:ext uri="{FF2B5EF4-FFF2-40B4-BE49-F238E27FC236}">
                <a16:creationId xmlns:a16="http://schemas.microsoft.com/office/drawing/2014/main" id="{B32AA00E-4F2D-42CA-BCB4-19FD1D0989B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19493622-4D20-41D6-9AFE-458DFE0D166D}"/>
              </a:ext>
            </a:extLst>
          </p:cNvPr>
          <p:cNvSpPr>
            <a:spLocks noGrp="1"/>
          </p:cNvSpPr>
          <p:nvPr>
            <p:ph type="sldNum" sz="quarter" idx="12"/>
          </p:nvPr>
        </p:nvSpPr>
        <p:spPr/>
        <p:txBody>
          <a:bodyPr/>
          <a:lstStyle/>
          <a:p>
            <a:fld id="{516AA2E6-998A-460D-9881-BEEF21B2F7B4}" type="slidenum">
              <a:rPr lang="zh-CN" altLang="en-US" smtClean="0"/>
              <a:t>‹#›</a:t>
            </a:fld>
            <a:endParaRPr lang="zh-CN" altLang="en-US"/>
          </a:p>
        </p:txBody>
      </p:sp>
    </p:spTree>
    <p:extLst>
      <p:ext uri="{BB962C8B-B14F-4D97-AF65-F5344CB8AC3E}">
        <p14:creationId xmlns:p14="http://schemas.microsoft.com/office/powerpoint/2010/main" val="39180480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ED95E45D-758D-49AF-AB1C-F803B169E09C}"/>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92FD8D32-B5DC-4FC1-A5A0-35BBF9EB0BA1}"/>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1FD88EA2-5027-4447-A2C0-48CD475E82C0}"/>
              </a:ext>
            </a:extLst>
          </p:cNvPr>
          <p:cNvSpPr>
            <a:spLocks noGrp="1"/>
          </p:cNvSpPr>
          <p:nvPr>
            <p:ph type="dt" sz="half" idx="10"/>
          </p:nvPr>
        </p:nvSpPr>
        <p:spPr/>
        <p:txBody>
          <a:bodyPr/>
          <a:lstStyle/>
          <a:p>
            <a:fld id="{8FD467CA-BEC1-4C02-8A72-5803E1D8B750}" type="datetimeFigureOut">
              <a:rPr lang="zh-CN" altLang="en-US" smtClean="0"/>
              <a:t>2023/2/5</a:t>
            </a:fld>
            <a:endParaRPr lang="zh-CN" altLang="en-US"/>
          </a:p>
        </p:txBody>
      </p:sp>
      <p:sp>
        <p:nvSpPr>
          <p:cNvPr id="5" name="页脚占位符 4">
            <a:extLst>
              <a:ext uri="{FF2B5EF4-FFF2-40B4-BE49-F238E27FC236}">
                <a16:creationId xmlns:a16="http://schemas.microsoft.com/office/drawing/2014/main" id="{E9FBFCB4-4DE8-4271-8823-BB8E84D2ACC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B5C20FD-7096-4722-AC3B-CD40ACDEB695}"/>
              </a:ext>
            </a:extLst>
          </p:cNvPr>
          <p:cNvSpPr>
            <a:spLocks noGrp="1"/>
          </p:cNvSpPr>
          <p:nvPr>
            <p:ph type="sldNum" sz="quarter" idx="12"/>
          </p:nvPr>
        </p:nvSpPr>
        <p:spPr/>
        <p:txBody>
          <a:bodyPr/>
          <a:lstStyle/>
          <a:p>
            <a:fld id="{516AA2E6-998A-460D-9881-BEEF21B2F7B4}" type="slidenum">
              <a:rPr lang="zh-CN" altLang="en-US" smtClean="0"/>
              <a:t>‹#›</a:t>
            </a:fld>
            <a:endParaRPr lang="zh-CN" altLang="en-US"/>
          </a:p>
        </p:txBody>
      </p:sp>
    </p:spTree>
    <p:extLst>
      <p:ext uri="{BB962C8B-B14F-4D97-AF65-F5344CB8AC3E}">
        <p14:creationId xmlns:p14="http://schemas.microsoft.com/office/powerpoint/2010/main" val="22224909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849667FC-2085-41EC-BA6F-8DC46FE5C3E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pic>
        <p:nvPicPr>
          <p:cNvPr id="8" name="图片 7">
            <a:extLst>
              <a:ext uri="{FF2B5EF4-FFF2-40B4-BE49-F238E27FC236}">
                <a16:creationId xmlns:a16="http://schemas.microsoft.com/office/drawing/2014/main" id="{186D0532-3936-4335-B707-EEF43774124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8154" y="4251316"/>
            <a:ext cx="12192000" cy="2604091"/>
          </a:xfrm>
          <a:prstGeom prst="rect">
            <a:avLst/>
          </a:prstGeom>
        </p:spPr>
      </p:pic>
      <p:grpSp>
        <p:nvGrpSpPr>
          <p:cNvPr id="17" name="组合 16">
            <a:extLst>
              <a:ext uri="{FF2B5EF4-FFF2-40B4-BE49-F238E27FC236}">
                <a16:creationId xmlns:a16="http://schemas.microsoft.com/office/drawing/2014/main" id="{97F56CAF-4FE7-41DF-8AFD-722DD4BC9915}"/>
              </a:ext>
            </a:extLst>
          </p:cNvPr>
          <p:cNvGrpSpPr/>
          <p:nvPr userDrawn="1"/>
        </p:nvGrpSpPr>
        <p:grpSpPr>
          <a:xfrm>
            <a:off x="2295167" y="1423591"/>
            <a:ext cx="7565360" cy="3101180"/>
            <a:chOff x="3100251" y="1601912"/>
            <a:chExt cx="7565360" cy="3101180"/>
          </a:xfrm>
        </p:grpSpPr>
        <p:sp>
          <p:nvSpPr>
            <p:cNvPr id="18" name="矩形: 圆角 17">
              <a:extLst>
                <a:ext uri="{FF2B5EF4-FFF2-40B4-BE49-F238E27FC236}">
                  <a16:creationId xmlns:a16="http://schemas.microsoft.com/office/drawing/2014/main" id="{57025E8F-A0F4-4DD3-A0B9-6D9C2167A0C4}"/>
                </a:ext>
              </a:extLst>
            </p:cNvPr>
            <p:cNvSpPr/>
            <p:nvPr userDrawn="1"/>
          </p:nvSpPr>
          <p:spPr>
            <a:xfrm>
              <a:off x="3100251" y="1601912"/>
              <a:ext cx="7565360" cy="3101180"/>
            </a:xfrm>
            <a:prstGeom prst="roundRect">
              <a:avLst/>
            </a:prstGeom>
            <a:solidFill>
              <a:schemeClr val="bg1"/>
            </a:solidFill>
            <a:ln w="101600">
              <a:solidFill>
                <a:srgbClr val="FCB4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27号-布丁体" panose="00000500000000000000" pitchFamily="2" charset="-122"/>
                <a:ea typeface="字魂27号-布丁体" panose="00000500000000000000" pitchFamily="2" charset="-122"/>
              </a:endParaRPr>
            </a:p>
          </p:txBody>
        </p:sp>
        <p:sp>
          <p:nvSpPr>
            <p:cNvPr id="19" name="矩形: 圆角 18">
              <a:extLst>
                <a:ext uri="{FF2B5EF4-FFF2-40B4-BE49-F238E27FC236}">
                  <a16:creationId xmlns:a16="http://schemas.microsoft.com/office/drawing/2014/main" id="{256F5323-E4AC-4AFF-88F9-DCBB7D460B6C}"/>
                </a:ext>
              </a:extLst>
            </p:cNvPr>
            <p:cNvSpPr/>
            <p:nvPr userDrawn="1"/>
          </p:nvSpPr>
          <p:spPr>
            <a:xfrm>
              <a:off x="3230674" y="1730457"/>
              <a:ext cx="7304513" cy="2843043"/>
            </a:xfrm>
            <a:prstGeom prst="roundRect">
              <a:avLst/>
            </a:prstGeom>
            <a:solidFill>
              <a:schemeClr val="bg1"/>
            </a:solidFill>
            <a:ln w="25400">
              <a:solidFill>
                <a:srgbClr val="FCB4AB"/>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27号-布丁体" panose="00000500000000000000" pitchFamily="2" charset="-122"/>
                <a:ea typeface="字魂27号-布丁体" panose="00000500000000000000" pitchFamily="2" charset="-122"/>
              </a:endParaRPr>
            </a:p>
          </p:txBody>
        </p:sp>
      </p:grpSp>
      <p:pic>
        <p:nvPicPr>
          <p:cNvPr id="14" name="图片 13">
            <a:extLst>
              <a:ext uri="{FF2B5EF4-FFF2-40B4-BE49-F238E27FC236}">
                <a16:creationId xmlns:a16="http://schemas.microsoft.com/office/drawing/2014/main" id="{CAEC9A1C-0A7E-4FAA-BF8E-A1D4C27AD7AF}"/>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39205" r="37457"/>
          <a:stretch/>
        </p:blipFill>
        <p:spPr>
          <a:xfrm>
            <a:off x="9310254" y="455141"/>
            <a:ext cx="2845439" cy="6857355"/>
          </a:xfrm>
          <a:prstGeom prst="rect">
            <a:avLst/>
          </a:prstGeom>
        </p:spPr>
      </p:pic>
      <p:pic>
        <p:nvPicPr>
          <p:cNvPr id="12" name="图片 11">
            <a:extLst>
              <a:ext uri="{FF2B5EF4-FFF2-40B4-BE49-F238E27FC236}">
                <a16:creationId xmlns:a16="http://schemas.microsoft.com/office/drawing/2014/main" id="{EB5DCEC0-982D-43F6-A012-29CF08D669AA}"/>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40327" y="3883819"/>
            <a:ext cx="10584873" cy="1835099"/>
          </a:xfrm>
          <a:prstGeom prst="rect">
            <a:avLst/>
          </a:prstGeom>
        </p:spPr>
      </p:pic>
      <p:pic>
        <p:nvPicPr>
          <p:cNvPr id="16" name="图片 15" descr="图片包含 矢量图形&#10;&#10;描述已自动生成">
            <a:extLst>
              <a:ext uri="{FF2B5EF4-FFF2-40B4-BE49-F238E27FC236}">
                <a16:creationId xmlns:a16="http://schemas.microsoft.com/office/drawing/2014/main" id="{E40CC9B0-BB87-4E89-BF46-8A30C7C8393E}"/>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356967" y="3639442"/>
            <a:ext cx="2332823" cy="2057883"/>
          </a:xfrm>
          <a:prstGeom prst="rect">
            <a:avLst/>
          </a:prstGeom>
        </p:spPr>
      </p:pic>
    </p:spTree>
    <p:extLst>
      <p:ext uri="{BB962C8B-B14F-4D97-AF65-F5344CB8AC3E}">
        <p14:creationId xmlns:p14="http://schemas.microsoft.com/office/powerpoint/2010/main" val="42284767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par>
                                <p:cTn id="14" presetID="10" presetClass="entr" presetSubtype="0"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par>
                                <p:cTn id="17" presetID="10"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par>
                                <p:cTn id="20" presetID="10" presetClass="entr" presetSubtype="0" fill="hold"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FA7C108E-08B8-4829-9E6C-DA6EB574FBE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pic>
        <p:nvPicPr>
          <p:cNvPr id="7" name="图片 6">
            <a:extLst>
              <a:ext uri="{FF2B5EF4-FFF2-40B4-BE49-F238E27FC236}">
                <a16:creationId xmlns:a16="http://schemas.microsoft.com/office/drawing/2014/main" id="{5A8D8AC6-84B5-432A-8825-5514C6997EE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4253909"/>
            <a:ext cx="12192000" cy="2604091"/>
          </a:xfrm>
          <a:prstGeom prst="rect">
            <a:avLst/>
          </a:prstGeom>
        </p:spPr>
      </p:pic>
      <p:grpSp>
        <p:nvGrpSpPr>
          <p:cNvPr id="9" name="组合 8">
            <a:extLst>
              <a:ext uri="{FF2B5EF4-FFF2-40B4-BE49-F238E27FC236}">
                <a16:creationId xmlns:a16="http://schemas.microsoft.com/office/drawing/2014/main" id="{41D289AC-03DA-4A8D-B3E5-E3F6AF3ED7BE}"/>
              </a:ext>
            </a:extLst>
          </p:cNvPr>
          <p:cNvGrpSpPr/>
          <p:nvPr userDrawn="1"/>
        </p:nvGrpSpPr>
        <p:grpSpPr>
          <a:xfrm>
            <a:off x="2303943" y="1285841"/>
            <a:ext cx="1573994" cy="2997215"/>
            <a:chOff x="4241493" y="1810742"/>
            <a:chExt cx="1177388" cy="2241994"/>
          </a:xfrm>
        </p:grpSpPr>
        <p:grpSp>
          <p:nvGrpSpPr>
            <p:cNvPr id="10" name="组合 9">
              <a:extLst>
                <a:ext uri="{FF2B5EF4-FFF2-40B4-BE49-F238E27FC236}">
                  <a16:creationId xmlns:a16="http://schemas.microsoft.com/office/drawing/2014/main" id="{E37B6679-5E5F-4441-9BA3-9C6635749CCE}"/>
                </a:ext>
              </a:extLst>
            </p:cNvPr>
            <p:cNvGrpSpPr/>
            <p:nvPr userDrawn="1"/>
          </p:nvGrpSpPr>
          <p:grpSpPr>
            <a:xfrm>
              <a:off x="4241494" y="1810742"/>
              <a:ext cx="1177387" cy="1177387"/>
              <a:chOff x="4123562" y="1456562"/>
              <a:chExt cx="3944875" cy="3944875"/>
            </a:xfrm>
          </p:grpSpPr>
          <p:sp>
            <p:nvSpPr>
              <p:cNvPr id="14" name="椭圆 13">
                <a:extLst>
                  <a:ext uri="{FF2B5EF4-FFF2-40B4-BE49-F238E27FC236}">
                    <a16:creationId xmlns:a16="http://schemas.microsoft.com/office/drawing/2014/main" id="{63D54080-CC56-4021-8280-62835A6D97C5}"/>
                  </a:ext>
                </a:extLst>
              </p:cNvPr>
              <p:cNvSpPr/>
              <p:nvPr userDrawn="1"/>
            </p:nvSpPr>
            <p:spPr>
              <a:xfrm>
                <a:off x="4123562" y="1456562"/>
                <a:ext cx="3944875" cy="3944875"/>
              </a:xfrm>
              <a:prstGeom prst="ellipse">
                <a:avLst/>
              </a:prstGeom>
              <a:solidFill>
                <a:schemeClr val="bg1"/>
              </a:solidFill>
              <a:ln w="101600">
                <a:solidFill>
                  <a:srgbClr val="FCB4A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zh-CN" altLang="en-US" dirty="0">
                  <a:latin typeface="字魂27号-布丁体" panose="00000500000000000000" pitchFamily="2" charset="-122"/>
                  <a:ea typeface="字魂27号-布丁体" panose="00000500000000000000" pitchFamily="2" charset="-122"/>
                </a:endParaRPr>
              </a:p>
            </p:txBody>
          </p:sp>
          <p:sp>
            <p:nvSpPr>
              <p:cNvPr id="15" name="椭圆 14">
                <a:extLst>
                  <a:ext uri="{FF2B5EF4-FFF2-40B4-BE49-F238E27FC236}">
                    <a16:creationId xmlns:a16="http://schemas.microsoft.com/office/drawing/2014/main" id="{D028AEA3-14BC-4F0C-8D0C-0C0CB5E9CFEE}"/>
                  </a:ext>
                </a:extLst>
              </p:cNvPr>
              <p:cNvSpPr/>
              <p:nvPr userDrawn="1"/>
            </p:nvSpPr>
            <p:spPr>
              <a:xfrm>
                <a:off x="4493206" y="1863116"/>
                <a:ext cx="3205586" cy="3205586"/>
              </a:xfrm>
              <a:prstGeom prst="ellipse">
                <a:avLst/>
              </a:prstGeom>
              <a:solidFill>
                <a:schemeClr val="bg1"/>
              </a:solidFill>
              <a:ln w="25400">
                <a:solidFill>
                  <a:srgbClr val="FCB4AB"/>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zh-CN" altLang="en-US" dirty="0">
                  <a:latin typeface="字魂27号-布丁体" panose="00000500000000000000" pitchFamily="2" charset="-122"/>
                  <a:ea typeface="字魂27号-布丁体" panose="00000500000000000000" pitchFamily="2" charset="-122"/>
                </a:endParaRPr>
              </a:p>
            </p:txBody>
          </p:sp>
        </p:grpSp>
        <p:grpSp>
          <p:nvGrpSpPr>
            <p:cNvPr id="11" name="组合 10">
              <a:extLst>
                <a:ext uri="{FF2B5EF4-FFF2-40B4-BE49-F238E27FC236}">
                  <a16:creationId xmlns:a16="http://schemas.microsoft.com/office/drawing/2014/main" id="{D4ED097F-D582-4BC6-BE9D-5E3C701D0C4C}"/>
                </a:ext>
              </a:extLst>
            </p:cNvPr>
            <p:cNvGrpSpPr/>
            <p:nvPr userDrawn="1"/>
          </p:nvGrpSpPr>
          <p:grpSpPr>
            <a:xfrm>
              <a:off x="4241493" y="2875349"/>
              <a:ext cx="1177387" cy="1177387"/>
              <a:chOff x="4123562" y="1456562"/>
              <a:chExt cx="3944875" cy="3944875"/>
            </a:xfrm>
          </p:grpSpPr>
          <p:sp>
            <p:nvSpPr>
              <p:cNvPr id="12" name="椭圆 11">
                <a:extLst>
                  <a:ext uri="{FF2B5EF4-FFF2-40B4-BE49-F238E27FC236}">
                    <a16:creationId xmlns:a16="http://schemas.microsoft.com/office/drawing/2014/main" id="{AEB3DEB6-7850-448B-9660-5A00A59DEC78}"/>
                  </a:ext>
                </a:extLst>
              </p:cNvPr>
              <p:cNvSpPr/>
              <p:nvPr userDrawn="1"/>
            </p:nvSpPr>
            <p:spPr>
              <a:xfrm>
                <a:off x="4123562" y="1456562"/>
                <a:ext cx="3944875" cy="3944875"/>
              </a:xfrm>
              <a:prstGeom prst="ellipse">
                <a:avLst/>
              </a:prstGeom>
              <a:solidFill>
                <a:schemeClr val="bg1"/>
              </a:solidFill>
              <a:ln w="101600">
                <a:solidFill>
                  <a:srgbClr val="FCB4A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zh-CN" altLang="en-US" dirty="0">
                  <a:latin typeface="字魂27号-布丁体" panose="00000500000000000000" pitchFamily="2" charset="-122"/>
                  <a:ea typeface="字魂27号-布丁体" panose="00000500000000000000" pitchFamily="2" charset="-122"/>
                </a:endParaRPr>
              </a:p>
            </p:txBody>
          </p:sp>
          <p:sp>
            <p:nvSpPr>
              <p:cNvPr id="13" name="椭圆 12">
                <a:extLst>
                  <a:ext uri="{FF2B5EF4-FFF2-40B4-BE49-F238E27FC236}">
                    <a16:creationId xmlns:a16="http://schemas.microsoft.com/office/drawing/2014/main" id="{D3E91982-A66B-41CC-9975-E5C301A0CEEF}"/>
                  </a:ext>
                </a:extLst>
              </p:cNvPr>
              <p:cNvSpPr/>
              <p:nvPr userDrawn="1"/>
            </p:nvSpPr>
            <p:spPr>
              <a:xfrm>
                <a:off x="4493206" y="1863116"/>
                <a:ext cx="3205586" cy="3205586"/>
              </a:xfrm>
              <a:prstGeom prst="ellipse">
                <a:avLst/>
              </a:prstGeom>
              <a:solidFill>
                <a:schemeClr val="bg1"/>
              </a:solidFill>
              <a:ln w="25400">
                <a:solidFill>
                  <a:srgbClr val="FCB4AB"/>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zh-CN" altLang="en-US" dirty="0">
                  <a:latin typeface="字魂27号-布丁体" panose="00000500000000000000" pitchFamily="2" charset="-122"/>
                  <a:ea typeface="字魂27号-布丁体" panose="00000500000000000000" pitchFamily="2" charset="-122"/>
                </a:endParaRPr>
              </a:p>
            </p:txBody>
          </p:sp>
        </p:grpSp>
      </p:grpSp>
      <p:pic>
        <p:nvPicPr>
          <p:cNvPr id="16" name="图片 15">
            <a:extLst>
              <a:ext uri="{FF2B5EF4-FFF2-40B4-BE49-F238E27FC236}">
                <a16:creationId xmlns:a16="http://schemas.microsoft.com/office/drawing/2014/main" id="{AA243EB8-A868-4FDD-8AEC-301497C808B7}"/>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40327" y="3883819"/>
            <a:ext cx="10584873" cy="1835099"/>
          </a:xfrm>
          <a:prstGeom prst="rect">
            <a:avLst/>
          </a:prstGeom>
        </p:spPr>
      </p:pic>
      <p:pic>
        <p:nvPicPr>
          <p:cNvPr id="18" name="图片 17" descr="图片包含 杯子, 咖啡, 餐桌, 就坐&#10;&#10;描述已自动生成">
            <a:extLst>
              <a:ext uri="{FF2B5EF4-FFF2-40B4-BE49-F238E27FC236}">
                <a16:creationId xmlns:a16="http://schemas.microsoft.com/office/drawing/2014/main" id="{606DA1B8-E9C0-4E90-AA76-CDC0B582F543}"/>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8951235" y="4253586"/>
            <a:ext cx="1873643" cy="1513404"/>
          </a:xfrm>
          <a:prstGeom prst="rect">
            <a:avLst/>
          </a:prstGeom>
        </p:spPr>
      </p:pic>
    </p:spTree>
    <p:extLst>
      <p:ext uri="{BB962C8B-B14F-4D97-AF65-F5344CB8AC3E}">
        <p14:creationId xmlns:p14="http://schemas.microsoft.com/office/powerpoint/2010/main" val="36155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par>
                                <p:cTn id="17" presetID="10" presetClass="entr" presetSubtype="0"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5691084A-74F1-4736-8D45-15D3A7CC4D3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63237" y="-317159"/>
            <a:ext cx="12192000" cy="6857355"/>
          </a:xfrm>
          <a:prstGeom prst="rect">
            <a:avLst/>
          </a:prstGeom>
        </p:spPr>
      </p:pic>
      <p:pic>
        <p:nvPicPr>
          <p:cNvPr id="8" name="图片 7">
            <a:extLst>
              <a:ext uri="{FF2B5EF4-FFF2-40B4-BE49-F238E27FC236}">
                <a16:creationId xmlns:a16="http://schemas.microsoft.com/office/drawing/2014/main" id="{FC4ABD97-AAFF-457D-B493-9A1AD6CC45E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4253909"/>
            <a:ext cx="12192000" cy="2604091"/>
          </a:xfrm>
          <a:prstGeom prst="rect">
            <a:avLst/>
          </a:prstGeom>
        </p:spPr>
      </p:pic>
      <p:grpSp>
        <p:nvGrpSpPr>
          <p:cNvPr id="17" name="组合 16">
            <a:extLst>
              <a:ext uri="{FF2B5EF4-FFF2-40B4-BE49-F238E27FC236}">
                <a16:creationId xmlns:a16="http://schemas.microsoft.com/office/drawing/2014/main" id="{DD3D1AF2-8A8F-4B29-A53F-0CA5951C05B0}"/>
              </a:ext>
            </a:extLst>
          </p:cNvPr>
          <p:cNvGrpSpPr/>
          <p:nvPr userDrawn="1"/>
        </p:nvGrpSpPr>
        <p:grpSpPr>
          <a:xfrm>
            <a:off x="4123562" y="1139082"/>
            <a:ext cx="3944875" cy="3944875"/>
            <a:chOff x="4123562" y="1456562"/>
            <a:chExt cx="3944875" cy="3944875"/>
          </a:xfrm>
        </p:grpSpPr>
        <p:sp>
          <p:nvSpPr>
            <p:cNvPr id="18" name="椭圆 17">
              <a:extLst>
                <a:ext uri="{FF2B5EF4-FFF2-40B4-BE49-F238E27FC236}">
                  <a16:creationId xmlns:a16="http://schemas.microsoft.com/office/drawing/2014/main" id="{5548533C-132E-48CE-9C3B-88EA70505E84}"/>
                </a:ext>
              </a:extLst>
            </p:cNvPr>
            <p:cNvSpPr/>
            <p:nvPr userDrawn="1"/>
          </p:nvSpPr>
          <p:spPr>
            <a:xfrm>
              <a:off x="4123562" y="1456562"/>
              <a:ext cx="3944875" cy="3944875"/>
            </a:xfrm>
            <a:prstGeom prst="ellipse">
              <a:avLst/>
            </a:prstGeom>
            <a:solidFill>
              <a:schemeClr val="bg1"/>
            </a:solidFill>
            <a:ln w="101600">
              <a:solidFill>
                <a:srgbClr val="FCB4A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zh-CN" altLang="en-US" dirty="0">
                <a:latin typeface="字魂27号-布丁体" panose="00000500000000000000" pitchFamily="2" charset="-122"/>
                <a:ea typeface="字魂27号-布丁体" panose="00000500000000000000" pitchFamily="2" charset="-122"/>
              </a:endParaRPr>
            </a:p>
          </p:txBody>
        </p:sp>
        <p:sp>
          <p:nvSpPr>
            <p:cNvPr id="19" name="椭圆 18">
              <a:extLst>
                <a:ext uri="{FF2B5EF4-FFF2-40B4-BE49-F238E27FC236}">
                  <a16:creationId xmlns:a16="http://schemas.microsoft.com/office/drawing/2014/main" id="{CA103CED-F8BA-402A-B643-9ADA9C3680A1}"/>
                </a:ext>
              </a:extLst>
            </p:cNvPr>
            <p:cNvSpPr/>
            <p:nvPr userDrawn="1"/>
          </p:nvSpPr>
          <p:spPr>
            <a:xfrm>
              <a:off x="4251842" y="1584842"/>
              <a:ext cx="3688316" cy="3688316"/>
            </a:xfrm>
            <a:prstGeom prst="ellipse">
              <a:avLst/>
            </a:prstGeom>
            <a:solidFill>
              <a:schemeClr val="bg1"/>
            </a:solidFill>
            <a:ln w="25400">
              <a:solidFill>
                <a:srgbClr val="FCB4AB"/>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zh-CN" altLang="en-US" dirty="0">
                <a:latin typeface="字魂27号-布丁体" panose="00000500000000000000" pitchFamily="2" charset="-122"/>
                <a:ea typeface="字魂27号-布丁体" panose="00000500000000000000" pitchFamily="2" charset="-122"/>
              </a:endParaRPr>
            </a:p>
          </p:txBody>
        </p:sp>
      </p:grpSp>
      <p:pic>
        <p:nvPicPr>
          <p:cNvPr id="16" name="图片 15">
            <a:extLst>
              <a:ext uri="{FF2B5EF4-FFF2-40B4-BE49-F238E27FC236}">
                <a16:creationId xmlns:a16="http://schemas.microsoft.com/office/drawing/2014/main" id="{A88D47B7-DCC6-4675-BB58-669B27351E2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40327" y="3883819"/>
            <a:ext cx="10584873" cy="1835099"/>
          </a:xfrm>
          <a:prstGeom prst="rect">
            <a:avLst/>
          </a:prstGeom>
        </p:spPr>
      </p:pic>
    </p:spTree>
    <p:extLst>
      <p:ext uri="{BB962C8B-B14F-4D97-AF65-F5344CB8AC3E}">
        <p14:creationId xmlns:p14="http://schemas.microsoft.com/office/powerpoint/2010/main" val="24769249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par>
                                <p:cTn id="14" presetID="10" presetClass="entr" presetSubtype="0"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F7D86D6B-A0A4-4B21-A15A-B763E74BB16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grpSp>
        <p:nvGrpSpPr>
          <p:cNvPr id="11" name="组合 10">
            <a:extLst>
              <a:ext uri="{FF2B5EF4-FFF2-40B4-BE49-F238E27FC236}">
                <a16:creationId xmlns:a16="http://schemas.microsoft.com/office/drawing/2014/main" id="{C58011EB-65D5-49F3-A610-DF22EA022EBB}"/>
              </a:ext>
            </a:extLst>
          </p:cNvPr>
          <p:cNvGrpSpPr/>
          <p:nvPr userDrawn="1"/>
        </p:nvGrpSpPr>
        <p:grpSpPr>
          <a:xfrm>
            <a:off x="1066800" y="656289"/>
            <a:ext cx="10401759" cy="5545419"/>
            <a:chOff x="895120" y="560948"/>
            <a:chExt cx="10401759" cy="5545419"/>
          </a:xfrm>
        </p:grpSpPr>
        <p:sp>
          <p:nvSpPr>
            <p:cNvPr id="12" name="矩形: 圆角 11">
              <a:extLst>
                <a:ext uri="{FF2B5EF4-FFF2-40B4-BE49-F238E27FC236}">
                  <a16:creationId xmlns:a16="http://schemas.microsoft.com/office/drawing/2014/main" id="{FDC2CF5C-8625-46A6-A344-CF987679829E}"/>
                </a:ext>
              </a:extLst>
            </p:cNvPr>
            <p:cNvSpPr/>
            <p:nvPr userDrawn="1"/>
          </p:nvSpPr>
          <p:spPr>
            <a:xfrm>
              <a:off x="895120" y="560948"/>
              <a:ext cx="10401759" cy="5545419"/>
            </a:xfrm>
            <a:prstGeom prst="roundRect">
              <a:avLst>
                <a:gd name="adj" fmla="val 12892"/>
              </a:avLst>
            </a:prstGeom>
            <a:solidFill>
              <a:schemeClr val="bg1"/>
            </a:solidFill>
            <a:ln w="101600">
              <a:solidFill>
                <a:srgbClr val="FCB4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27号-布丁体" panose="00000500000000000000" pitchFamily="2" charset="-122"/>
                <a:ea typeface="字魂27号-布丁体" panose="00000500000000000000" pitchFamily="2" charset="-122"/>
              </a:endParaRPr>
            </a:p>
          </p:txBody>
        </p:sp>
        <p:sp>
          <p:nvSpPr>
            <p:cNvPr id="13" name="矩形: 圆角 12">
              <a:extLst>
                <a:ext uri="{FF2B5EF4-FFF2-40B4-BE49-F238E27FC236}">
                  <a16:creationId xmlns:a16="http://schemas.microsoft.com/office/drawing/2014/main" id="{B4A9E5B3-48D7-4231-9AEA-EDC5D1FA761F}"/>
                </a:ext>
              </a:extLst>
            </p:cNvPr>
            <p:cNvSpPr/>
            <p:nvPr userDrawn="1"/>
          </p:nvSpPr>
          <p:spPr>
            <a:xfrm>
              <a:off x="1028699" y="690851"/>
              <a:ext cx="10134600" cy="5258257"/>
            </a:xfrm>
            <a:prstGeom prst="roundRect">
              <a:avLst>
                <a:gd name="adj" fmla="val 13065"/>
              </a:avLst>
            </a:prstGeom>
            <a:solidFill>
              <a:schemeClr val="bg1"/>
            </a:solidFill>
            <a:ln w="25400">
              <a:solidFill>
                <a:srgbClr val="FCB4AB"/>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27号-布丁体" panose="00000500000000000000" pitchFamily="2" charset="-122"/>
                <a:ea typeface="字魂27号-布丁体" panose="00000500000000000000" pitchFamily="2" charset="-122"/>
              </a:endParaRPr>
            </a:p>
          </p:txBody>
        </p:sp>
      </p:grpSp>
      <p:pic>
        <p:nvPicPr>
          <p:cNvPr id="9" name="图片 8">
            <a:extLst>
              <a:ext uri="{FF2B5EF4-FFF2-40B4-BE49-F238E27FC236}">
                <a16:creationId xmlns:a16="http://schemas.microsoft.com/office/drawing/2014/main" id="{8BACC703-E50F-4631-B84E-332B9CFCBCB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5227647"/>
            <a:ext cx="12192000" cy="2604091"/>
          </a:xfrm>
          <a:prstGeom prst="rect">
            <a:avLst/>
          </a:prstGeom>
        </p:spPr>
      </p:pic>
      <p:pic>
        <p:nvPicPr>
          <p:cNvPr id="10" name="图片 9">
            <a:extLst>
              <a:ext uri="{FF2B5EF4-FFF2-40B4-BE49-F238E27FC236}">
                <a16:creationId xmlns:a16="http://schemas.microsoft.com/office/drawing/2014/main" id="{F2222958-C764-4C5B-8233-5EE13A4788CA}"/>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40327" y="4831894"/>
            <a:ext cx="10584873" cy="1835099"/>
          </a:xfrm>
          <a:prstGeom prst="rect">
            <a:avLst/>
          </a:prstGeom>
        </p:spPr>
      </p:pic>
    </p:spTree>
    <p:extLst>
      <p:ext uri="{BB962C8B-B14F-4D97-AF65-F5344CB8AC3E}">
        <p14:creationId xmlns:p14="http://schemas.microsoft.com/office/powerpoint/2010/main" val="34650026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par>
                                <p:cTn id="14" presetID="10" presetClass="entr" presetSubtype="0"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两栏内容">
    <p:bg>
      <p:bgPr>
        <a:solidFill>
          <a:srgbClr val="C8F8F8"/>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05825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241ABAF1-27C2-4F72-87FE-AC865781DCA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grpSp>
        <p:nvGrpSpPr>
          <p:cNvPr id="7" name="组合 6">
            <a:extLst>
              <a:ext uri="{FF2B5EF4-FFF2-40B4-BE49-F238E27FC236}">
                <a16:creationId xmlns:a16="http://schemas.microsoft.com/office/drawing/2014/main" id="{5E631F3A-72E0-4851-8DB3-D10AD6FA11AB}"/>
              </a:ext>
            </a:extLst>
          </p:cNvPr>
          <p:cNvGrpSpPr/>
          <p:nvPr userDrawn="1"/>
        </p:nvGrpSpPr>
        <p:grpSpPr>
          <a:xfrm>
            <a:off x="895120" y="560948"/>
            <a:ext cx="10401759" cy="5545419"/>
            <a:chOff x="895120" y="560948"/>
            <a:chExt cx="10401759" cy="5545419"/>
          </a:xfrm>
        </p:grpSpPr>
        <p:sp>
          <p:nvSpPr>
            <p:cNvPr id="8" name="矩形: 圆角 7">
              <a:extLst>
                <a:ext uri="{FF2B5EF4-FFF2-40B4-BE49-F238E27FC236}">
                  <a16:creationId xmlns:a16="http://schemas.microsoft.com/office/drawing/2014/main" id="{CB697BC2-8FD7-49E6-B4E6-45221D4D1D65}"/>
                </a:ext>
              </a:extLst>
            </p:cNvPr>
            <p:cNvSpPr/>
            <p:nvPr userDrawn="1"/>
          </p:nvSpPr>
          <p:spPr>
            <a:xfrm>
              <a:off x="895120" y="560948"/>
              <a:ext cx="10401759" cy="5545419"/>
            </a:xfrm>
            <a:prstGeom prst="roundRect">
              <a:avLst>
                <a:gd name="adj" fmla="val 12892"/>
              </a:avLst>
            </a:prstGeom>
            <a:solidFill>
              <a:schemeClr val="bg1"/>
            </a:solidFill>
            <a:ln w="101600">
              <a:solidFill>
                <a:srgbClr val="FCB4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27号-布丁体" panose="00000500000000000000" pitchFamily="2" charset="-122"/>
                <a:ea typeface="字魂27号-布丁体" panose="00000500000000000000" pitchFamily="2" charset="-122"/>
              </a:endParaRPr>
            </a:p>
          </p:txBody>
        </p:sp>
        <p:sp>
          <p:nvSpPr>
            <p:cNvPr id="9" name="矩形: 圆角 8">
              <a:extLst>
                <a:ext uri="{FF2B5EF4-FFF2-40B4-BE49-F238E27FC236}">
                  <a16:creationId xmlns:a16="http://schemas.microsoft.com/office/drawing/2014/main" id="{3E132608-20F4-4D63-8AB2-D67E30C7AACD}"/>
                </a:ext>
              </a:extLst>
            </p:cNvPr>
            <p:cNvSpPr/>
            <p:nvPr userDrawn="1"/>
          </p:nvSpPr>
          <p:spPr>
            <a:xfrm>
              <a:off x="1028699" y="690851"/>
              <a:ext cx="10134600" cy="5258257"/>
            </a:xfrm>
            <a:prstGeom prst="roundRect">
              <a:avLst>
                <a:gd name="adj" fmla="val 13065"/>
              </a:avLst>
            </a:prstGeom>
            <a:solidFill>
              <a:schemeClr val="bg1"/>
            </a:solidFill>
            <a:ln w="25400">
              <a:solidFill>
                <a:srgbClr val="FCB4AB"/>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27号-布丁体" panose="00000500000000000000" pitchFamily="2" charset="-122"/>
                <a:ea typeface="字魂27号-布丁体" panose="00000500000000000000" pitchFamily="2" charset="-122"/>
              </a:endParaRPr>
            </a:p>
          </p:txBody>
        </p:sp>
      </p:grpSp>
      <p:pic>
        <p:nvPicPr>
          <p:cNvPr id="10" name="图片 9">
            <a:extLst>
              <a:ext uri="{FF2B5EF4-FFF2-40B4-BE49-F238E27FC236}">
                <a16:creationId xmlns:a16="http://schemas.microsoft.com/office/drawing/2014/main" id="{F4E94941-7E77-4030-A26A-D1B6FA5C4F7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5254518"/>
            <a:ext cx="12192000" cy="2604091"/>
          </a:xfrm>
          <a:prstGeom prst="rect">
            <a:avLst/>
          </a:prstGeom>
        </p:spPr>
      </p:pic>
      <p:pic>
        <p:nvPicPr>
          <p:cNvPr id="11" name="图片 10">
            <a:extLst>
              <a:ext uri="{FF2B5EF4-FFF2-40B4-BE49-F238E27FC236}">
                <a16:creationId xmlns:a16="http://schemas.microsoft.com/office/drawing/2014/main" id="{04D142D2-2047-4F6E-99C2-375DACF1E117}"/>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40327" y="4831894"/>
            <a:ext cx="10584873" cy="1835099"/>
          </a:xfrm>
          <a:prstGeom prst="rect">
            <a:avLst/>
          </a:prstGeom>
        </p:spPr>
      </p:pic>
      <p:pic>
        <p:nvPicPr>
          <p:cNvPr id="12" name="图片 11">
            <a:extLst>
              <a:ext uri="{FF2B5EF4-FFF2-40B4-BE49-F238E27FC236}">
                <a16:creationId xmlns:a16="http://schemas.microsoft.com/office/drawing/2014/main" id="{17316F23-1F33-49B8-AF56-84E408DB7E0A}"/>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39205" r="37457"/>
          <a:stretch/>
        </p:blipFill>
        <p:spPr>
          <a:xfrm>
            <a:off x="9480140" y="1825840"/>
            <a:ext cx="2845439" cy="6857355"/>
          </a:xfrm>
          <a:prstGeom prst="rect">
            <a:avLst/>
          </a:prstGeom>
        </p:spPr>
      </p:pic>
    </p:spTree>
    <p:extLst>
      <p:ext uri="{BB962C8B-B14F-4D97-AF65-F5344CB8AC3E}">
        <p14:creationId xmlns:p14="http://schemas.microsoft.com/office/powerpoint/2010/main" val="38707080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par>
                                <p:cTn id="14" presetID="10" presetClass="entr" presetSubtype="0"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par>
                                <p:cTn id="17" presetID="10"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grpSp>
        <p:nvGrpSpPr>
          <p:cNvPr id="11" name="组合 10">
            <a:extLst>
              <a:ext uri="{FF2B5EF4-FFF2-40B4-BE49-F238E27FC236}">
                <a16:creationId xmlns:a16="http://schemas.microsoft.com/office/drawing/2014/main" id="{4241D4D7-09BE-4C0A-BD78-98CC1DC27380}"/>
              </a:ext>
            </a:extLst>
          </p:cNvPr>
          <p:cNvGrpSpPr/>
          <p:nvPr userDrawn="1"/>
        </p:nvGrpSpPr>
        <p:grpSpPr>
          <a:xfrm>
            <a:off x="895120" y="560948"/>
            <a:ext cx="10401759" cy="5545419"/>
            <a:chOff x="895120" y="560948"/>
            <a:chExt cx="10401759" cy="5545419"/>
          </a:xfrm>
        </p:grpSpPr>
        <p:sp>
          <p:nvSpPr>
            <p:cNvPr id="12" name="矩形: 圆角 11">
              <a:extLst>
                <a:ext uri="{FF2B5EF4-FFF2-40B4-BE49-F238E27FC236}">
                  <a16:creationId xmlns:a16="http://schemas.microsoft.com/office/drawing/2014/main" id="{EBF0E34F-6250-45FC-90CA-0E5A88F0B6AE}"/>
                </a:ext>
              </a:extLst>
            </p:cNvPr>
            <p:cNvSpPr/>
            <p:nvPr userDrawn="1"/>
          </p:nvSpPr>
          <p:spPr>
            <a:xfrm>
              <a:off x="895120" y="560948"/>
              <a:ext cx="10401759" cy="5545419"/>
            </a:xfrm>
            <a:prstGeom prst="roundRect">
              <a:avLst>
                <a:gd name="adj" fmla="val 12892"/>
              </a:avLst>
            </a:prstGeom>
            <a:solidFill>
              <a:schemeClr val="bg1"/>
            </a:solidFill>
            <a:ln w="101600">
              <a:solidFill>
                <a:srgbClr val="FCB4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27号-布丁体" panose="00000500000000000000" pitchFamily="2" charset="-122"/>
                <a:ea typeface="字魂27号-布丁体" panose="00000500000000000000" pitchFamily="2" charset="-122"/>
              </a:endParaRPr>
            </a:p>
          </p:txBody>
        </p:sp>
        <p:sp>
          <p:nvSpPr>
            <p:cNvPr id="13" name="矩形: 圆角 12">
              <a:extLst>
                <a:ext uri="{FF2B5EF4-FFF2-40B4-BE49-F238E27FC236}">
                  <a16:creationId xmlns:a16="http://schemas.microsoft.com/office/drawing/2014/main" id="{EEA8F86D-F25B-475C-94D4-40E477D9E782}"/>
                </a:ext>
              </a:extLst>
            </p:cNvPr>
            <p:cNvSpPr/>
            <p:nvPr userDrawn="1"/>
          </p:nvSpPr>
          <p:spPr>
            <a:xfrm>
              <a:off x="1028699" y="690851"/>
              <a:ext cx="10134600" cy="5258257"/>
            </a:xfrm>
            <a:prstGeom prst="roundRect">
              <a:avLst>
                <a:gd name="adj" fmla="val 13065"/>
              </a:avLst>
            </a:prstGeom>
            <a:solidFill>
              <a:schemeClr val="bg1"/>
            </a:solidFill>
            <a:ln w="25400">
              <a:solidFill>
                <a:srgbClr val="FCB4AB"/>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27号-布丁体" panose="00000500000000000000" pitchFamily="2" charset="-122"/>
                <a:ea typeface="字魂27号-布丁体" panose="00000500000000000000" pitchFamily="2" charset="-122"/>
              </a:endParaRPr>
            </a:p>
          </p:txBody>
        </p:sp>
      </p:grpSp>
      <p:pic>
        <p:nvPicPr>
          <p:cNvPr id="15" name="图片 14">
            <a:extLst>
              <a:ext uri="{FF2B5EF4-FFF2-40B4-BE49-F238E27FC236}">
                <a16:creationId xmlns:a16="http://schemas.microsoft.com/office/drawing/2014/main" id="{E001A770-13C0-4858-9492-B35E43E2CE5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40327" y="4831894"/>
            <a:ext cx="10584873" cy="1835099"/>
          </a:xfrm>
          <a:prstGeom prst="rect">
            <a:avLst/>
          </a:prstGeom>
        </p:spPr>
      </p:pic>
      <p:pic>
        <p:nvPicPr>
          <p:cNvPr id="10" name="图片 9">
            <a:extLst>
              <a:ext uri="{FF2B5EF4-FFF2-40B4-BE49-F238E27FC236}">
                <a16:creationId xmlns:a16="http://schemas.microsoft.com/office/drawing/2014/main" id="{3E3E6FCC-2FFF-45AA-B81D-DE32EB87D763}"/>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r="49886"/>
          <a:stretch/>
        </p:blipFill>
        <p:spPr>
          <a:xfrm>
            <a:off x="0" y="4425269"/>
            <a:ext cx="2715491" cy="3047677"/>
          </a:xfrm>
          <a:prstGeom prst="rect">
            <a:avLst/>
          </a:prstGeom>
        </p:spPr>
      </p:pic>
      <p:pic>
        <p:nvPicPr>
          <p:cNvPr id="16" name="图片 15">
            <a:extLst>
              <a:ext uri="{FF2B5EF4-FFF2-40B4-BE49-F238E27FC236}">
                <a16:creationId xmlns:a16="http://schemas.microsoft.com/office/drawing/2014/main" id="{C6450420-E003-493A-8CE9-7742CE258F4B}"/>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53054" r="-3168"/>
          <a:stretch/>
        </p:blipFill>
        <p:spPr>
          <a:xfrm>
            <a:off x="9157853" y="4122056"/>
            <a:ext cx="3255819" cy="3654103"/>
          </a:xfrm>
          <a:prstGeom prst="rect">
            <a:avLst/>
          </a:prstGeom>
        </p:spPr>
      </p:pic>
      <p:pic>
        <p:nvPicPr>
          <p:cNvPr id="17" name="图片 16" descr="图片包含 杯子, 咖啡, 餐桌, 就坐&#10;&#10;描述已自动生成">
            <a:extLst>
              <a:ext uri="{FF2B5EF4-FFF2-40B4-BE49-F238E27FC236}">
                <a16:creationId xmlns:a16="http://schemas.microsoft.com/office/drawing/2014/main" id="{3F5D2DF6-6734-4E7E-9975-72E2D4E62129}"/>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251557" y="3959315"/>
            <a:ext cx="1873643" cy="1513404"/>
          </a:xfrm>
          <a:prstGeom prst="rect">
            <a:avLst/>
          </a:prstGeom>
        </p:spPr>
      </p:pic>
    </p:spTree>
    <p:extLst>
      <p:ext uri="{BB962C8B-B14F-4D97-AF65-F5344CB8AC3E}">
        <p14:creationId xmlns:p14="http://schemas.microsoft.com/office/powerpoint/2010/main" val="13920324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par>
                                <p:cTn id="11" presetID="10"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par>
                                <p:cTn id="14" presetID="10" presetClass="entr" presetSubtype="0"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par>
                                <p:cTn id="17" presetID="10" presetClass="entr" presetSubtype="0"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252458E6-F891-44F0-A4BD-BF7D83DAA41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grpSp>
        <p:nvGrpSpPr>
          <p:cNvPr id="6" name="组合 5">
            <a:extLst>
              <a:ext uri="{FF2B5EF4-FFF2-40B4-BE49-F238E27FC236}">
                <a16:creationId xmlns:a16="http://schemas.microsoft.com/office/drawing/2014/main" id="{EE62DB45-5C15-4C33-A6D2-76B8503A4FF3}"/>
              </a:ext>
            </a:extLst>
          </p:cNvPr>
          <p:cNvGrpSpPr/>
          <p:nvPr userDrawn="1"/>
        </p:nvGrpSpPr>
        <p:grpSpPr>
          <a:xfrm>
            <a:off x="895120" y="560948"/>
            <a:ext cx="10401759" cy="5545419"/>
            <a:chOff x="895120" y="560948"/>
            <a:chExt cx="10401759" cy="5545419"/>
          </a:xfrm>
        </p:grpSpPr>
        <p:sp>
          <p:nvSpPr>
            <p:cNvPr id="7" name="矩形: 圆角 6">
              <a:extLst>
                <a:ext uri="{FF2B5EF4-FFF2-40B4-BE49-F238E27FC236}">
                  <a16:creationId xmlns:a16="http://schemas.microsoft.com/office/drawing/2014/main" id="{4709B713-502E-45CF-9984-624AAFDA6176}"/>
                </a:ext>
              </a:extLst>
            </p:cNvPr>
            <p:cNvSpPr/>
            <p:nvPr userDrawn="1"/>
          </p:nvSpPr>
          <p:spPr>
            <a:xfrm>
              <a:off x="895120" y="560948"/>
              <a:ext cx="10401759" cy="5545419"/>
            </a:xfrm>
            <a:prstGeom prst="roundRect">
              <a:avLst>
                <a:gd name="adj" fmla="val 12892"/>
              </a:avLst>
            </a:prstGeom>
            <a:solidFill>
              <a:schemeClr val="bg1"/>
            </a:solidFill>
            <a:ln w="101600">
              <a:solidFill>
                <a:srgbClr val="FCB4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27号-布丁体" panose="00000500000000000000" pitchFamily="2" charset="-122"/>
                <a:ea typeface="字魂27号-布丁体" panose="00000500000000000000" pitchFamily="2" charset="-122"/>
              </a:endParaRPr>
            </a:p>
          </p:txBody>
        </p:sp>
        <p:sp>
          <p:nvSpPr>
            <p:cNvPr id="8" name="矩形: 圆角 7">
              <a:extLst>
                <a:ext uri="{FF2B5EF4-FFF2-40B4-BE49-F238E27FC236}">
                  <a16:creationId xmlns:a16="http://schemas.microsoft.com/office/drawing/2014/main" id="{67650CCD-C555-44E6-9F75-4D5FB8EFA7EA}"/>
                </a:ext>
              </a:extLst>
            </p:cNvPr>
            <p:cNvSpPr/>
            <p:nvPr userDrawn="1"/>
          </p:nvSpPr>
          <p:spPr>
            <a:xfrm>
              <a:off x="1028699" y="690851"/>
              <a:ext cx="10134600" cy="5258257"/>
            </a:xfrm>
            <a:prstGeom prst="roundRect">
              <a:avLst>
                <a:gd name="adj" fmla="val 13065"/>
              </a:avLst>
            </a:prstGeom>
            <a:solidFill>
              <a:schemeClr val="bg1"/>
            </a:solidFill>
            <a:ln w="25400">
              <a:solidFill>
                <a:srgbClr val="FCB4AB"/>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27号-布丁体" panose="00000500000000000000" pitchFamily="2" charset="-122"/>
                <a:ea typeface="字魂27号-布丁体" panose="00000500000000000000" pitchFamily="2" charset="-122"/>
              </a:endParaRPr>
            </a:p>
          </p:txBody>
        </p:sp>
      </p:grpSp>
      <p:pic>
        <p:nvPicPr>
          <p:cNvPr id="9" name="图片 8">
            <a:extLst>
              <a:ext uri="{FF2B5EF4-FFF2-40B4-BE49-F238E27FC236}">
                <a16:creationId xmlns:a16="http://schemas.microsoft.com/office/drawing/2014/main" id="{E2E28DB3-71A7-4E52-8576-2DD9E511337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5254518"/>
            <a:ext cx="12192000" cy="2604091"/>
          </a:xfrm>
          <a:prstGeom prst="rect">
            <a:avLst/>
          </a:prstGeom>
        </p:spPr>
      </p:pic>
      <p:pic>
        <p:nvPicPr>
          <p:cNvPr id="10" name="图片 9">
            <a:extLst>
              <a:ext uri="{FF2B5EF4-FFF2-40B4-BE49-F238E27FC236}">
                <a16:creationId xmlns:a16="http://schemas.microsoft.com/office/drawing/2014/main" id="{A5D45C8A-AA54-4C68-BA1D-E8313B68EEEA}"/>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40327" y="4831894"/>
            <a:ext cx="10584873" cy="1835099"/>
          </a:xfrm>
          <a:prstGeom prst="rect">
            <a:avLst/>
          </a:prstGeom>
        </p:spPr>
      </p:pic>
      <p:pic>
        <p:nvPicPr>
          <p:cNvPr id="12" name="图片 11">
            <a:extLst>
              <a:ext uri="{FF2B5EF4-FFF2-40B4-BE49-F238E27FC236}">
                <a16:creationId xmlns:a16="http://schemas.microsoft.com/office/drawing/2014/main" id="{43553511-C3EC-444F-9CE6-8722184B70A4}"/>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39205" r="37457"/>
          <a:stretch/>
        </p:blipFill>
        <p:spPr>
          <a:xfrm>
            <a:off x="0" y="1825840"/>
            <a:ext cx="2845439" cy="6857355"/>
          </a:xfrm>
          <a:prstGeom prst="rect">
            <a:avLst/>
          </a:prstGeom>
        </p:spPr>
      </p:pic>
    </p:spTree>
    <p:extLst>
      <p:ext uri="{BB962C8B-B14F-4D97-AF65-F5344CB8AC3E}">
        <p14:creationId xmlns:p14="http://schemas.microsoft.com/office/powerpoint/2010/main" val="19587144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par>
                                <p:cTn id="14" presetID="10" presetClass="entr" presetSubtype="0"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par>
                                <p:cTn id="17" presetID="10"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12CD1951-F2A4-4045-8272-E6F16D8A976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pic>
        <p:nvPicPr>
          <p:cNvPr id="9" name="图片 8">
            <a:extLst>
              <a:ext uri="{FF2B5EF4-FFF2-40B4-BE49-F238E27FC236}">
                <a16:creationId xmlns:a16="http://schemas.microsoft.com/office/drawing/2014/main" id="{BF69489D-ED27-4A7D-A964-EFD2A65F0DA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4253909"/>
            <a:ext cx="12192000" cy="2604091"/>
          </a:xfrm>
          <a:prstGeom prst="rect">
            <a:avLst/>
          </a:prstGeom>
        </p:spPr>
      </p:pic>
      <p:grpSp>
        <p:nvGrpSpPr>
          <p:cNvPr id="10" name="组合 9">
            <a:extLst>
              <a:ext uri="{FF2B5EF4-FFF2-40B4-BE49-F238E27FC236}">
                <a16:creationId xmlns:a16="http://schemas.microsoft.com/office/drawing/2014/main" id="{CEE906FF-0B79-441C-B242-EBC4489E0949}"/>
              </a:ext>
            </a:extLst>
          </p:cNvPr>
          <p:cNvGrpSpPr/>
          <p:nvPr userDrawn="1"/>
        </p:nvGrpSpPr>
        <p:grpSpPr>
          <a:xfrm>
            <a:off x="2295167" y="1423591"/>
            <a:ext cx="7565360" cy="3101180"/>
            <a:chOff x="3100251" y="1601912"/>
            <a:chExt cx="7565360" cy="3101180"/>
          </a:xfrm>
        </p:grpSpPr>
        <p:sp>
          <p:nvSpPr>
            <p:cNvPr id="11" name="矩形: 圆角 10">
              <a:extLst>
                <a:ext uri="{FF2B5EF4-FFF2-40B4-BE49-F238E27FC236}">
                  <a16:creationId xmlns:a16="http://schemas.microsoft.com/office/drawing/2014/main" id="{FF0BC184-39DC-491F-8A8C-108337BF2D9C}"/>
                </a:ext>
              </a:extLst>
            </p:cNvPr>
            <p:cNvSpPr/>
            <p:nvPr userDrawn="1"/>
          </p:nvSpPr>
          <p:spPr>
            <a:xfrm>
              <a:off x="3100251" y="1601912"/>
              <a:ext cx="7565360" cy="3101180"/>
            </a:xfrm>
            <a:prstGeom prst="roundRect">
              <a:avLst/>
            </a:prstGeom>
            <a:solidFill>
              <a:schemeClr val="bg1"/>
            </a:solidFill>
            <a:ln w="101600">
              <a:solidFill>
                <a:srgbClr val="FCB4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27号-布丁体" panose="00000500000000000000" pitchFamily="2" charset="-122"/>
                <a:ea typeface="字魂27号-布丁体" panose="00000500000000000000" pitchFamily="2" charset="-122"/>
              </a:endParaRPr>
            </a:p>
          </p:txBody>
        </p:sp>
        <p:sp>
          <p:nvSpPr>
            <p:cNvPr id="12" name="矩形: 圆角 11">
              <a:extLst>
                <a:ext uri="{FF2B5EF4-FFF2-40B4-BE49-F238E27FC236}">
                  <a16:creationId xmlns:a16="http://schemas.microsoft.com/office/drawing/2014/main" id="{0BBA03F2-9E4E-4D47-8187-9AFC977CBE36}"/>
                </a:ext>
              </a:extLst>
            </p:cNvPr>
            <p:cNvSpPr/>
            <p:nvPr userDrawn="1"/>
          </p:nvSpPr>
          <p:spPr>
            <a:xfrm>
              <a:off x="3230674" y="1730457"/>
              <a:ext cx="7304513" cy="2843043"/>
            </a:xfrm>
            <a:prstGeom prst="roundRect">
              <a:avLst/>
            </a:prstGeom>
            <a:solidFill>
              <a:schemeClr val="bg1"/>
            </a:solidFill>
            <a:ln w="25400">
              <a:solidFill>
                <a:srgbClr val="FCB4AB"/>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27号-布丁体" panose="00000500000000000000" pitchFamily="2" charset="-122"/>
                <a:ea typeface="字魂27号-布丁体" panose="00000500000000000000" pitchFamily="2" charset="-122"/>
              </a:endParaRPr>
            </a:p>
          </p:txBody>
        </p:sp>
      </p:grpSp>
      <p:pic>
        <p:nvPicPr>
          <p:cNvPr id="13" name="图片 12">
            <a:extLst>
              <a:ext uri="{FF2B5EF4-FFF2-40B4-BE49-F238E27FC236}">
                <a16:creationId xmlns:a16="http://schemas.microsoft.com/office/drawing/2014/main" id="{5D4E44D8-8CDC-455C-A02D-5A432C927B7B}"/>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39205" r="37457"/>
          <a:stretch/>
        </p:blipFill>
        <p:spPr>
          <a:xfrm>
            <a:off x="9310254" y="455141"/>
            <a:ext cx="2845439" cy="6857355"/>
          </a:xfrm>
          <a:prstGeom prst="rect">
            <a:avLst/>
          </a:prstGeom>
        </p:spPr>
      </p:pic>
      <p:pic>
        <p:nvPicPr>
          <p:cNvPr id="14" name="图片 13">
            <a:extLst>
              <a:ext uri="{FF2B5EF4-FFF2-40B4-BE49-F238E27FC236}">
                <a16:creationId xmlns:a16="http://schemas.microsoft.com/office/drawing/2014/main" id="{4D811539-1D0C-4E87-A961-49D54BC69731}"/>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40327" y="3883819"/>
            <a:ext cx="10584873" cy="1835099"/>
          </a:xfrm>
          <a:prstGeom prst="rect">
            <a:avLst/>
          </a:prstGeom>
        </p:spPr>
      </p:pic>
      <p:pic>
        <p:nvPicPr>
          <p:cNvPr id="15" name="图片 14" descr="图片包含 矢量图形&#10;&#10;描述已自动生成">
            <a:extLst>
              <a:ext uri="{FF2B5EF4-FFF2-40B4-BE49-F238E27FC236}">
                <a16:creationId xmlns:a16="http://schemas.microsoft.com/office/drawing/2014/main" id="{FBDB16EA-428A-412B-8C8B-60ABE5E56B35}"/>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356967" y="3639442"/>
            <a:ext cx="2332823" cy="2057883"/>
          </a:xfrm>
          <a:prstGeom prst="rect">
            <a:avLst/>
          </a:prstGeom>
        </p:spPr>
      </p:pic>
    </p:spTree>
    <p:extLst>
      <p:ext uri="{BB962C8B-B14F-4D97-AF65-F5344CB8AC3E}">
        <p14:creationId xmlns:p14="http://schemas.microsoft.com/office/powerpoint/2010/main" val="14385386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par>
                                <p:cTn id="14" presetID="10" presetClass="entr" presetSubtype="0"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par>
                                <p:cTn id="17" presetID="10" presetClass="entr" presetSubtype="0"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par>
                                <p:cTn id="20" presetID="10" presetClass="entr" presetSubtype="0"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FCA4FC0F-6B74-49E0-B6AE-F57C51CB30B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5043618"/>
            <a:ext cx="12192000" cy="2604091"/>
          </a:xfrm>
          <a:prstGeom prst="rect">
            <a:avLst/>
          </a:prstGeom>
        </p:spPr>
      </p:pic>
      <p:pic>
        <p:nvPicPr>
          <p:cNvPr id="9" name="图片 8">
            <a:extLst>
              <a:ext uri="{FF2B5EF4-FFF2-40B4-BE49-F238E27FC236}">
                <a16:creationId xmlns:a16="http://schemas.microsoft.com/office/drawing/2014/main" id="{62DB025E-498B-4FD2-ABB2-4376650D66E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40327" y="4673528"/>
            <a:ext cx="10584873" cy="1835099"/>
          </a:xfrm>
          <a:prstGeom prst="rect">
            <a:avLst/>
          </a:prstGeom>
        </p:spPr>
      </p:pic>
    </p:spTree>
    <p:extLst>
      <p:ext uri="{BB962C8B-B14F-4D97-AF65-F5344CB8AC3E}">
        <p14:creationId xmlns:p14="http://schemas.microsoft.com/office/powerpoint/2010/main" val="35076435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两栏内容">
    <p:bg>
      <p:bgPr>
        <a:solidFill>
          <a:srgbClr val="C8F8F8"/>
        </a:solidFill>
        <a:effectLst/>
      </p:bgPr>
    </p:bg>
    <p:spTree>
      <p:nvGrpSpPr>
        <p:cNvPr id="1" name=""/>
        <p:cNvGrpSpPr/>
        <p:nvPr/>
      </p:nvGrpSpPr>
      <p:grpSpPr>
        <a:xfrm>
          <a:off x="0" y="0"/>
          <a:ext cx="0" cy="0"/>
          <a:chOff x="0" y="0"/>
          <a:chExt cx="0" cy="0"/>
        </a:xfrm>
      </p:grpSpPr>
      <p:sp>
        <p:nvSpPr>
          <p:cNvPr id="8" name="矩形 7"/>
          <p:cNvSpPr/>
          <p:nvPr userDrawn="1"/>
        </p:nvSpPr>
        <p:spPr>
          <a:xfrm>
            <a:off x="0" y="313899"/>
            <a:ext cx="12192000" cy="62506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userDrawn="1"/>
        </p:nvSpPr>
        <p:spPr>
          <a:xfrm>
            <a:off x="0" y="313899"/>
            <a:ext cx="12192000" cy="395785"/>
          </a:xfrm>
          <a:prstGeom prst="rect">
            <a:avLst/>
          </a:prstGeom>
          <a:solidFill>
            <a:srgbClr val="0E59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userDrawn="1"/>
        </p:nvSpPr>
        <p:spPr>
          <a:xfrm>
            <a:off x="0" y="709683"/>
            <a:ext cx="12192000" cy="150125"/>
          </a:xfrm>
          <a:prstGeom prst="rect">
            <a:avLst/>
          </a:prstGeom>
          <a:solidFill>
            <a:srgbClr val="FED8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userDrawn="1"/>
        </p:nvSpPr>
        <p:spPr>
          <a:xfrm>
            <a:off x="0" y="6093726"/>
            <a:ext cx="12192000" cy="395785"/>
          </a:xfrm>
          <a:prstGeom prst="rect">
            <a:avLst/>
          </a:prstGeom>
          <a:solidFill>
            <a:srgbClr val="0E59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userDrawn="1"/>
        </p:nvSpPr>
        <p:spPr>
          <a:xfrm>
            <a:off x="0" y="6489510"/>
            <a:ext cx="12192000" cy="150125"/>
          </a:xfrm>
          <a:prstGeom prst="rect">
            <a:avLst/>
          </a:prstGeom>
          <a:solidFill>
            <a:srgbClr val="FED8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3" name="图片 12"/>
          <p:cNvPicPr>
            <a:picLocks noChangeAspect="1"/>
          </p:cNvPicPr>
          <p:nvPr userDrawn="1"/>
        </p:nvPicPr>
        <p:blipFill rotWithShape="1">
          <a:blip r:embed="rId2" cstate="print">
            <a:extLst>
              <a:ext uri="{28A0092B-C50C-407E-A947-70E740481C1C}">
                <a14:useLocalDpi xmlns:a14="http://schemas.microsoft.com/office/drawing/2010/main" val="0"/>
              </a:ext>
            </a:extLst>
          </a:blip>
          <a:srcRect r="29281"/>
          <a:stretch/>
        </p:blipFill>
        <p:spPr>
          <a:xfrm>
            <a:off x="0" y="3121925"/>
            <a:ext cx="5636526" cy="3736075"/>
          </a:xfrm>
          <a:prstGeom prst="rect">
            <a:avLst/>
          </a:prstGeom>
        </p:spPr>
      </p:pic>
    </p:spTree>
    <p:extLst>
      <p:ext uri="{BB962C8B-B14F-4D97-AF65-F5344CB8AC3E}">
        <p14:creationId xmlns:p14="http://schemas.microsoft.com/office/powerpoint/2010/main" val="19659263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2023/2/5</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681170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2023/2/5</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764406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2023/2/5</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765230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2023/2/5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694758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image" Target="../media/image3.png"/><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image" Target="../media/image4.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ags" Target="../tags/tag2.xml"/><Relationship Id="rId18" Type="http://schemas.openxmlformats.org/officeDocument/2006/relationships/image" Target="../media/image6.jpeg"/><Relationship Id="rId3" Type="http://schemas.openxmlformats.org/officeDocument/2006/relationships/slideLayout" Target="../slideLayouts/slideLayout27.xml"/><Relationship Id="rId21" Type="http://schemas.openxmlformats.org/officeDocument/2006/relationships/image" Target="../media/image4.png"/><Relationship Id="rId7" Type="http://schemas.openxmlformats.org/officeDocument/2006/relationships/slideLayout" Target="../slideLayouts/slideLayout31.xml"/><Relationship Id="rId12" Type="http://schemas.openxmlformats.org/officeDocument/2006/relationships/theme" Target="../theme/theme3.xml"/><Relationship Id="rId17" Type="http://schemas.openxmlformats.org/officeDocument/2006/relationships/image" Target="../media/image5.jpeg"/><Relationship Id="rId2" Type="http://schemas.openxmlformats.org/officeDocument/2006/relationships/slideLayout" Target="../slideLayouts/slideLayout26.xml"/><Relationship Id="rId16" Type="http://schemas.openxmlformats.org/officeDocument/2006/relationships/tags" Target="../tags/tag5.xml"/><Relationship Id="rId20" Type="http://schemas.openxmlformats.org/officeDocument/2006/relationships/image" Target="../media/image8.png"/><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tags" Target="../tags/tag4.xml"/><Relationship Id="rId10" Type="http://schemas.openxmlformats.org/officeDocument/2006/relationships/slideLayout" Target="../slideLayouts/slideLayout34.xml"/><Relationship Id="rId19" Type="http://schemas.openxmlformats.org/officeDocument/2006/relationships/image" Target="../media/image7.png"/><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tags" Target="../tags/tag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image" Target="../media/image4.png"/><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image" Target="../media/image6.jpeg"/><Relationship Id="rId5" Type="http://schemas.openxmlformats.org/officeDocument/2006/relationships/slideLayout" Target="../slideLayouts/slideLayout40.xml"/><Relationship Id="rId10" Type="http://schemas.openxmlformats.org/officeDocument/2006/relationships/theme" Target="../theme/theme4.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 name="9Slide.vn - 2019">
            <a:extLst>
              <a:ext uri="{FF2B5EF4-FFF2-40B4-BE49-F238E27FC236}">
                <a16:creationId xmlns:a16="http://schemas.microsoft.com/office/drawing/2014/main" id="{62E78D8A-B4C3-42E9-BAD4-8A24453E469D}"/>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2023/2/5</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pic>
        <p:nvPicPr>
          <p:cNvPr id="7" name="图片 3">
            <a:extLst>
              <a:ext uri="{FF2B5EF4-FFF2-40B4-BE49-F238E27FC236}">
                <a16:creationId xmlns:a16="http://schemas.microsoft.com/office/drawing/2014/main" id="{5E1010FE-0BDF-15B9-60FC-9F1418B8F4D9}"/>
              </a:ext>
            </a:extLst>
          </p:cNvPr>
          <p:cNvPicPr>
            <a:picLocks noChangeAspect="1"/>
          </p:cNvPicPr>
          <p:nvPr userDrawn="1"/>
        </p:nvPicPr>
        <p:blipFill rotWithShape="1">
          <a:blip r:embed="rId15" cstate="print">
            <a:extLst>
              <a:ext uri="{28A0092B-C50C-407E-A947-70E740481C1C}">
                <a14:useLocalDpi xmlns:a14="http://schemas.microsoft.com/office/drawing/2010/main" val="0"/>
              </a:ext>
            </a:extLst>
          </a:blip>
          <a:srcRect l="3171" r="13526"/>
          <a:stretch/>
        </p:blipFill>
        <p:spPr>
          <a:xfrm>
            <a:off x="0" y="0"/>
            <a:ext cx="12187451" cy="6858000"/>
          </a:xfrm>
          <a:prstGeom prst="rect">
            <a:avLst/>
          </a:prstGeom>
        </p:spPr>
      </p:pic>
      <p:pic>
        <p:nvPicPr>
          <p:cNvPr id="8" name="Picture 7">
            <a:extLst>
              <a:ext uri="{FF2B5EF4-FFF2-40B4-BE49-F238E27FC236}">
                <a16:creationId xmlns:a16="http://schemas.microsoft.com/office/drawing/2014/main" id="{D250A126-4D4A-6B9D-EE15-A891CCF0EF25}"/>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13262264" y="-3725007"/>
            <a:ext cx="874984" cy="874984"/>
          </a:xfrm>
          <a:prstGeom prst="rect">
            <a:avLst/>
          </a:prstGeom>
        </p:spPr>
      </p:pic>
      <p:pic>
        <p:nvPicPr>
          <p:cNvPr id="9" name="Picture 8">
            <a:extLst>
              <a:ext uri="{FF2B5EF4-FFF2-40B4-BE49-F238E27FC236}">
                <a16:creationId xmlns:a16="http://schemas.microsoft.com/office/drawing/2014/main" id="{EA518648-1F00-496D-97A4-F830FADF8304}"/>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19749543" y="10172889"/>
            <a:ext cx="874984" cy="874984"/>
          </a:xfrm>
          <a:prstGeom prst="rect">
            <a:avLst/>
          </a:prstGeom>
        </p:spPr>
      </p:pic>
    </p:spTree>
    <p:extLst>
      <p:ext uri="{BB962C8B-B14F-4D97-AF65-F5344CB8AC3E}">
        <p14:creationId xmlns:p14="http://schemas.microsoft.com/office/powerpoint/2010/main" val="20030940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60" r:id="rId5"/>
    <p:sldLayoutId id="2147483653" r:id="rId6"/>
    <p:sldLayoutId id="2147483654" r:id="rId7"/>
    <p:sldLayoutId id="2147483655" r:id="rId8"/>
    <p:sldLayoutId id="2147483656" r:id="rId9"/>
    <p:sldLayoutId id="2147483657" r:id="rId10"/>
    <p:sldLayoutId id="2147483658" r:id="rId11"/>
    <p:sldLayoutId id="2147483659" r:id="rId12"/>
    <p:sldLayoutId id="2147483661" r:id="rId1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5" name="9Slide.vn - 2019">
            <a:extLst>
              <a:ext uri="{FF2B5EF4-FFF2-40B4-BE49-F238E27FC236}">
                <a16:creationId xmlns:a16="http://schemas.microsoft.com/office/drawing/2014/main" id="{A27C3428-2472-485F-9584-1EC0A32476D3}"/>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5C723F22-E2E3-8CCC-0AC2-D51E951DF6C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12B640D-DBDE-2EF7-9838-89DCEAAD08F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DC9C879-3C20-2D20-7ECF-388DDC23992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2A3D0D6-FA48-407E-B21C-68A20A95F827}" type="datetimeFigureOut">
              <a:rPr lang="en-US" smtClean="0"/>
              <a:t>2/5/2023</a:t>
            </a:fld>
            <a:endParaRPr lang="en-US"/>
          </a:p>
        </p:txBody>
      </p:sp>
      <p:sp>
        <p:nvSpPr>
          <p:cNvPr id="5" name="Footer Placeholder 4">
            <a:extLst>
              <a:ext uri="{FF2B5EF4-FFF2-40B4-BE49-F238E27FC236}">
                <a16:creationId xmlns:a16="http://schemas.microsoft.com/office/drawing/2014/main" id="{0D9E3200-F613-7138-23B1-3F6D4F59B4C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7598012-1336-8AE4-1800-3BFAEB58C9F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C5C5EF6-B252-4FAA-9C3F-0D2B4696EC12}" type="slidenum">
              <a:rPr lang="en-US" smtClean="0"/>
              <a:t>‹#›</a:t>
            </a:fld>
            <a:endParaRPr lang="en-US"/>
          </a:p>
        </p:txBody>
      </p:sp>
      <p:sp>
        <p:nvSpPr>
          <p:cNvPr id="7" name="矩形 7">
            <a:extLst>
              <a:ext uri="{FF2B5EF4-FFF2-40B4-BE49-F238E27FC236}">
                <a16:creationId xmlns:a16="http://schemas.microsoft.com/office/drawing/2014/main" id="{190047B6-F8E0-6CA4-7F79-0F98A6DAB31A}"/>
              </a:ext>
            </a:extLst>
          </p:cNvPr>
          <p:cNvSpPr/>
          <p:nvPr userDrawn="1"/>
        </p:nvSpPr>
        <p:spPr>
          <a:xfrm>
            <a:off x="0" y="-51226"/>
            <a:ext cx="12192000" cy="69092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8">
            <a:extLst>
              <a:ext uri="{FF2B5EF4-FFF2-40B4-BE49-F238E27FC236}">
                <a16:creationId xmlns:a16="http://schemas.microsoft.com/office/drawing/2014/main" id="{369E9C22-16B4-D259-DC98-18E4589F7B92}"/>
              </a:ext>
            </a:extLst>
          </p:cNvPr>
          <p:cNvSpPr/>
          <p:nvPr userDrawn="1"/>
        </p:nvSpPr>
        <p:spPr>
          <a:xfrm>
            <a:off x="0" y="-51226"/>
            <a:ext cx="12192000" cy="395785"/>
          </a:xfrm>
          <a:prstGeom prst="rect">
            <a:avLst/>
          </a:prstGeom>
          <a:solidFill>
            <a:srgbClr val="0E59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9">
            <a:extLst>
              <a:ext uri="{FF2B5EF4-FFF2-40B4-BE49-F238E27FC236}">
                <a16:creationId xmlns:a16="http://schemas.microsoft.com/office/drawing/2014/main" id="{DA5B7E5D-C948-0F37-F7C3-70B95D17104D}"/>
              </a:ext>
            </a:extLst>
          </p:cNvPr>
          <p:cNvSpPr/>
          <p:nvPr userDrawn="1"/>
        </p:nvSpPr>
        <p:spPr>
          <a:xfrm>
            <a:off x="0" y="344558"/>
            <a:ext cx="12192000" cy="150125"/>
          </a:xfrm>
          <a:prstGeom prst="rect">
            <a:avLst/>
          </a:prstGeom>
          <a:solidFill>
            <a:srgbClr val="FED8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10">
            <a:extLst>
              <a:ext uri="{FF2B5EF4-FFF2-40B4-BE49-F238E27FC236}">
                <a16:creationId xmlns:a16="http://schemas.microsoft.com/office/drawing/2014/main" id="{72A53B5C-158A-04C7-CC20-FE58BF3BCD93}"/>
              </a:ext>
            </a:extLst>
          </p:cNvPr>
          <p:cNvSpPr/>
          <p:nvPr userDrawn="1"/>
        </p:nvSpPr>
        <p:spPr>
          <a:xfrm>
            <a:off x="0" y="6456779"/>
            <a:ext cx="12192000" cy="395785"/>
          </a:xfrm>
          <a:prstGeom prst="rect">
            <a:avLst/>
          </a:prstGeom>
          <a:solidFill>
            <a:srgbClr val="0E59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1">
            <a:extLst>
              <a:ext uri="{FF2B5EF4-FFF2-40B4-BE49-F238E27FC236}">
                <a16:creationId xmlns:a16="http://schemas.microsoft.com/office/drawing/2014/main" id="{98A5E93A-DB46-351C-8FF5-0DDE41AF5351}"/>
              </a:ext>
            </a:extLst>
          </p:cNvPr>
          <p:cNvSpPr/>
          <p:nvPr userDrawn="1"/>
        </p:nvSpPr>
        <p:spPr>
          <a:xfrm>
            <a:off x="0" y="6310020"/>
            <a:ext cx="12192000" cy="150125"/>
          </a:xfrm>
          <a:prstGeom prst="rect">
            <a:avLst/>
          </a:prstGeom>
          <a:solidFill>
            <a:srgbClr val="FED8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2" name="图片 12">
            <a:extLst>
              <a:ext uri="{FF2B5EF4-FFF2-40B4-BE49-F238E27FC236}">
                <a16:creationId xmlns:a16="http://schemas.microsoft.com/office/drawing/2014/main" id="{1707BF71-FC4A-C53D-9E4A-44A0013E6FE2}"/>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r="29281"/>
          <a:stretch/>
        </p:blipFill>
        <p:spPr>
          <a:xfrm>
            <a:off x="-72789" y="3128844"/>
            <a:ext cx="5636526" cy="3736075"/>
          </a:xfrm>
          <a:prstGeom prst="rect">
            <a:avLst/>
          </a:prstGeom>
        </p:spPr>
      </p:pic>
      <p:pic>
        <p:nvPicPr>
          <p:cNvPr id="13" name="Picture 12">
            <a:extLst>
              <a:ext uri="{FF2B5EF4-FFF2-40B4-BE49-F238E27FC236}">
                <a16:creationId xmlns:a16="http://schemas.microsoft.com/office/drawing/2014/main" id="{413B2DEB-2606-A7F9-C13E-37C8324F1643}"/>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2214391" y="-266290"/>
            <a:ext cx="2390661" cy="2588392"/>
          </a:xfrm>
          <a:prstGeom prst="rect">
            <a:avLst/>
          </a:prstGeom>
        </p:spPr>
      </p:pic>
    </p:spTree>
    <p:extLst>
      <p:ext uri="{BB962C8B-B14F-4D97-AF65-F5344CB8AC3E}">
        <p14:creationId xmlns:p14="http://schemas.microsoft.com/office/powerpoint/2010/main" val="3444016962"/>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 name="9Slide.vn - 2019">
            <a:extLst>
              <a:ext uri="{FF2B5EF4-FFF2-40B4-BE49-F238E27FC236}">
                <a16:creationId xmlns:a16="http://schemas.microsoft.com/office/drawing/2014/main" id="{48000DEA-DF34-4AFD-8FFE-6170DC85FEA8}"/>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a:extLst>
              <a:ext uri="{FF2B5EF4-FFF2-40B4-BE49-F238E27FC236}">
                <a16:creationId xmlns:a16="http://schemas.microsoft.com/office/drawing/2014/main" id="{4F564EB0-667E-48CC-BEDD-9FE617FDAF7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B48227DE-4306-4FFF-86B9-F7108759F3F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C6726811-B349-4058-975E-62B1932B1F6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FD467CA-BEC1-4C02-8A72-5803E1D8B750}" type="datetimeFigureOut">
              <a:rPr lang="zh-CN" altLang="en-US" smtClean="0"/>
              <a:t>2023/2/5</a:t>
            </a:fld>
            <a:endParaRPr lang="zh-CN" altLang="en-US"/>
          </a:p>
        </p:txBody>
      </p:sp>
      <p:sp>
        <p:nvSpPr>
          <p:cNvPr id="5" name="页脚占位符 4">
            <a:extLst>
              <a:ext uri="{FF2B5EF4-FFF2-40B4-BE49-F238E27FC236}">
                <a16:creationId xmlns:a16="http://schemas.microsoft.com/office/drawing/2014/main" id="{F18FE354-F922-4681-810E-ACF9286E280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0F2E9C8C-A3E5-4715-9A15-8D33E211682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16AA2E6-998A-460D-9881-BEEF21B2F7B4}" type="slidenum">
              <a:rPr lang="zh-CN" altLang="en-US" smtClean="0"/>
              <a:t>‹#›</a:t>
            </a:fld>
            <a:endParaRPr lang="zh-CN" altLang="en-US"/>
          </a:p>
        </p:txBody>
      </p:sp>
      <p:sp>
        <p:nvSpPr>
          <p:cNvPr id="8" name="Oval 7">
            <a:extLst>
              <a:ext uri="{FF2B5EF4-FFF2-40B4-BE49-F238E27FC236}">
                <a16:creationId xmlns:a16="http://schemas.microsoft.com/office/drawing/2014/main" id="{F98DBCBC-B479-4913-A68A-866668A979FE}"/>
              </a:ext>
            </a:extLst>
          </p:cNvPr>
          <p:cNvSpPr>
            <a:spLocks noChangeAspect="1"/>
          </p:cNvSpPr>
          <p:nvPr userDrawn="1">
            <p:custDataLst>
              <p:tags r:id="rId13"/>
            </p:custDataLst>
          </p:nvPr>
        </p:nvSpPr>
        <p:spPr>
          <a:xfrm>
            <a:off x="-2984500" y="-1900883"/>
            <a:ext cx="1054100" cy="1054100"/>
          </a:xfrm>
          <a:prstGeom prst="ellipse">
            <a:avLst/>
          </a:prstGeom>
          <a:blipFill dpi="0" rotWithShape="0">
            <a:blip r:embed="rId17" cstate="print">
              <a:alphaModFix/>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D46BC353-1863-4D34-B142-16F3E529B59A}"/>
              </a:ext>
            </a:extLst>
          </p:cNvPr>
          <p:cNvSpPr>
            <a:spLocks noChangeAspect="1"/>
          </p:cNvSpPr>
          <p:nvPr userDrawn="1">
            <p:custDataLst>
              <p:tags r:id="rId14"/>
            </p:custDataLst>
          </p:nvPr>
        </p:nvSpPr>
        <p:spPr>
          <a:xfrm>
            <a:off x="13366750" y="-1943745"/>
            <a:ext cx="1054100" cy="1054100"/>
          </a:xfrm>
          <a:prstGeom prst="ellipse">
            <a:avLst/>
          </a:prstGeom>
          <a:blipFill dpi="0" rotWithShape="0">
            <a:blip r:embed="rId17" cstate="print">
              <a:alphaModFix amt="0"/>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4CF03569-69A4-429E-B4C3-CEA4C379CB0C}"/>
              </a:ext>
            </a:extLst>
          </p:cNvPr>
          <p:cNvSpPr>
            <a:spLocks noChangeAspect="1"/>
          </p:cNvSpPr>
          <p:nvPr userDrawn="1">
            <p:custDataLst>
              <p:tags r:id="rId15"/>
            </p:custDataLst>
          </p:nvPr>
        </p:nvSpPr>
        <p:spPr>
          <a:xfrm>
            <a:off x="-2755900" y="6900862"/>
            <a:ext cx="1054100" cy="1054100"/>
          </a:xfrm>
          <a:prstGeom prst="ellipse">
            <a:avLst/>
          </a:prstGeom>
          <a:blipFill dpi="0" rotWithShape="0">
            <a:blip r:embed="rId17" cstate="print">
              <a:alphaModFix amt="0"/>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A4D3010E-5CD4-44F2-A0E4-BFB5291F0E90}"/>
              </a:ext>
            </a:extLst>
          </p:cNvPr>
          <p:cNvSpPr>
            <a:spLocks noChangeAspect="1"/>
          </p:cNvSpPr>
          <p:nvPr userDrawn="1">
            <p:custDataLst>
              <p:tags r:id="rId16"/>
            </p:custDataLst>
          </p:nvPr>
        </p:nvSpPr>
        <p:spPr>
          <a:xfrm>
            <a:off x="13595350" y="6858000"/>
            <a:ext cx="1054100" cy="1054100"/>
          </a:xfrm>
          <a:prstGeom prst="ellipse">
            <a:avLst/>
          </a:prstGeom>
          <a:blipFill dpi="0" rotWithShape="0">
            <a:blip r:embed="rId17" cstate="print">
              <a:alphaModFix/>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图片 7" descr="图片包含 放飞, 鸟&#10;&#10;描述已自动生成">
            <a:extLst>
              <a:ext uri="{FF2B5EF4-FFF2-40B4-BE49-F238E27FC236}">
                <a16:creationId xmlns:a16="http://schemas.microsoft.com/office/drawing/2014/main" id="{82422015-EA1A-3FE1-4C48-FCCD9354DEEC}"/>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pic>
        <p:nvPicPr>
          <p:cNvPr id="13" name="图片 6">
            <a:extLst>
              <a:ext uri="{FF2B5EF4-FFF2-40B4-BE49-F238E27FC236}">
                <a16:creationId xmlns:a16="http://schemas.microsoft.com/office/drawing/2014/main" id="{65DE3C5A-5747-B7F2-685B-9C4A774310B0}"/>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0" y="-590699"/>
            <a:ext cx="12192000" cy="6857355"/>
          </a:xfrm>
          <a:prstGeom prst="rect">
            <a:avLst/>
          </a:prstGeom>
        </p:spPr>
      </p:pic>
      <p:pic>
        <p:nvPicPr>
          <p:cNvPr id="14" name="图片 7">
            <a:extLst>
              <a:ext uri="{FF2B5EF4-FFF2-40B4-BE49-F238E27FC236}">
                <a16:creationId xmlns:a16="http://schemas.microsoft.com/office/drawing/2014/main" id="{A949C716-E0D0-BA7F-4A48-B32D358B19E3}"/>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0" y="4296771"/>
            <a:ext cx="12192000" cy="2604091"/>
          </a:xfrm>
          <a:prstGeom prst="rect">
            <a:avLst/>
          </a:prstGeom>
        </p:spPr>
      </p:pic>
      <p:pic>
        <p:nvPicPr>
          <p:cNvPr id="15" name="Picture 14">
            <a:extLst>
              <a:ext uri="{FF2B5EF4-FFF2-40B4-BE49-F238E27FC236}">
                <a16:creationId xmlns:a16="http://schemas.microsoft.com/office/drawing/2014/main" id="{1A07E571-68AF-CD0E-7BD0-B9FA9F47CAB7}"/>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1930400" y="48081"/>
            <a:ext cx="1959650" cy="1959650"/>
          </a:xfrm>
          <a:prstGeom prst="rect">
            <a:avLst/>
          </a:prstGeom>
        </p:spPr>
      </p:pic>
    </p:spTree>
    <p:extLst>
      <p:ext uri="{BB962C8B-B14F-4D97-AF65-F5344CB8AC3E}">
        <p14:creationId xmlns:p14="http://schemas.microsoft.com/office/powerpoint/2010/main" val="69803443"/>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9Slide.vn - 2019">
            <a:extLst>
              <a:ext uri="{FF2B5EF4-FFF2-40B4-BE49-F238E27FC236}">
                <a16:creationId xmlns:a16="http://schemas.microsoft.com/office/drawing/2014/main" id="{A19AEF2A-F72B-4E95-A628-790703744842}"/>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8" name="图片 7" descr="图片包含 放飞, 鸟&#10;&#10;描述已自动生成">
            <a:extLst>
              <a:ext uri="{FF2B5EF4-FFF2-40B4-BE49-F238E27FC236}">
                <a16:creationId xmlns:a16="http://schemas.microsoft.com/office/drawing/2014/main" id="{45B5616E-E980-4E87-8091-289D8206F02E}"/>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pic>
        <p:nvPicPr>
          <p:cNvPr id="2" name="Picture 1">
            <a:extLst>
              <a:ext uri="{FF2B5EF4-FFF2-40B4-BE49-F238E27FC236}">
                <a16:creationId xmlns:a16="http://schemas.microsoft.com/office/drawing/2014/main" id="{5F51E00B-9FC2-1858-92FE-9CF177CE33FC}"/>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078721" y="0"/>
            <a:ext cx="2293332" cy="2293332"/>
          </a:xfrm>
          <a:prstGeom prst="rect">
            <a:avLst/>
          </a:prstGeom>
        </p:spPr>
      </p:pic>
    </p:spTree>
    <p:extLst>
      <p:ext uri="{BB962C8B-B14F-4D97-AF65-F5344CB8AC3E}">
        <p14:creationId xmlns:p14="http://schemas.microsoft.com/office/powerpoint/2010/main" val="2988001099"/>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17.gif"/><Relationship Id="rId4" Type="http://schemas.openxmlformats.org/officeDocument/2006/relationships/image" Target="../media/image16.png"/></Relationships>
</file>

<file path=ppt/slides/_rels/slide1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320.pn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36.png"/></Relationships>
</file>

<file path=ppt/slides/_rels/slide12.xml.rels><?xml version="1.0" encoding="UTF-8" standalone="yes"?>
<Relationships xmlns="http://schemas.openxmlformats.org/package/2006/relationships"><Relationship Id="rId8" Type="http://schemas.openxmlformats.org/officeDocument/2006/relationships/image" Target="../media/image350.png"/><Relationship Id="rId3" Type="http://schemas.openxmlformats.org/officeDocument/2006/relationships/image" Target="../media/image320.png"/><Relationship Id="rId7" Type="http://schemas.openxmlformats.org/officeDocument/2006/relationships/image" Target="../media/image340.pn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330.png"/><Relationship Id="rId9" Type="http://schemas.openxmlformats.org/officeDocument/2006/relationships/image" Target="../media/image37.png"/></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1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image" Target="../media/image42.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17.gif"/><Relationship Id="rId4" Type="http://schemas.openxmlformats.org/officeDocument/2006/relationships/image" Target="../media/image16.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3.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slide" Target="slide6.xml"/><Relationship Id="rId7" Type="http://schemas.openxmlformats.org/officeDocument/2006/relationships/slide" Target="slide5.xml"/><Relationship Id="rId2" Type="http://schemas.openxmlformats.org/officeDocument/2006/relationships/notesSlide" Target="../notesSlides/notesSlide3.xml"/><Relationship Id="rId1" Type="http://schemas.openxmlformats.org/officeDocument/2006/relationships/slideLayout" Target="../slideLayouts/slideLayout31.xml"/><Relationship Id="rId6" Type="http://schemas.openxmlformats.org/officeDocument/2006/relationships/image" Target="../media/image19.png"/><Relationship Id="rId5" Type="http://schemas.openxmlformats.org/officeDocument/2006/relationships/slide" Target="slide4.xml"/><Relationship Id="rId4" Type="http://schemas.openxmlformats.org/officeDocument/2006/relationships/image" Target="../media/image18.png"/><Relationship Id="rId9" Type="http://schemas.openxmlformats.org/officeDocument/2006/relationships/image" Target="../media/image21.png"/></Relationships>
</file>

<file path=ppt/slides/_rels/slide4.xml.rels><?xml version="1.0" encoding="UTF-8" standalone="yes"?>
<Relationships xmlns="http://schemas.openxmlformats.org/package/2006/relationships"><Relationship Id="rId8" Type="http://schemas.openxmlformats.org/officeDocument/2006/relationships/tags" Target="../tags/tag13.xml"/><Relationship Id="rId13" Type="http://schemas.openxmlformats.org/officeDocument/2006/relationships/tags" Target="../tags/tag18.xml"/><Relationship Id="rId18" Type="http://schemas.openxmlformats.org/officeDocument/2006/relationships/notesSlide" Target="../notesSlides/notesSlide4.xml"/><Relationship Id="rId26" Type="http://schemas.openxmlformats.org/officeDocument/2006/relationships/image" Target="../media/image25.png"/><Relationship Id="rId3" Type="http://schemas.openxmlformats.org/officeDocument/2006/relationships/tags" Target="../tags/tag8.xml"/><Relationship Id="rId21" Type="http://schemas.openxmlformats.org/officeDocument/2006/relationships/image" Target="../media/image18.png"/><Relationship Id="rId7" Type="http://schemas.openxmlformats.org/officeDocument/2006/relationships/tags" Target="../tags/tag12.xml"/><Relationship Id="rId12" Type="http://schemas.openxmlformats.org/officeDocument/2006/relationships/tags" Target="../tags/tag17.xml"/><Relationship Id="rId17" Type="http://schemas.openxmlformats.org/officeDocument/2006/relationships/slideLayout" Target="../slideLayouts/slideLayout39.xml"/><Relationship Id="rId25" Type="http://schemas.openxmlformats.org/officeDocument/2006/relationships/image" Target="../media/image24.jpeg"/><Relationship Id="rId2" Type="http://schemas.openxmlformats.org/officeDocument/2006/relationships/tags" Target="../tags/tag7.xml"/><Relationship Id="rId16" Type="http://schemas.openxmlformats.org/officeDocument/2006/relationships/tags" Target="../tags/tag21.xml"/><Relationship Id="rId20" Type="http://schemas.openxmlformats.org/officeDocument/2006/relationships/audio" Target="../media/audio2.wav"/><Relationship Id="rId1" Type="http://schemas.openxmlformats.org/officeDocument/2006/relationships/tags" Target="../tags/tag6.xml"/><Relationship Id="rId6" Type="http://schemas.openxmlformats.org/officeDocument/2006/relationships/tags" Target="../tags/tag11.xml"/><Relationship Id="rId11" Type="http://schemas.openxmlformats.org/officeDocument/2006/relationships/tags" Target="../tags/tag16.xml"/><Relationship Id="rId24" Type="http://schemas.openxmlformats.org/officeDocument/2006/relationships/image" Target="../media/image23.jpeg"/><Relationship Id="rId5" Type="http://schemas.openxmlformats.org/officeDocument/2006/relationships/tags" Target="../tags/tag10.xml"/><Relationship Id="rId15" Type="http://schemas.openxmlformats.org/officeDocument/2006/relationships/tags" Target="../tags/tag20.xml"/><Relationship Id="rId23" Type="http://schemas.openxmlformats.org/officeDocument/2006/relationships/image" Target="../media/image22.png"/><Relationship Id="rId10" Type="http://schemas.openxmlformats.org/officeDocument/2006/relationships/tags" Target="../tags/tag15.xml"/><Relationship Id="rId19" Type="http://schemas.openxmlformats.org/officeDocument/2006/relationships/audio" Target="../media/audio1.wav"/><Relationship Id="rId4" Type="http://schemas.openxmlformats.org/officeDocument/2006/relationships/tags" Target="../tags/tag9.xml"/><Relationship Id="rId9" Type="http://schemas.openxmlformats.org/officeDocument/2006/relationships/tags" Target="../tags/tag14.xml"/><Relationship Id="rId14" Type="http://schemas.openxmlformats.org/officeDocument/2006/relationships/tags" Target="../tags/tag19.xml"/><Relationship Id="rId22" Type="http://schemas.openxmlformats.org/officeDocument/2006/relationships/slide" Target="slide3.xml"/><Relationship Id="rId27" Type="http://schemas.openxmlformats.org/officeDocument/2006/relationships/image" Target="../media/image26.svg"/></Relationships>
</file>

<file path=ppt/slides/_rels/slide5.xml.rels><?xml version="1.0" encoding="UTF-8" standalone="yes"?>
<Relationships xmlns="http://schemas.openxmlformats.org/package/2006/relationships"><Relationship Id="rId8" Type="http://schemas.openxmlformats.org/officeDocument/2006/relationships/tags" Target="../tags/tag29.xml"/><Relationship Id="rId13" Type="http://schemas.openxmlformats.org/officeDocument/2006/relationships/tags" Target="../tags/tag34.xml"/><Relationship Id="rId18" Type="http://schemas.openxmlformats.org/officeDocument/2006/relationships/notesSlide" Target="../notesSlides/notesSlide5.xml"/><Relationship Id="rId26" Type="http://schemas.openxmlformats.org/officeDocument/2006/relationships/image" Target="../media/image23.jpeg"/><Relationship Id="rId3" Type="http://schemas.openxmlformats.org/officeDocument/2006/relationships/tags" Target="../tags/tag24.xml"/><Relationship Id="rId21" Type="http://schemas.openxmlformats.org/officeDocument/2006/relationships/image" Target="../media/image18.png"/><Relationship Id="rId7" Type="http://schemas.openxmlformats.org/officeDocument/2006/relationships/tags" Target="../tags/tag28.xml"/><Relationship Id="rId12" Type="http://schemas.openxmlformats.org/officeDocument/2006/relationships/tags" Target="../tags/tag33.xml"/><Relationship Id="rId17" Type="http://schemas.openxmlformats.org/officeDocument/2006/relationships/slideLayout" Target="../slideLayouts/slideLayout39.xml"/><Relationship Id="rId25" Type="http://schemas.openxmlformats.org/officeDocument/2006/relationships/image" Target="../media/image29.svg"/><Relationship Id="rId2" Type="http://schemas.openxmlformats.org/officeDocument/2006/relationships/tags" Target="../tags/tag23.xml"/><Relationship Id="rId16" Type="http://schemas.openxmlformats.org/officeDocument/2006/relationships/tags" Target="../tags/tag37.xml"/><Relationship Id="rId20" Type="http://schemas.openxmlformats.org/officeDocument/2006/relationships/audio" Target="../media/audio1.wav"/><Relationship Id="rId1" Type="http://schemas.openxmlformats.org/officeDocument/2006/relationships/tags" Target="../tags/tag22.xml"/><Relationship Id="rId6" Type="http://schemas.openxmlformats.org/officeDocument/2006/relationships/tags" Target="../tags/tag27.xml"/><Relationship Id="rId11" Type="http://schemas.openxmlformats.org/officeDocument/2006/relationships/tags" Target="../tags/tag32.xml"/><Relationship Id="rId24" Type="http://schemas.openxmlformats.org/officeDocument/2006/relationships/image" Target="../media/image28.png"/><Relationship Id="rId5" Type="http://schemas.openxmlformats.org/officeDocument/2006/relationships/tags" Target="../tags/tag26.xml"/><Relationship Id="rId15" Type="http://schemas.openxmlformats.org/officeDocument/2006/relationships/tags" Target="../tags/tag36.xml"/><Relationship Id="rId23" Type="http://schemas.openxmlformats.org/officeDocument/2006/relationships/image" Target="../media/image27.png"/><Relationship Id="rId10" Type="http://schemas.openxmlformats.org/officeDocument/2006/relationships/tags" Target="../tags/tag31.xml"/><Relationship Id="rId19" Type="http://schemas.openxmlformats.org/officeDocument/2006/relationships/audio" Target="../media/audio2.wav"/><Relationship Id="rId4" Type="http://schemas.openxmlformats.org/officeDocument/2006/relationships/tags" Target="../tags/tag25.xml"/><Relationship Id="rId9" Type="http://schemas.openxmlformats.org/officeDocument/2006/relationships/tags" Target="../tags/tag30.xml"/><Relationship Id="rId14" Type="http://schemas.openxmlformats.org/officeDocument/2006/relationships/tags" Target="../tags/tag35.xml"/><Relationship Id="rId22" Type="http://schemas.openxmlformats.org/officeDocument/2006/relationships/slide" Target="slide3.xml"/><Relationship Id="rId27" Type="http://schemas.openxmlformats.org/officeDocument/2006/relationships/image" Target="../media/image24.jpe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16.png"/><Relationship Id="rId4" Type="http://schemas.openxmlformats.org/officeDocument/2006/relationships/image" Target="../media/image30.png"/></Relationships>
</file>

<file path=ppt/slides/_rels/slide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openxmlformats.org/officeDocument/2006/relationships/image" Target="../media/image32.jpe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17.gif"/><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0B0F57F5-366C-80A2-460F-CA5BDA12AA2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22626" y="3231703"/>
            <a:ext cx="3905989" cy="3905989"/>
          </a:xfrm>
          <a:prstGeom prst="rect">
            <a:avLst/>
          </a:prstGeom>
        </p:spPr>
      </p:pic>
      <p:sp>
        <p:nvSpPr>
          <p:cNvPr id="7" name="Rectangle 6">
            <a:extLst>
              <a:ext uri="{FF2B5EF4-FFF2-40B4-BE49-F238E27FC236}">
                <a16:creationId xmlns:a16="http://schemas.microsoft.com/office/drawing/2014/main" id="{D403D603-6125-442E-497A-BF78456B7BD8}"/>
              </a:ext>
            </a:extLst>
          </p:cNvPr>
          <p:cNvSpPr/>
          <p:nvPr/>
        </p:nvSpPr>
        <p:spPr>
          <a:xfrm>
            <a:off x="1578739" y="2911772"/>
            <a:ext cx="9461244" cy="1200329"/>
          </a:xfrm>
          <a:prstGeom prst="rect">
            <a:avLst/>
          </a:prstGeom>
          <a:noFill/>
        </p:spPr>
        <p:txBody>
          <a:bodyPr wrap="none" lIns="91440" tIns="45720" rIns="91440" bIns="45720">
            <a:prstTxWarp prst="textArchUp">
              <a:avLst/>
            </a:prstTxWarp>
            <a:spAutoFit/>
          </a:bodyPr>
          <a:lstStyle/>
          <a:p>
            <a:pPr algn="ctr"/>
            <a:r>
              <a:rPr lang="en-US" sz="11500" b="0" cap="none" spc="0">
                <a:ln w="76200">
                  <a:solidFill>
                    <a:srgbClr val="0E593B"/>
                  </a:solidFill>
                </a:ln>
                <a:solidFill>
                  <a:srgbClr val="92D050"/>
                </a:solidFill>
                <a:latin typeface="SVN-Ziclets" panose="02000603000000000000" pitchFamily="2" charset="0"/>
              </a:rPr>
              <a:t>MÔN</a:t>
            </a:r>
            <a:r>
              <a:rPr lang="en-US" sz="11500" b="0" cap="none" spc="0">
                <a:ln w="76200">
                  <a:solidFill>
                    <a:srgbClr val="0E593B"/>
                  </a:solidFill>
                </a:ln>
                <a:solidFill>
                  <a:srgbClr val="C00000"/>
                </a:solidFill>
                <a:latin typeface="SVN-Ziclets" panose="02000603000000000000" pitchFamily="2" charset="0"/>
              </a:rPr>
              <a:t> </a:t>
            </a:r>
            <a:r>
              <a:rPr lang="en-US" sz="11500" b="0" cap="none" spc="0">
                <a:ln w="76200">
                  <a:solidFill>
                    <a:srgbClr val="0E593B"/>
                  </a:solidFill>
                </a:ln>
                <a:solidFill>
                  <a:srgbClr val="FFC000"/>
                </a:solidFill>
                <a:latin typeface="SVN-Ziclets" panose="02000603000000000000" pitchFamily="2" charset="0"/>
              </a:rPr>
              <a:t>TOÁN</a:t>
            </a:r>
          </a:p>
        </p:txBody>
      </p:sp>
      <p:pic>
        <p:nvPicPr>
          <p:cNvPr id="9" name="图片 2">
            <a:extLst>
              <a:ext uri="{FF2B5EF4-FFF2-40B4-BE49-F238E27FC236}">
                <a16:creationId xmlns:a16="http://schemas.microsoft.com/office/drawing/2014/main" id="{DABB2A20-F226-3C21-D81C-84DD7A24ADC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2300" y="3648992"/>
            <a:ext cx="3488700" cy="3488700"/>
          </a:xfrm>
          <a:prstGeom prst="rect">
            <a:avLst/>
          </a:prstGeom>
        </p:spPr>
      </p:pic>
      <p:pic>
        <p:nvPicPr>
          <p:cNvPr id="1026" name="Picture 2">
            <a:extLst>
              <a:ext uri="{FF2B5EF4-FFF2-40B4-BE49-F238E27FC236}">
                <a16:creationId xmlns:a16="http://schemas.microsoft.com/office/drawing/2014/main" id="{823E682A-0EF6-F2EC-7C75-104658B5B94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21051" y="2405032"/>
            <a:ext cx="5976620" cy="59766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1878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p:cTn id="13" dur="500" fill="hold"/>
                                        <p:tgtEl>
                                          <p:spTgt spid="10"/>
                                        </p:tgtEl>
                                        <p:attrNameLst>
                                          <p:attrName>ppt_w</p:attrName>
                                        </p:attrNameLst>
                                      </p:cBhvr>
                                      <p:tavLst>
                                        <p:tav tm="0">
                                          <p:val>
                                            <p:fltVal val="0"/>
                                          </p:val>
                                        </p:tav>
                                        <p:tav tm="100000">
                                          <p:val>
                                            <p:strVal val="#ppt_w"/>
                                          </p:val>
                                        </p:tav>
                                      </p:tavLst>
                                    </p:anim>
                                    <p:anim calcmode="lin" valueType="num">
                                      <p:cBhvr>
                                        <p:cTn id="14" dur="500" fill="hold"/>
                                        <p:tgtEl>
                                          <p:spTgt spid="10"/>
                                        </p:tgtEl>
                                        <p:attrNameLst>
                                          <p:attrName>ppt_h</p:attrName>
                                        </p:attrNameLst>
                                      </p:cBhvr>
                                      <p:tavLst>
                                        <p:tav tm="0">
                                          <p:val>
                                            <p:fltVal val="0"/>
                                          </p:val>
                                        </p:tav>
                                        <p:tav tm="100000">
                                          <p:val>
                                            <p:strVal val="#ppt_h"/>
                                          </p:val>
                                        </p:tav>
                                      </p:tavLst>
                                    </p:anim>
                                    <p:animEffect transition="in" filter="fade">
                                      <p:cBhvr>
                                        <p:cTn id="15" dur="500"/>
                                        <p:tgtEl>
                                          <p:spTgt spid="10"/>
                                        </p:tgtEl>
                                      </p:cBhvr>
                                    </p:animEffect>
                                  </p:childTnLst>
                                </p:cTn>
                              </p:par>
                            </p:childTnLst>
                          </p:cTn>
                        </p:par>
                        <p:par>
                          <p:cTn id="16" fill="hold">
                            <p:stCondLst>
                              <p:cond delay="1000"/>
                            </p:stCondLst>
                            <p:childTnLst>
                              <p:par>
                                <p:cTn id="17" presetID="42" presetClass="entr" presetSubtype="0"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9">
            <a:extLst>
              <a:ext uri="{FF2B5EF4-FFF2-40B4-BE49-F238E27FC236}">
                <a16:creationId xmlns:a16="http://schemas.microsoft.com/office/drawing/2014/main" id="{EF07A6DD-089B-4B79-A4D1-488082151FBB}"/>
              </a:ext>
            </a:extLst>
          </p:cNvPr>
          <p:cNvSpPr txBox="1"/>
          <p:nvPr/>
        </p:nvSpPr>
        <p:spPr>
          <a:xfrm>
            <a:off x="467157" y="739040"/>
            <a:ext cx="11257686" cy="1131848"/>
          </a:xfrm>
          <a:prstGeom prst="rect">
            <a:avLst/>
          </a:prstGeom>
          <a:noFill/>
        </p:spPr>
        <p:txBody>
          <a:bodyPr wrap="square" rtlCol="0">
            <a:spAutoFit/>
          </a:bodyPr>
          <a:lstStyle/>
          <a:p>
            <a:pPr>
              <a:lnSpc>
                <a:spcPct val="150000"/>
              </a:lnSpc>
            </a:pPr>
            <a:r>
              <a:rPr lang="vi-VN" altLang="zh-CN" sz="2400" b="1">
                <a:solidFill>
                  <a:srgbClr val="002060"/>
                </a:solidFill>
                <a:ea typeface="字魂37号-波纹乖乖体" panose="00000500000000000000" pitchFamily="2" charset="-122"/>
              </a:rPr>
              <a:t>Một hình lập phương có cạnh 2,5cm. Tính diện tích một mặt, diện tích toàn phần và thể tích của hình lập phương đó.</a:t>
            </a:r>
            <a:endParaRPr lang="vi-VN" altLang="zh-CN" sz="2400" b="1" dirty="0">
              <a:solidFill>
                <a:srgbClr val="002060"/>
              </a:solidFill>
              <a:ea typeface="字魂37号-波纹乖乖体" panose="00000500000000000000" pitchFamily="2" charset="-122"/>
            </a:endParaRPr>
          </a:p>
        </p:txBody>
      </p:sp>
      <p:sp>
        <p:nvSpPr>
          <p:cNvPr id="7" name="文本框 31">
            <a:extLst>
              <a:ext uri="{FF2B5EF4-FFF2-40B4-BE49-F238E27FC236}">
                <a16:creationId xmlns:a16="http://schemas.microsoft.com/office/drawing/2014/main" id="{9F23D79A-A50C-34B3-585F-016A75EED0AB}"/>
              </a:ext>
            </a:extLst>
          </p:cNvPr>
          <p:cNvSpPr txBox="1">
            <a:spLocks noChangeArrowheads="1"/>
          </p:cNvSpPr>
          <p:nvPr/>
        </p:nvSpPr>
        <p:spPr bwMode="auto">
          <a:xfrm>
            <a:off x="2997250" y="3064926"/>
            <a:ext cx="61975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defRPr>
                <a:solidFill>
                  <a:schemeClr val="tx1"/>
                </a:solidFill>
                <a:latin typeface="Calibri" pitchFamily="34" charset="0"/>
                <a:ea typeface="宋体" pitchFamily="2" charset="-122"/>
              </a:defRPr>
            </a:lvl6pPr>
            <a:lvl7pPr marL="2971800" indent="-228600" fontAlgn="base">
              <a:spcBef>
                <a:spcPct val="0"/>
              </a:spcBef>
              <a:spcAft>
                <a:spcPct val="0"/>
              </a:spcAft>
              <a:defRPr>
                <a:solidFill>
                  <a:schemeClr val="tx1"/>
                </a:solidFill>
                <a:latin typeface="Calibri" pitchFamily="34" charset="0"/>
                <a:ea typeface="宋体" pitchFamily="2" charset="-122"/>
              </a:defRPr>
            </a:lvl7pPr>
            <a:lvl8pPr marL="3429000" indent="-228600" fontAlgn="base">
              <a:spcBef>
                <a:spcPct val="0"/>
              </a:spcBef>
              <a:spcAft>
                <a:spcPct val="0"/>
              </a:spcAft>
              <a:defRPr>
                <a:solidFill>
                  <a:schemeClr val="tx1"/>
                </a:solidFill>
                <a:latin typeface="Calibri" pitchFamily="34" charset="0"/>
                <a:ea typeface="宋体" pitchFamily="2" charset="-122"/>
              </a:defRPr>
            </a:lvl8pPr>
            <a:lvl9pPr marL="3886200" indent="-228600" fontAlgn="base">
              <a:spcBef>
                <a:spcPct val="0"/>
              </a:spcBef>
              <a:spcAft>
                <a:spcPct val="0"/>
              </a:spcAft>
              <a:defRPr>
                <a:solidFill>
                  <a:schemeClr val="tx1"/>
                </a:solidFill>
                <a:latin typeface="Calibri" pitchFamily="34" charset="0"/>
                <a:ea typeface="宋体" pitchFamily="2" charset="-122"/>
              </a:defRPr>
            </a:lvl9pPr>
          </a:lstStyle>
          <a:p>
            <a:pPr lvl="0"/>
            <a:r>
              <a:rPr lang="en-US" altLang="zh-CN" sz="2400" b="1" dirty="0" err="1">
                <a:solidFill>
                  <a:srgbClr val="0070C0"/>
                </a:solidFill>
                <a:ea typeface="+mn-ea"/>
                <a:cs typeface="Calibri" panose="020F0502020204030204" pitchFamily="34" charset="0"/>
                <a:sym typeface="+mn-lt"/>
              </a:rPr>
              <a:t>Diện</a:t>
            </a:r>
            <a:r>
              <a:rPr lang="en-US" altLang="zh-CN" sz="2400" b="1" dirty="0">
                <a:solidFill>
                  <a:srgbClr val="0070C0"/>
                </a:solidFill>
                <a:ea typeface="+mn-ea"/>
                <a:cs typeface="Calibri" panose="020F0502020204030204" pitchFamily="34" charset="0"/>
                <a:sym typeface="+mn-lt"/>
              </a:rPr>
              <a:t> </a:t>
            </a:r>
            <a:r>
              <a:rPr lang="en-US" altLang="zh-CN" sz="2400" b="1" dirty="0" err="1">
                <a:solidFill>
                  <a:srgbClr val="0070C0"/>
                </a:solidFill>
                <a:ea typeface="+mn-ea"/>
                <a:cs typeface="Calibri" panose="020F0502020204030204" pitchFamily="34" charset="0"/>
                <a:sym typeface="+mn-lt"/>
              </a:rPr>
              <a:t>tích</a:t>
            </a:r>
            <a:r>
              <a:rPr lang="en-US" altLang="zh-CN" sz="2400" b="1" dirty="0">
                <a:solidFill>
                  <a:srgbClr val="0070C0"/>
                </a:solidFill>
                <a:ea typeface="+mn-ea"/>
                <a:cs typeface="Calibri" panose="020F0502020204030204" pitchFamily="34" charset="0"/>
                <a:sym typeface="+mn-lt"/>
              </a:rPr>
              <a:t> </a:t>
            </a:r>
            <a:r>
              <a:rPr lang="en-US" altLang="zh-CN" sz="2400" b="1" dirty="0" err="1">
                <a:solidFill>
                  <a:srgbClr val="0070C0"/>
                </a:solidFill>
                <a:ea typeface="+mn-ea"/>
                <a:cs typeface="Calibri" panose="020F0502020204030204" pitchFamily="34" charset="0"/>
                <a:sym typeface="+mn-lt"/>
              </a:rPr>
              <a:t>toàn</a:t>
            </a:r>
            <a:r>
              <a:rPr lang="en-US" altLang="zh-CN" sz="2400" b="1" dirty="0">
                <a:solidFill>
                  <a:srgbClr val="0070C0"/>
                </a:solidFill>
                <a:ea typeface="+mn-ea"/>
                <a:cs typeface="Calibri" panose="020F0502020204030204" pitchFamily="34" charset="0"/>
                <a:sym typeface="+mn-lt"/>
              </a:rPr>
              <a:t> </a:t>
            </a:r>
            <a:r>
              <a:rPr lang="en-US" altLang="zh-CN" sz="2400" b="1" dirty="0" err="1">
                <a:solidFill>
                  <a:srgbClr val="0070C0"/>
                </a:solidFill>
                <a:ea typeface="+mn-ea"/>
                <a:cs typeface="Calibri" panose="020F0502020204030204" pitchFamily="34" charset="0"/>
                <a:sym typeface="+mn-lt"/>
              </a:rPr>
              <a:t>phần</a:t>
            </a:r>
            <a:r>
              <a:rPr lang="en-US" altLang="zh-CN" sz="2400" b="1" dirty="0">
                <a:solidFill>
                  <a:srgbClr val="0070C0"/>
                </a:solidFill>
                <a:ea typeface="+mn-ea"/>
                <a:cs typeface="Calibri" panose="020F0502020204030204" pitchFamily="34" charset="0"/>
                <a:sym typeface="+mn-lt"/>
              </a:rPr>
              <a:t> </a:t>
            </a:r>
            <a:r>
              <a:rPr lang="en-US" altLang="zh-CN" sz="2400" b="1" dirty="0" err="1">
                <a:solidFill>
                  <a:srgbClr val="0070C0"/>
                </a:solidFill>
                <a:ea typeface="+mn-ea"/>
                <a:cs typeface="Calibri" panose="020F0502020204030204" pitchFamily="34" charset="0"/>
                <a:sym typeface="+mn-lt"/>
              </a:rPr>
              <a:t>hình</a:t>
            </a:r>
            <a:r>
              <a:rPr lang="en-US" altLang="zh-CN" sz="2400" b="1" dirty="0">
                <a:solidFill>
                  <a:srgbClr val="0070C0"/>
                </a:solidFill>
                <a:ea typeface="+mn-ea"/>
                <a:cs typeface="Calibri" panose="020F0502020204030204" pitchFamily="34" charset="0"/>
                <a:sym typeface="+mn-lt"/>
              </a:rPr>
              <a:t> </a:t>
            </a:r>
            <a:r>
              <a:rPr lang="en-US" altLang="zh-CN" sz="2400" b="1" dirty="0" err="1">
                <a:solidFill>
                  <a:srgbClr val="0070C0"/>
                </a:solidFill>
                <a:ea typeface="+mn-ea"/>
                <a:cs typeface="Calibri" panose="020F0502020204030204" pitchFamily="34" charset="0"/>
                <a:sym typeface="+mn-lt"/>
              </a:rPr>
              <a:t>lập</a:t>
            </a:r>
            <a:r>
              <a:rPr lang="en-US" altLang="zh-CN" sz="2400" b="1" dirty="0">
                <a:solidFill>
                  <a:srgbClr val="0070C0"/>
                </a:solidFill>
                <a:ea typeface="+mn-ea"/>
                <a:cs typeface="Calibri" panose="020F0502020204030204" pitchFamily="34" charset="0"/>
                <a:sym typeface="+mn-lt"/>
              </a:rPr>
              <a:t> </a:t>
            </a:r>
            <a:r>
              <a:rPr lang="en-US" altLang="zh-CN" sz="2400" b="1" dirty="0" err="1">
                <a:solidFill>
                  <a:srgbClr val="0070C0"/>
                </a:solidFill>
                <a:ea typeface="+mn-ea"/>
                <a:cs typeface="Calibri" panose="020F0502020204030204" pitchFamily="34" charset="0"/>
                <a:sym typeface="+mn-lt"/>
              </a:rPr>
              <a:t>ph</a:t>
            </a:r>
            <a:r>
              <a:rPr lang="vi-VN" altLang="zh-CN" sz="2400" b="1" dirty="0">
                <a:solidFill>
                  <a:srgbClr val="0070C0"/>
                </a:solidFill>
                <a:ea typeface="+mn-ea"/>
                <a:cs typeface="Calibri" panose="020F0502020204030204" pitchFamily="34" charset="0"/>
                <a:sym typeface="+mn-lt"/>
              </a:rPr>
              <a:t>ư</a:t>
            </a:r>
            <a:r>
              <a:rPr lang="en-US" altLang="zh-CN" sz="2400" b="1" dirty="0" err="1">
                <a:solidFill>
                  <a:srgbClr val="0070C0"/>
                </a:solidFill>
                <a:ea typeface="+mn-ea"/>
                <a:cs typeface="Calibri" panose="020F0502020204030204" pitchFamily="34" charset="0"/>
                <a:sym typeface="+mn-lt"/>
              </a:rPr>
              <a:t>ơng</a:t>
            </a:r>
            <a:r>
              <a:rPr lang="en-US" altLang="zh-CN" sz="2400" b="1" dirty="0">
                <a:solidFill>
                  <a:srgbClr val="0070C0"/>
                </a:solidFill>
                <a:ea typeface="+mn-ea"/>
                <a:cs typeface="Calibri" panose="020F0502020204030204" pitchFamily="34" charset="0"/>
                <a:sym typeface="+mn-lt"/>
              </a:rPr>
              <a:t> </a:t>
            </a:r>
            <a:r>
              <a:rPr lang="en-US" altLang="zh-CN" sz="2400" b="1" dirty="0" err="1">
                <a:solidFill>
                  <a:srgbClr val="0070C0"/>
                </a:solidFill>
                <a:ea typeface="+mn-ea"/>
                <a:cs typeface="Calibri" panose="020F0502020204030204" pitchFamily="34" charset="0"/>
                <a:sym typeface="+mn-lt"/>
              </a:rPr>
              <a:t>đó</a:t>
            </a:r>
            <a:r>
              <a:rPr lang="en-US" altLang="zh-CN" sz="2400" b="1" dirty="0">
                <a:solidFill>
                  <a:srgbClr val="0070C0"/>
                </a:solidFill>
                <a:ea typeface="+mn-ea"/>
                <a:cs typeface="Calibri" panose="020F0502020204030204" pitchFamily="34" charset="0"/>
                <a:sym typeface="+mn-lt"/>
              </a:rPr>
              <a:t> </a:t>
            </a:r>
            <a:r>
              <a:rPr lang="en-US" altLang="zh-CN" sz="2400" b="1" dirty="0" err="1">
                <a:solidFill>
                  <a:srgbClr val="0070C0"/>
                </a:solidFill>
                <a:ea typeface="+mn-ea"/>
                <a:cs typeface="Calibri" panose="020F0502020204030204" pitchFamily="34" charset="0"/>
                <a:sym typeface="+mn-lt"/>
              </a:rPr>
              <a:t>là</a:t>
            </a:r>
            <a:r>
              <a:rPr lang="en-US" altLang="zh-CN" sz="2400" b="1" dirty="0">
                <a:solidFill>
                  <a:srgbClr val="0070C0"/>
                </a:solidFill>
                <a:ea typeface="+mn-ea"/>
                <a:cs typeface="Calibri" panose="020F0502020204030204" pitchFamily="34" charset="0"/>
                <a:sym typeface="+mn-lt"/>
              </a:rPr>
              <a:t>:</a:t>
            </a:r>
            <a:endParaRPr lang="zh-CN" altLang="en-US" sz="2400" b="1" dirty="0">
              <a:solidFill>
                <a:srgbClr val="0070C0"/>
              </a:solidFill>
              <a:ea typeface="等线" panose="02010600030101010101" pitchFamily="2" charset="-122"/>
              <a:cs typeface="Calibri" panose="020F0502020204030204" pitchFamily="34" charset="0"/>
              <a:sym typeface="+mn-lt"/>
            </a:endParaRPr>
          </a:p>
        </p:txBody>
      </p:sp>
      <p:sp>
        <p:nvSpPr>
          <p:cNvPr id="9" name="文本框 31">
            <a:extLst>
              <a:ext uri="{FF2B5EF4-FFF2-40B4-BE49-F238E27FC236}">
                <a16:creationId xmlns:a16="http://schemas.microsoft.com/office/drawing/2014/main" id="{669C786B-29A6-168B-FC74-FBB572DDE13C}"/>
              </a:ext>
            </a:extLst>
          </p:cNvPr>
          <p:cNvSpPr txBox="1">
            <a:spLocks noChangeArrowheads="1"/>
          </p:cNvSpPr>
          <p:nvPr/>
        </p:nvSpPr>
        <p:spPr bwMode="auto">
          <a:xfrm>
            <a:off x="4498616" y="3493084"/>
            <a:ext cx="319476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defRPr>
                <a:solidFill>
                  <a:schemeClr val="tx1"/>
                </a:solidFill>
                <a:latin typeface="Calibri" pitchFamily="34" charset="0"/>
                <a:ea typeface="宋体" pitchFamily="2" charset="-122"/>
              </a:defRPr>
            </a:lvl6pPr>
            <a:lvl7pPr marL="2971800" indent="-228600" fontAlgn="base">
              <a:spcBef>
                <a:spcPct val="0"/>
              </a:spcBef>
              <a:spcAft>
                <a:spcPct val="0"/>
              </a:spcAft>
              <a:defRPr>
                <a:solidFill>
                  <a:schemeClr val="tx1"/>
                </a:solidFill>
                <a:latin typeface="Calibri" pitchFamily="34" charset="0"/>
                <a:ea typeface="宋体" pitchFamily="2" charset="-122"/>
              </a:defRPr>
            </a:lvl7pPr>
            <a:lvl8pPr marL="3429000" indent="-228600" fontAlgn="base">
              <a:spcBef>
                <a:spcPct val="0"/>
              </a:spcBef>
              <a:spcAft>
                <a:spcPct val="0"/>
              </a:spcAft>
              <a:defRPr>
                <a:solidFill>
                  <a:schemeClr val="tx1"/>
                </a:solidFill>
                <a:latin typeface="Calibri" pitchFamily="34" charset="0"/>
                <a:ea typeface="宋体" pitchFamily="2" charset="-122"/>
              </a:defRPr>
            </a:lvl8pPr>
            <a:lvl9pPr marL="3886200" indent="-228600" fontAlgn="base">
              <a:spcBef>
                <a:spcPct val="0"/>
              </a:spcBef>
              <a:spcAft>
                <a:spcPct val="0"/>
              </a:spcAft>
              <a:defRPr>
                <a:solidFill>
                  <a:schemeClr val="tx1"/>
                </a:solidFill>
                <a:latin typeface="Calibri" pitchFamily="34" charset="0"/>
                <a:ea typeface="宋体" pitchFamily="2" charset="-122"/>
              </a:defRPr>
            </a:lvl9pPr>
          </a:lstStyle>
          <a:p>
            <a:pPr lvl="0"/>
            <a:r>
              <a:rPr lang="en-US" altLang="zh-CN" sz="2400" b="1" dirty="0">
                <a:solidFill>
                  <a:srgbClr val="0070C0"/>
                </a:solidFill>
                <a:ea typeface="+mn-ea"/>
                <a:cs typeface="Calibri" panose="020F0502020204030204" pitchFamily="34" charset="0"/>
                <a:sym typeface="+mn-lt"/>
              </a:rPr>
              <a:t>6,25 × 6 = 37,5 (cm</a:t>
            </a:r>
            <a:r>
              <a:rPr lang="en-US" altLang="zh-CN" sz="2400" b="1" baseline="30000" dirty="0">
                <a:solidFill>
                  <a:srgbClr val="0070C0"/>
                </a:solidFill>
                <a:ea typeface="+mn-ea"/>
                <a:cs typeface="Calibri" panose="020F0502020204030204" pitchFamily="34" charset="0"/>
                <a:sym typeface="+mn-lt"/>
              </a:rPr>
              <a:t>2</a:t>
            </a:r>
            <a:r>
              <a:rPr lang="en-US" altLang="zh-CN" sz="2400" b="1" dirty="0">
                <a:solidFill>
                  <a:srgbClr val="0070C0"/>
                </a:solidFill>
                <a:ea typeface="+mn-ea"/>
                <a:cs typeface="Calibri" panose="020F0502020204030204" pitchFamily="34" charset="0"/>
                <a:sym typeface="+mn-lt"/>
              </a:rPr>
              <a:t>)</a:t>
            </a:r>
            <a:endParaRPr lang="zh-CN" altLang="en-US" sz="2400" b="1" dirty="0">
              <a:solidFill>
                <a:srgbClr val="0070C0"/>
              </a:solidFill>
              <a:ea typeface="等线" panose="02010600030101010101" pitchFamily="2" charset="-122"/>
              <a:cs typeface="Calibri" panose="020F0502020204030204" pitchFamily="34" charset="0"/>
              <a:sym typeface="+mn-lt"/>
            </a:endParaRPr>
          </a:p>
        </p:txBody>
      </p:sp>
      <p:sp>
        <p:nvSpPr>
          <p:cNvPr id="11" name="文本框 31">
            <a:extLst>
              <a:ext uri="{FF2B5EF4-FFF2-40B4-BE49-F238E27FC236}">
                <a16:creationId xmlns:a16="http://schemas.microsoft.com/office/drawing/2014/main" id="{D6996C8B-E823-FFDB-E467-2DAE4C078F10}"/>
              </a:ext>
            </a:extLst>
          </p:cNvPr>
          <p:cNvSpPr txBox="1">
            <a:spLocks noChangeArrowheads="1"/>
          </p:cNvSpPr>
          <p:nvPr/>
        </p:nvSpPr>
        <p:spPr bwMode="auto">
          <a:xfrm>
            <a:off x="2997250" y="3921242"/>
            <a:ext cx="61975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defRPr>
                <a:solidFill>
                  <a:schemeClr val="tx1"/>
                </a:solidFill>
                <a:latin typeface="Calibri" pitchFamily="34" charset="0"/>
                <a:ea typeface="宋体" pitchFamily="2" charset="-122"/>
              </a:defRPr>
            </a:lvl6pPr>
            <a:lvl7pPr marL="2971800" indent="-228600" fontAlgn="base">
              <a:spcBef>
                <a:spcPct val="0"/>
              </a:spcBef>
              <a:spcAft>
                <a:spcPct val="0"/>
              </a:spcAft>
              <a:defRPr>
                <a:solidFill>
                  <a:schemeClr val="tx1"/>
                </a:solidFill>
                <a:latin typeface="Calibri" pitchFamily="34" charset="0"/>
                <a:ea typeface="宋体" pitchFamily="2" charset="-122"/>
              </a:defRPr>
            </a:lvl7pPr>
            <a:lvl8pPr marL="3429000" indent="-228600" fontAlgn="base">
              <a:spcBef>
                <a:spcPct val="0"/>
              </a:spcBef>
              <a:spcAft>
                <a:spcPct val="0"/>
              </a:spcAft>
              <a:defRPr>
                <a:solidFill>
                  <a:schemeClr val="tx1"/>
                </a:solidFill>
                <a:latin typeface="Calibri" pitchFamily="34" charset="0"/>
                <a:ea typeface="宋体" pitchFamily="2" charset="-122"/>
              </a:defRPr>
            </a:lvl8pPr>
            <a:lvl9pPr marL="3886200" indent="-228600" fontAlgn="base">
              <a:spcBef>
                <a:spcPct val="0"/>
              </a:spcBef>
              <a:spcAft>
                <a:spcPct val="0"/>
              </a:spcAft>
              <a:defRPr>
                <a:solidFill>
                  <a:schemeClr val="tx1"/>
                </a:solidFill>
                <a:latin typeface="Calibri" pitchFamily="34" charset="0"/>
                <a:ea typeface="宋体" pitchFamily="2" charset="-122"/>
              </a:defRPr>
            </a:lvl9pPr>
          </a:lstStyle>
          <a:p>
            <a:pPr lvl="0"/>
            <a:r>
              <a:rPr lang="en-US" altLang="zh-CN" sz="2400" b="1" dirty="0" err="1">
                <a:solidFill>
                  <a:srgbClr val="0070C0"/>
                </a:solidFill>
                <a:ea typeface="+mn-ea"/>
                <a:cs typeface="Calibri" panose="020F0502020204030204" pitchFamily="34" charset="0"/>
                <a:sym typeface="+mn-lt"/>
              </a:rPr>
              <a:t>Thể</a:t>
            </a:r>
            <a:r>
              <a:rPr lang="en-US" altLang="zh-CN" sz="2400" b="1" dirty="0">
                <a:solidFill>
                  <a:srgbClr val="0070C0"/>
                </a:solidFill>
                <a:ea typeface="+mn-ea"/>
                <a:cs typeface="Calibri" panose="020F0502020204030204" pitchFamily="34" charset="0"/>
                <a:sym typeface="+mn-lt"/>
              </a:rPr>
              <a:t> </a:t>
            </a:r>
            <a:r>
              <a:rPr lang="en-US" altLang="zh-CN" sz="2400" b="1" dirty="0" err="1">
                <a:solidFill>
                  <a:srgbClr val="0070C0"/>
                </a:solidFill>
                <a:ea typeface="+mn-ea"/>
                <a:cs typeface="Calibri" panose="020F0502020204030204" pitchFamily="34" charset="0"/>
                <a:sym typeface="+mn-lt"/>
              </a:rPr>
              <a:t>tích</a:t>
            </a:r>
            <a:r>
              <a:rPr lang="en-US" altLang="zh-CN" sz="2400" b="1" dirty="0">
                <a:solidFill>
                  <a:srgbClr val="0070C0"/>
                </a:solidFill>
                <a:ea typeface="+mn-ea"/>
                <a:cs typeface="Calibri" panose="020F0502020204030204" pitchFamily="34" charset="0"/>
                <a:sym typeface="+mn-lt"/>
              </a:rPr>
              <a:t> </a:t>
            </a:r>
            <a:r>
              <a:rPr lang="en-US" altLang="zh-CN" sz="2400" b="1" dirty="0" err="1">
                <a:solidFill>
                  <a:srgbClr val="0070C0"/>
                </a:solidFill>
                <a:ea typeface="+mn-ea"/>
                <a:cs typeface="Calibri" panose="020F0502020204030204" pitchFamily="34" charset="0"/>
                <a:sym typeface="+mn-lt"/>
              </a:rPr>
              <a:t>hình</a:t>
            </a:r>
            <a:r>
              <a:rPr lang="en-US" altLang="zh-CN" sz="2400" b="1" dirty="0">
                <a:solidFill>
                  <a:srgbClr val="0070C0"/>
                </a:solidFill>
                <a:ea typeface="+mn-ea"/>
                <a:cs typeface="Calibri" panose="020F0502020204030204" pitchFamily="34" charset="0"/>
                <a:sym typeface="+mn-lt"/>
              </a:rPr>
              <a:t> </a:t>
            </a:r>
            <a:r>
              <a:rPr lang="en-US" altLang="zh-CN" sz="2400" b="1" dirty="0" err="1">
                <a:solidFill>
                  <a:srgbClr val="0070C0"/>
                </a:solidFill>
                <a:ea typeface="+mn-ea"/>
                <a:cs typeface="Calibri" panose="020F0502020204030204" pitchFamily="34" charset="0"/>
                <a:sym typeface="+mn-lt"/>
              </a:rPr>
              <a:t>lập</a:t>
            </a:r>
            <a:r>
              <a:rPr lang="en-US" altLang="zh-CN" sz="2400" b="1" dirty="0">
                <a:solidFill>
                  <a:srgbClr val="0070C0"/>
                </a:solidFill>
                <a:ea typeface="+mn-ea"/>
                <a:cs typeface="Calibri" panose="020F0502020204030204" pitchFamily="34" charset="0"/>
                <a:sym typeface="+mn-lt"/>
              </a:rPr>
              <a:t> </a:t>
            </a:r>
            <a:r>
              <a:rPr lang="en-US" altLang="zh-CN" sz="2400" b="1" dirty="0" err="1">
                <a:solidFill>
                  <a:srgbClr val="0070C0"/>
                </a:solidFill>
                <a:ea typeface="+mn-ea"/>
                <a:cs typeface="Calibri" panose="020F0502020204030204" pitchFamily="34" charset="0"/>
                <a:sym typeface="+mn-lt"/>
              </a:rPr>
              <a:t>ph</a:t>
            </a:r>
            <a:r>
              <a:rPr lang="vi-VN" altLang="zh-CN" sz="2400" b="1" dirty="0">
                <a:solidFill>
                  <a:srgbClr val="0070C0"/>
                </a:solidFill>
                <a:ea typeface="+mn-ea"/>
                <a:cs typeface="Calibri" panose="020F0502020204030204" pitchFamily="34" charset="0"/>
                <a:sym typeface="+mn-lt"/>
              </a:rPr>
              <a:t>ư</a:t>
            </a:r>
            <a:r>
              <a:rPr lang="en-US" altLang="zh-CN" sz="2400" b="1" dirty="0" err="1">
                <a:solidFill>
                  <a:srgbClr val="0070C0"/>
                </a:solidFill>
                <a:ea typeface="+mn-ea"/>
                <a:cs typeface="Calibri" panose="020F0502020204030204" pitchFamily="34" charset="0"/>
                <a:sym typeface="+mn-lt"/>
              </a:rPr>
              <a:t>ơng</a:t>
            </a:r>
            <a:r>
              <a:rPr lang="en-US" altLang="zh-CN" sz="2400" b="1" dirty="0">
                <a:solidFill>
                  <a:srgbClr val="0070C0"/>
                </a:solidFill>
                <a:ea typeface="+mn-ea"/>
                <a:cs typeface="Calibri" panose="020F0502020204030204" pitchFamily="34" charset="0"/>
                <a:sym typeface="+mn-lt"/>
              </a:rPr>
              <a:t> </a:t>
            </a:r>
            <a:r>
              <a:rPr lang="en-US" altLang="zh-CN" sz="2400" b="1" dirty="0" err="1">
                <a:solidFill>
                  <a:srgbClr val="0070C0"/>
                </a:solidFill>
                <a:ea typeface="+mn-ea"/>
                <a:cs typeface="Calibri" panose="020F0502020204030204" pitchFamily="34" charset="0"/>
                <a:sym typeface="+mn-lt"/>
              </a:rPr>
              <a:t>đó</a:t>
            </a:r>
            <a:r>
              <a:rPr lang="en-US" altLang="zh-CN" sz="2400" b="1" dirty="0">
                <a:solidFill>
                  <a:srgbClr val="0070C0"/>
                </a:solidFill>
                <a:ea typeface="+mn-ea"/>
                <a:cs typeface="Calibri" panose="020F0502020204030204" pitchFamily="34" charset="0"/>
                <a:sym typeface="+mn-lt"/>
              </a:rPr>
              <a:t> </a:t>
            </a:r>
            <a:r>
              <a:rPr lang="en-US" altLang="zh-CN" sz="2400" b="1" dirty="0" err="1">
                <a:solidFill>
                  <a:srgbClr val="0070C0"/>
                </a:solidFill>
                <a:ea typeface="+mn-ea"/>
                <a:cs typeface="Calibri" panose="020F0502020204030204" pitchFamily="34" charset="0"/>
                <a:sym typeface="+mn-lt"/>
              </a:rPr>
              <a:t>là</a:t>
            </a:r>
            <a:r>
              <a:rPr lang="en-US" altLang="zh-CN" sz="2400" b="1" dirty="0">
                <a:solidFill>
                  <a:srgbClr val="0070C0"/>
                </a:solidFill>
                <a:ea typeface="+mn-ea"/>
                <a:cs typeface="Calibri" panose="020F0502020204030204" pitchFamily="34" charset="0"/>
                <a:sym typeface="+mn-lt"/>
              </a:rPr>
              <a:t>:</a:t>
            </a:r>
            <a:endParaRPr lang="zh-CN" altLang="en-US" sz="2400" b="1" dirty="0">
              <a:solidFill>
                <a:srgbClr val="0070C0"/>
              </a:solidFill>
              <a:ea typeface="等线" panose="02010600030101010101" pitchFamily="2" charset="-122"/>
              <a:cs typeface="Calibri" panose="020F0502020204030204" pitchFamily="34" charset="0"/>
              <a:sym typeface="+mn-lt"/>
            </a:endParaRPr>
          </a:p>
        </p:txBody>
      </p:sp>
      <p:sp>
        <p:nvSpPr>
          <p:cNvPr id="12" name="文本框 31">
            <a:extLst>
              <a:ext uri="{FF2B5EF4-FFF2-40B4-BE49-F238E27FC236}">
                <a16:creationId xmlns:a16="http://schemas.microsoft.com/office/drawing/2014/main" id="{FC289B9B-DC44-B2EB-156E-8E02B511A68D}"/>
              </a:ext>
            </a:extLst>
          </p:cNvPr>
          <p:cNvSpPr txBox="1">
            <a:spLocks noChangeArrowheads="1"/>
          </p:cNvSpPr>
          <p:nvPr/>
        </p:nvSpPr>
        <p:spPr bwMode="auto">
          <a:xfrm>
            <a:off x="3999267" y="4349398"/>
            <a:ext cx="419346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defRPr>
                <a:solidFill>
                  <a:schemeClr val="tx1"/>
                </a:solidFill>
                <a:latin typeface="Calibri" pitchFamily="34" charset="0"/>
                <a:ea typeface="宋体" pitchFamily="2" charset="-122"/>
              </a:defRPr>
            </a:lvl6pPr>
            <a:lvl7pPr marL="2971800" indent="-228600" fontAlgn="base">
              <a:spcBef>
                <a:spcPct val="0"/>
              </a:spcBef>
              <a:spcAft>
                <a:spcPct val="0"/>
              </a:spcAft>
              <a:defRPr>
                <a:solidFill>
                  <a:schemeClr val="tx1"/>
                </a:solidFill>
                <a:latin typeface="Calibri" pitchFamily="34" charset="0"/>
                <a:ea typeface="宋体" pitchFamily="2" charset="-122"/>
              </a:defRPr>
            </a:lvl7pPr>
            <a:lvl8pPr marL="3429000" indent="-228600" fontAlgn="base">
              <a:spcBef>
                <a:spcPct val="0"/>
              </a:spcBef>
              <a:spcAft>
                <a:spcPct val="0"/>
              </a:spcAft>
              <a:defRPr>
                <a:solidFill>
                  <a:schemeClr val="tx1"/>
                </a:solidFill>
                <a:latin typeface="Calibri" pitchFamily="34" charset="0"/>
                <a:ea typeface="宋体" pitchFamily="2" charset="-122"/>
              </a:defRPr>
            </a:lvl8pPr>
            <a:lvl9pPr marL="3886200" indent="-228600" fontAlgn="base">
              <a:spcBef>
                <a:spcPct val="0"/>
              </a:spcBef>
              <a:spcAft>
                <a:spcPct val="0"/>
              </a:spcAft>
              <a:defRPr>
                <a:solidFill>
                  <a:schemeClr val="tx1"/>
                </a:solidFill>
                <a:latin typeface="Calibri" pitchFamily="34" charset="0"/>
                <a:ea typeface="宋体" pitchFamily="2" charset="-122"/>
              </a:defRPr>
            </a:lvl9pPr>
          </a:lstStyle>
          <a:p>
            <a:pPr lvl="0"/>
            <a:r>
              <a:rPr lang="en-US" altLang="zh-CN" sz="2400" b="1" dirty="0">
                <a:solidFill>
                  <a:srgbClr val="0070C0"/>
                </a:solidFill>
                <a:cs typeface="Calibri" panose="020F0502020204030204" pitchFamily="34" charset="0"/>
                <a:sym typeface="+mn-lt"/>
              </a:rPr>
              <a:t>2,5 × 2,5</a:t>
            </a:r>
            <a:r>
              <a:rPr lang="en-US" altLang="zh-CN" sz="2400" b="1" dirty="0">
                <a:solidFill>
                  <a:srgbClr val="0070C0"/>
                </a:solidFill>
                <a:ea typeface="+mn-ea"/>
                <a:cs typeface="Calibri" panose="020F0502020204030204" pitchFamily="34" charset="0"/>
                <a:sym typeface="+mn-lt"/>
              </a:rPr>
              <a:t> × 2,5 = 15,625 (cm</a:t>
            </a:r>
            <a:r>
              <a:rPr lang="en-US" altLang="zh-CN" sz="2400" b="1" baseline="30000" dirty="0">
                <a:solidFill>
                  <a:srgbClr val="0070C0"/>
                </a:solidFill>
                <a:ea typeface="+mn-ea"/>
                <a:cs typeface="Calibri" panose="020F0502020204030204" pitchFamily="34" charset="0"/>
                <a:sym typeface="+mn-lt"/>
              </a:rPr>
              <a:t>3</a:t>
            </a:r>
            <a:r>
              <a:rPr lang="en-US" altLang="zh-CN" sz="2400" b="1" dirty="0">
                <a:solidFill>
                  <a:srgbClr val="0070C0"/>
                </a:solidFill>
                <a:ea typeface="+mn-ea"/>
                <a:cs typeface="Calibri" panose="020F0502020204030204" pitchFamily="34" charset="0"/>
                <a:sym typeface="+mn-lt"/>
              </a:rPr>
              <a:t>)</a:t>
            </a:r>
            <a:endParaRPr lang="zh-CN" altLang="en-US" sz="2400" b="1" dirty="0">
              <a:solidFill>
                <a:srgbClr val="0070C0"/>
              </a:solidFill>
              <a:ea typeface="等线" panose="02010600030101010101" pitchFamily="2" charset="-122"/>
              <a:cs typeface="Calibri" panose="020F0502020204030204" pitchFamily="34" charset="0"/>
              <a:sym typeface="+mn-lt"/>
            </a:endParaRPr>
          </a:p>
        </p:txBody>
      </p:sp>
      <p:sp>
        <p:nvSpPr>
          <p:cNvPr id="13" name="文本框 31">
            <a:extLst>
              <a:ext uri="{FF2B5EF4-FFF2-40B4-BE49-F238E27FC236}">
                <a16:creationId xmlns:a16="http://schemas.microsoft.com/office/drawing/2014/main" id="{CEED3D17-8028-956E-8AB2-729F3D5C1FBC}"/>
              </a:ext>
            </a:extLst>
          </p:cNvPr>
          <p:cNvSpPr txBox="1">
            <a:spLocks noChangeArrowheads="1"/>
          </p:cNvSpPr>
          <p:nvPr/>
        </p:nvSpPr>
        <p:spPr bwMode="auto">
          <a:xfrm>
            <a:off x="4895805" y="4811063"/>
            <a:ext cx="5595158" cy="1200329"/>
          </a:xfrm>
          <a:prstGeom prst="rect">
            <a:avLst/>
          </a:prstGeom>
          <a:noFill/>
          <a:ln>
            <a:noFill/>
          </a:ln>
        </p:spPr>
        <p:txBody>
          <a:bodyPr wrap="square">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defRPr>
                <a:solidFill>
                  <a:schemeClr val="tx1"/>
                </a:solidFill>
                <a:latin typeface="Calibri" pitchFamily="34" charset="0"/>
                <a:ea typeface="宋体" pitchFamily="2" charset="-122"/>
              </a:defRPr>
            </a:lvl6pPr>
            <a:lvl7pPr marL="2971800" indent="-228600" fontAlgn="base">
              <a:spcBef>
                <a:spcPct val="0"/>
              </a:spcBef>
              <a:spcAft>
                <a:spcPct val="0"/>
              </a:spcAft>
              <a:defRPr>
                <a:solidFill>
                  <a:schemeClr val="tx1"/>
                </a:solidFill>
                <a:latin typeface="Calibri" pitchFamily="34" charset="0"/>
                <a:ea typeface="宋体" pitchFamily="2" charset="-122"/>
              </a:defRPr>
            </a:lvl7pPr>
            <a:lvl8pPr marL="3429000" indent="-228600" fontAlgn="base">
              <a:spcBef>
                <a:spcPct val="0"/>
              </a:spcBef>
              <a:spcAft>
                <a:spcPct val="0"/>
              </a:spcAft>
              <a:defRPr>
                <a:solidFill>
                  <a:schemeClr val="tx1"/>
                </a:solidFill>
                <a:latin typeface="Calibri" pitchFamily="34" charset="0"/>
                <a:ea typeface="宋体" pitchFamily="2" charset="-122"/>
              </a:defRPr>
            </a:lvl8pPr>
            <a:lvl9pPr marL="3886200" indent="-228600" fontAlgn="base">
              <a:spcBef>
                <a:spcPct val="0"/>
              </a:spcBef>
              <a:spcAft>
                <a:spcPct val="0"/>
              </a:spcAft>
              <a:defRPr>
                <a:solidFill>
                  <a:schemeClr val="tx1"/>
                </a:solidFill>
                <a:latin typeface="Calibri" pitchFamily="34" charset="0"/>
                <a:ea typeface="宋体" pitchFamily="2" charset="-122"/>
              </a:defRPr>
            </a:lvl9pPr>
          </a:lstStyle>
          <a:p>
            <a:pPr lvl="0"/>
            <a:r>
              <a:rPr lang="en-US" altLang="zh-CN" sz="2400" b="1" dirty="0" err="1">
                <a:solidFill>
                  <a:srgbClr val="002060"/>
                </a:solidFill>
                <a:ea typeface="+mn-ea"/>
                <a:cs typeface="Calibri" panose="020F0502020204030204" pitchFamily="34" charset="0"/>
                <a:sym typeface="+mn-lt"/>
              </a:rPr>
              <a:t>Đáp</a:t>
            </a:r>
            <a:r>
              <a:rPr lang="en-US" altLang="zh-CN" sz="2400" b="1" dirty="0">
                <a:solidFill>
                  <a:srgbClr val="002060"/>
                </a:solidFill>
                <a:ea typeface="+mn-ea"/>
                <a:cs typeface="Calibri" panose="020F0502020204030204" pitchFamily="34" charset="0"/>
                <a:sym typeface="+mn-lt"/>
              </a:rPr>
              <a:t> </a:t>
            </a:r>
            <a:r>
              <a:rPr lang="en-US" altLang="zh-CN" sz="2400" b="1" dirty="0" err="1">
                <a:solidFill>
                  <a:srgbClr val="002060"/>
                </a:solidFill>
                <a:ea typeface="+mn-ea"/>
                <a:cs typeface="Calibri" panose="020F0502020204030204" pitchFamily="34" charset="0"/>
                <a:sym typeface="+mn-lt"/>
              </a:rPr>
              <a:t>số</a:t>
            </a:r>
            <a:r>
              <a:rPr lang="en-US" altLang="zh-CN" sz="2400" b="1" dirty="0">
                <a:solidFill>
                  <a:srgbClr val="002060"/>
                </a:solidFill>
                <a:ea typeface="+mn-ea"/>
                <a:cs typeface="Calibri" panose="020F0502020204030204" pitchFamily="34" charset="0"/>
                <a:sym typeface="+mn-lt"/>
              </a:rPr>
              <a:t>: </a:t>
            </a:r>
            <a:r>
              <a:rPr lang="en-US" altLang="zh-CN" sz="2400" b="1" dirty="0" err="1">
                <a:solidFill>
                  <a:srgbClr val="002060"/>
                </a:solidFill>
                <a:ea typeface="+mn-ea"/>
                <a:cs typeface="Calibri" panose="020F0502020204030204" pitchFamily="34" charset="0"/>
                <a:sym typeface="+mn-lt"/>
              </a:rPr>
              <a:t>Diện</a:t>
            </a:r>
            <a:r>
              <a:rPr lang="en-US" altLang="zh-CN" sz="2400" b="1" dirty="0">
                <a:solidFill>
                  <a:srgbClr val="002060"/>
                </a:solidFill>
                <a:ea typeface="+mn-ea"/>
                <a:cs typeface="Calibri" panose="020F0502020204030204" pitchFamily="34" charset="0"/>
                <a:sym typeface="+mn-lt"/>
              </a:rPr>
              <a:t> </a:t>
            </a:r>
            <a:r>
              <a:rPr lang="en-US" altLang="zh-CN" sz="2400" b="1" dirty="0" err="1">
                <a:solidFill>
                  <a:srgbClr val="002060"/>
                </a:solidFill>
                <a:ea typeface="+mn-ea"/>
                <a:cs typeface="Calibri" panose="020F0502020204030204" pitchFamily="34" charset="0"/>
                <a:sym typeface="+mn-lt"/>
              </a:rPr>
              <a:t>tích</a:t>
            </a:r>
            <a:r>
              <a:rPr lang="en-US" altLang="zh-CN" sz="2400" b="1" dirty="0">
                <a:solidFill>
                  <a:srgbClr val="002060"/>
                </a:solidFill>
                <a:ea typeface="+mn-ea"/>
                <a:cs typeface="Calibri" panose="020F0502020204030204" pitchFamily="34" charset="0"/>
                <a:sym typeface="+mn-lt"/>
              </a:rPr>
              <a:t> </a:t>
            </a:r>
            <a:r>
              <a:rPr lang="en-US" altLang="zh-CN" sz="2400" b="1" dirty="0" err="1">
                <a:solidFill>
                  <a:srgbClr val="002060"/>
                </a:solidFill>
                <a:ea typeface="+mn-ea"/>
                <a:cs typeface="Calibri" panose="020F0502020204030204" pitchFamily="34" charset="0"/>
                <a:sym typeface="+mn-lt"/>
              </a:rPr>
              <a:t>một</a:t>
            </a:r>
            <a:r>
              <a:rPr lang="en-US" altLang="zh-CN" sz="2400" b="1" dirty="0">
                <a:solidFill>
                  <a:srgbClr val="002060"/>
                </a:solidFill>
                <a:ea typeface="+mn-ea"/>
                <a:cs typeface="Calibri" panose="020F0502020204030204" pitchFamily="34" charset="0"/>
                <a:sym typeface="+mn-lt"/>
              </a:rPr>
              <a:t> </a:t>
            </a:r>
            <a:r>
              <a:rPr lang="en-US" altLang="zh-CN" sz="2400" b="1" dirty="0" err="1">
                <a:solidFill>
                  <a:srgbClr val="002060"/>
                </a:solidFill>
                <a:ea typeface="+mn-ea"/>
                <a:cs typeface="Calibri" panose="020F0502020204030204" pitchFamily="34" charset="0"/>
                <a:sym typeface="+mn-lt"/>
              </a:rPr>
              <a:t>mặt</a:t>
            </a:r>
            <a:r>
              <a:rPr lang="en-US" altLang="zh-CN" sz="2400" b="1" dirty="0">
                <a:solidFill>
                  <a:srgbClr val="002060"/>
                </a:solidFill>
                <a:ea typeface="+mn-ea"/>
                <a:cs typeface="Calibri" panose="020F0502020204030204" pitchFamily="34" charset="0"/>
                <a:sym typeface="+mn-lt"/>
              </a:rPr>
              <a:t>: 6,25 cm</a:t>
            </a:r>
            <a:r>
              <a:rPr lang="en-US" altLang="zh-CN" sz="2400" b="1" baseline="30000" dirty="0">
                <a:solidFill>
                  <a:srgbClr val="002060"/>
                </a:solidFill>
                <a:cs typeface="Calibri" panose="020F0502020204030204" pitchFamily="34" charset="0"/>
                <a:sym typeface="+mn-lt"/>
              </a:rPr>
              <a:t>2</a:t>
            </a:r>
            <a:br>
              <a:rPr lang="en-US" altLang="zh-CN" sz="2400" b="1" dirty="0">
                <a:solidFill>
                  <a:srgbClr val="002060"/>
                </a:solidFill>
                <a:ea typeface="+mn-ea"/>
                <a:cs typeface="Calibri" panose="020F0502020204030204" pitchFamily="34" charset="0"/>
                <a:sym typeface="+mn-lt"/>
              </a:rPr>
            </a:br>
            <a:r>
              <a:rPr lang="en-US" altLang="zh-CN" sz="2400" b="1" dirty="0">
                <a:solidFill>
                  <a:srgbClr val="002060"/>
                </a:solidFill>
                <a:ea typeface="+mn-ea"/>
                <a:cs typeface="Calibri" panose="020F0502020204030204" pitchFamily="34" charset="0"/>
                <a:sym typeface="+mn-lt"/>
              </a:rPr>
              <a:t>	  </a:t>
            </a:r>
            <a:r>
              <a:rPr lang="en-US" altLang="zh-CN" sz="2400" b="1" dirty="0" err="1">
                <a:solidFill>
                  <a:srgbClr val="002060"/>
                </a:solidFill>
                <a:ea typeface="+mn-ea"/>
                <a:cs typeface="Calibri" panose="020F0502020204030204" pitchFamily="34" charset="0"/>
                <a:sym typeface="+mn-lt"/>
              </a:rPr>
              <a:t>Diện</a:t>
            </a:r>
            <a:r>
              <a:rPr lang="en-US" altLang="zh-CN" sz="2400" b="1" dirty="0">
                <a:solidFill>
                  <a:srgbClr val="002060"/>
                </a:solidFill>
                <a:ea typeface="+mn-ea"/>
                <a:cs typeface="Calibri" panose="020F0502020204030204" pitchFamily="34" charset="0"/>
                <a:sym typeface="+mn-lt"/>
              </a:rPr>
              <a:t> </a:t>
            </a:r>
            <a:r>
              <a:rPr lang="en-US" altLang="zh-CN" sz="2400" b="1" dirty="0" err="1">
                <a:solidFill>
                  <a:srgbClr val="002060"/>
                </a:solidFill>
                <a:ea typeface="+mn-ea"/>
                <a:cs typeface="Calibri" panose="020F0502020204030204" pitchFamily="34" charset="0"/>
                <a:sym typeface="+mn-lt"/>
              </a:rPr>
              <a:t>tích</a:t>
            </a:r>
            <a:r>
              <a:rPr lang="en-US" altLang="zh-CN" sz="2400" b="1" dirty="0">
                <a:solidFill>
                  <a:srgbClr val="002060"/>
                </a:solidFill>
                <a:ea typeface="+mn-ea"/>
                <a:cs typeface="Calibri" panose="020F0502020204030204" pitchFamily="34" charset="0"/>
                <a:sym typeface="+mn-lt"/>
              </a:rPr>
              <a:t> </a:t>
            </a:r>
            <a:r>
              <a:rPr lang="en-US" altLang="zh-CN" sz="2400" b="1" dirty="0" err="1">
                <a:solidFill>
                  <a:srgbClr val="002060"/>
                </a:solidFill>
                <a:ea typeface="+mn-ea"/>
                <a:cs typeface="Calibri" panose="020F0502020204030204" pitchFamily="34" charset="0"/>
                <a:sym typeface="+mn-lt"/>
              </a:rPr>
              <a:t>toàn</a:t>
            </a:r>
            <a:r>
              <a:rPr lang="en-US" altLang="zh-CN" sz="2400" b="1" dirty="0">
                <a:solidFill>
                  <a:srgbClr val="002060"/>
                </a:solidFill>
                <a:ea typeface="+mn-ea"/>
                <a:cs typeface="Calibri" panose="020F0502020204030204" pitchFamily="34" charset="0"/>
                <a:sym typeface="+mn-lt"/>
              </a:rPr>
              <a:t> </a:t>
            </a:r>
            <a:r>
              <a:rPr lang="en-US" altLang="zh-CN" sz="2400" b="1" dirty="0" err="1">
                <a:solidFill>
                  <a:srgbClr val="002060"/>
                </a:solidFill>
                <a:ea typeface="+mn-ea"/>
                <a:cs typeface="Calibri" panose="020F0502020204030204" pitchFamily="34" charset="0"/>
                <a:sym typeface="+mn-lt"/>
              </a:rPr>
              <a:t>phần</a:t>
            </a:r>
            <a:r>
              <a:rPr lang="en-US" altLang="zh-CN" sz="2400" b="1" dirty="0">
                <a:solidFill>
                  <a:srgbClr val="002060"/>
                </a:solidFill>
                <a:ea typeface="+mn-ea"/>
                <a:cs typeface="Calibri" panose="020F0502020204030204" pitchFamily="34" charset="0"/>
                <a:sym typeface="+mn-lt"/>
              </a:rPr>
              <a:t>: 37,5 cm</a:t>
            </a:r>
            <a:r>
              <a:rPr lang="en-US" altLang="zh-CN" sz="2400" b="1" baseline="30000" dirty="0">
                <a:solidFill>
                  <a:srgbClr val="002060"/>
                </a:solidFill>
                <a:cs typeface="Calibri" panose="020F0502020204030204" pitchFamily="34" charset="0"/>
                <a:sym typeface="+mn-lt"/>
              </a:rPr>
              <a:t>2</a:t>
            </a:r>
            <a:endParaRPr lang="en-US" altLang="zh-CN" sz="2400" b="1" dirty="0">
              <a:solidFill>
                <a:srgbClr val="002060"/>
              </a:solidFill>
              <a:ea typeface="+mn-ea"/>
              <a:cs typeface="Calibri" panose="020F0502020204030204" pitchFamily="34" charset="0"/>
              <a:sym typeface="+mn-lt"/>
            </a:endParaRPr>
          </a:p>
          <a:p>
            <a:pPr lvl="0"/>
            <a:r>
              <a:rPr lang="en-US" altLang="zh-CN" sz="2400" b="1" dirty="0">
                <a:solidFill>
                  <a:srgbClr val="002060"/>
                </a:solidFill>
                <a:ea typeface="+mn-ea"/>
                <a:cs typeface="Calibri" panose="020F0502020204030204" pitchFamily="34" charset="0"/>
                <a:sym typeface="+mn-lt"/>
              </a:rPr>
              <a:t>	  </a:t>
            </a:r>
            <a:r>
              <a:rPr lang="en-US" altLang="zh-CN" sz="2400" b="1" dirty="0" err="1">
                <a:solidFill>
                  <a:srgbClr val="002060"/>
                </a:solidFill>
                <a:ea typeface="+mn-ea"/>
                <a:cs typeface="Calibri" panose="020F0502020204030204" pitchFamily="34" charset="0"/>
                <a:sym typeface="+mn-lt"/>
              </a:rPr>
              <a:t>Thể</a:t>
            </a:r>
            <a:r>
              <a:rPr lang="en-US" altLang="zh-CN" sz="2400" b="1" dirty="0">
                <a:solidFill>
                  <a:srgbClr val="002060"/>
                </a:solidFill>
                <a:ea typeface="+mn-ea"/>
                <a:cs typeface="Calibri" panose="020F0502020204030204" pitchFamily="34" charset="0"/>
                <a:sym typeface="+mn-lt"/>
              </a:rPr>
              <a:t> </a:t>
            </a:r>
            <a:r>
              <a:rPr lang="en-US" altLang="zh-CN" sz="2400" b="1" dirty="0" err="1">
                <a:solidFill>
                  <a:srgbClr val="002060"/>
                </a:solidFill>
                <a:ea typeface="+mn-ea"/>
                <a:cs typeface="Calibri" panose="020F0502020204030204" pitchFamily="34" charset="0"/>
                <a:sym typeface="+mn-lt"/>
              </a:rPr>
              <a:t>tích</a:t>
            </a:r>
            <a:r>
              <a:rPr lang="en-US" altLang="zh-CN" sz="2400" b="1" dirty="0">
                <a:solidFill>
                  <a:srgbClr val="002060"/>
                </a:solidFill>
                <a:ea typeface="+mn-ea"/>
                <a:cs typeface="Calibri" panose="020F0502020204030204" pitchFamily="34" charset="0"/>
                <a:sym typeface="+mn-lt"/>
              </a:rPr>
              <a:t>: 15,625 </a:t>
            </a:r>
            <a:r>
              <a:rPr lang="en-US" altLang="zh-CN" sz="2400" b="1" dirty="0">
                <a:solidFill>
                  <a:srgbClr val="002060"/>
                </a:solidFill>
                <a:cs typeface="Calibri" panose="020F0502020204030204" pitchFamily="34" charset="0"/>
                <a:sym typeface="+mn-lt"/>
              </a:rPr>
              <a:t>cm</a:t>
            </a:r>
            <a:r>
              <a:rPr lang="en-US" altLang="zh-CN" sz="2400" b="1" baseline="30000" dirty="0">
                <a:solidFill>
                  <a:srgbClr val="002060"/>
                </a:solidFill>
                <a:cs typeface="Calibri" panose="020F0502020204030204" pitchFamily="34" charset="0"/>
                <a:sym typeface="+mn-lt"/>
              </a:rPr>
              <a:t>3</a:t>
            </a:r>
            <a:endParaRPr lang="zh-CN" altLang="en-US" sz="2400" b="1" dirty="0">
              <a:solidFill>
                <a:srgbClr val="002060"/>
              </a:solidFill>
              <a:ea typeface="等线" panose="02010600030101010101" pitchFamily="2" charset="-122"/>
              <a:cs typeface="Calibri" panose="020F0502020204030204" pitchFamily="34" charset="0"/>
              <a:sym typeface="+mn-lt"/>
            </a:endParaRPr>
          </a:p>
        </p:txBody>
      </p:sp>
      <p:sp>
        <p:nvSpPr>
          <p:cNvPr id="14" name="文本框 31">
            <a:extLst>
              <a:ext uri="{FF2B5EF4-FFF2-40B4-BE49-F238E27FC236}">
                <a16:creationId xmlns:a16="http://schemas.microsoft.com/office/drawing/2014/main" id="{30C86C2C-ED67-8A83-E48C-3E1EDA9EFEA5}"/>
              </a:ext>
            </a:extLst>
          </p:cNvPr>
          <p:cNvSpPr txBox="1">
            <a:spLocks noChangeArrowheads="1"/>
          </p:cNvSpPr>
          <p:nvPr/>
        </p:nvSpPr>
        <p:spPr bwMode="auto">
          <a:xfrm>
            <a:off x="5455185" y="1780452"/>
            <a:ext cx="128163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defRPr>
                <a:solidFill>
                  <a:schemeClr val="tx1"/>
                </a:solidFill>
                <a:latin typeface="Calibri" pitchFamily="34" charset="0"/>
                <a:ea typeface="宋体" pitchFamily="2" charset="-122"/>
              </a:defRPr>
            </a:lvl6pPr>
            <a:lvl7pPr marL="2971800" indent="-228600" fontAlgn="base">
              <a:spcBef>
                <a:spcPct val="0"/>
              </a:spcBef>
              <a:spcAft>
                <a:spcPct val="0"/>
              </a:spcAft>
              <a:defRPr>
                <a:solidFill>
                  <a:schemeClr val="tx1"/>
                </a:solidFill>
                <a:latin typeface="Calibri" pitchFamily="34" charset="0"/>
                <a:ea typeface="宋体" pitchFamily="2" charset="-122"/>
              </a:defRPr>
            </a:lvl7pPr>
            <a:lvl8pPr marL="3429000" indent="-228600" fontAlgn="base">
              <a:spcBef>
                <a:spcPct val="0"/>
              </a:spcBef>
              <a:spcAft>
                <a:spcPct val="0"/>
              </a:spcAft>
              <a:defRPr>
                <a:solidFill>
                  <a:schemeClr val="tx1"/>
                </a:solidFill>
                <a:latin typeface="Calibri" pitchFamily="34" charset="0"/>
                <a:ea typeface="宋体" pitchFamily="2" charset="-122"/>
              </a:defRPr>
            </a:lvl8pPr>
            <a:lvl9pPr marL="3886200" indent="-228600" fontAlgn="base">
              <a:spcBef>
                <a:spcPct val="0"/>
              </a:spcBef>
              <a:spcAft>
                <a:spcPct val="0"/>
              </a:spcAft>
              <a:defRPr>
                <a:solidFill>
                  <a:schemeClr val="tx1"/>
                </a:solidFill>
                <a:latin typeface="Calibri" pitchFamily="34" charset="0"/>
                <a:ea typeface="宋体" pitchFamily="2" charset="-122"/>
              </a:defRPr>
            </a:lvl9pPr>
          </a:lstStyle>
          <a:p>
            <a:pPr lvl="0"/>
            <a:r>
              <a:rPr lang="en-US" altLang="zh-CN" sz="2400" b="1" dirty="0" err="1">
                <a:solidFill>
                  <a:srgbClr val="55375F"/>
                </a:solidFill>
                <a:ea typeface="+mn-ea"/>
                <a:cs typeface="Calibri" panose="020F0502020204030204" pitchFamily="34" charset="0"/>
                <a:sym typeface="+mn-lt"/>
              </a:rPr>
              <a:t>Bài</a:t>
            </a:r>
            <a:r>
              <a:rPr lang="en-US" altLang="zh-CN" sz="2400" b="1" dirty="0">
                <a:solidFill>
                  <a:srgbClr val="55375F"/>
                </a:solidFill>
                <a:ea typeface="+mn-ea"/>
                <a:cs typeface="Calibri" panose="020F0502020204030204" pitchFamily="34" charset="0"/>
                <a:sym typeface="+mn-lt"/>
              </a:rPr>
              <a:t> </a:t>
            </a:r>
            <a:r>
              <a:rPr lang="en-US" altLang="zh-CN" sz="2400" b="1" dirty="0" err="1">
                <a:solidFill>
                  <a:srgbClr val="55375F"/>
                </a:solidFill>
                <a:ea typeface="+mn-ea"/>
                <a:cs typeface="Calibri" panose="020F0502020204030204" pitchFamily="34" charset="0"/>
                <a:sym typeface="+mn-lt"/>
              </a:rPr>
              <a:t>giải</a:t>
            </a:r>
            <a:endParaRPr lang="zh-CN" altLang="en-US" sz="2400" b="1" dirty="0">
              <a:solidFill>
                <a:srgbClr val="55375F"/>
              </a:solidFill>
              <a:ea typeface="等线" panose="02010600030101010101" pitchFamily="2" charset="-122"/>
              <a:cs typeface="Calibri" panose="020F0502020204030204" pitchFamily="34" charset="0"/>
              <a:sym typeface="+mn-lt"/>
            </a:endParaRPr>
          </a:p>
        </p:txBody>
      </p:sp>
      <p:sp>
        <p:nvSpPr>
          <p:cNvPr id="15" name="文本框 31">
            <a:extLst>
              <a:ext uri="{FF2B5EF4-FFF2-40B4-BE49-F238E27FC236}">
                <a16:creationId xmlns:a16="http://schemas.microsoft.com/office/drawing/2014/main" id="{84B8151F-F7BC-86E8-8CBF-85F152A618C6}"/>
              </a:ext>
            </a:extLst>
          </p:cNvPr>
          <p:cNvSpPr txBox="1">
            <a:spLocks noChangeArrowheads="1"/>
          </p:cNvSpPr>
          <p:nvPr/>
        </p:nvSpPr>
        <p:spPr bwMode="auto">
          <a:xfrm>
            <a:off x="2997250" y="2208610"/>
            <a:ext cx="61975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defRPr>
                <a:solidFill>
                  <a:schemeClr val="tx1"/>
                </a:solidFill>
                <a:latin typeface="Calibri" pitchFamily="34" charset="0"/>
                <a:ea typeface="宋体" pitchFamily="2" charset="-122"/>
              </a:defRPr>
            </a:lvl6pPr>
            <a:lvl7pPr marL="2971800" indent="-228600" fontAlgn="base">
              <a:spcBef>
                <a:spcPct val="0"/>
              </a:spcBef>
              <a:spcAft>
                <a:spcPct val="0"/>
              </a:spcAft>
              <a:defRPr>
                <a:solidFill>
                  <a:schemeClr val="tx1"/>
                </a:solidFill>
                <a:latin typeface="Calibri" pitchFamily="34" charset="0"/>
                <a:ea typeface="宋体" pitchFamily="2" charset="-122"/>
              </a:defRPr>
            </a:lvl7pPr>
            <a:lvl8pPr marL="3429000" indent="-228600" fontAlgn="base">
              <a:spcBef>
                <a:spcPct val="0"/>
              </a:spcBef>
              <a:spcAft>
                <a:spcPct val="0"/>
              </a:spcAft>
              <a:defRPr>
                <a:solidFill>
                  <a:schemeClr val="tx1"/>
                </a:solidFill>
                <a:latin typeface="Calibri" pitchFamily="34" charset="0"/>
                <a:ea typeface="宋体" pitchFamily="2" charset="-122"/>
              </a:defRPr>
            </a:lvl8pPr>
            <a:lvl9pPr marL="3886200" indent="-228600" fontAlgn="base">
              <a:spcBef>
                <a:spcPct val="0"/>
              </a:spcBef>
              <a:spcAft>
                <a:spcPct val="0"/>
              </a:spcAft>
              <a:defRPr>
                <a:solidFill>
                  <a:schemeClr val="tx1"/>
                </a:solidFill>
                <a:latin typeface="Calibri" pitchFamily="34" charset="0"/>
                <a:ea typeface="宋体" pitchFamily="2" charset="-122"/>
              </a:defRPr>
            </a:lvl9pPr>
          </a:lstStyle>
          <a:p>
            <a:pPr lvl="0"/>
            <a:r>
              <a:rPr lang="en-US" altLang="zh-CN" sz="2400" b="1" dirty="0" err="1">
                <a:solidFill>
                  <a:srgbClr val="0070C0"/>
                </a:solidFill>
                <a:ea typeface="+mn-ea"/>
                <a:cs typeface="Calibri" panose="020F0502020204030204" pitchFamily="34" charset="0"/>
                <a:sym typeface="+mn-lt"/>
              </a:rPr>
              <a:t>Diện</a:t>
            </a:r>
            <a:r>
              <a:rPr lang="en-US" altLang="zh-CN" sz="2400" b="1" dirty="0">
                <a:solidFill>
                  <a:srgbClr val="0070C0"/>
                </a:solidFill>
                <a:ea typeface="+mn-ea"/>
                <a:cs typeface="Calibri" panose="020F0502020204030204" pitchFamily="34" charset="0"/>
                <a:sym typeface="+mn-lt"/>
              </a:rPr>
              <a:t> </a:t>
            </a:r>
            <a:r>
              <a:rPr lang="en-US" altLang="zh-CN" sz="2400" b="1" dirty="0" err="1">
                <a:solidFill>
                  <a:srgbClr val="0070C0"/>
                </a:solidFill>
                <a:ea typeface="+mn-ea"/>
                <a:cs typeface="Calibri" panose="020F0502020204030204" pitchFamily="34" charset="0"/>
                <a:sym typeface="+mn-lt"/>
              </a:rPr>
              <a:t>tích</a:t>
            </a:r>
            <a:r>
              <a:rPr lang="en-US" altLang="zh-CN" sz="2400" b="1" dirty="0">
                <a:solidFill>
                  <a:srgbClr val="0070C0"/>
                </a:solidFill>
                <a:ea typeface="+mn-ea"/>
                <a:cs typeface="Calibri" panose="020F0502020204030204" pitchFamily="34" charset="0"/>
                <a:sym typeface="+mn-lt"/>
              </a:rPr>
              <a:t> </a:t>
            </a:r>
            <a:r>
              <a:rPr lang="en-US" altLang="zh-CN" sz="2400" b="1" dirty="0" err="1">
                <a:solidFill>
                  <a:srgbClr val="0070C0"/>
                </a:solidFill>
                <a:ea typeface="+mn-ea"/>
                <a:cs typeface="Calibri" panose="020F0502020204030204" pitchFamily="34" charset="0"/>
                <a:sym typeface="+mn-lt"/>
              </a:rPr>
              <a:t>một</a:t>
            </a:r>
            <a:r>
              <a:rPr lang="en-US" altLang="zh-CN" sz="2400" b="1" dirty="0">
                <a:solidFill>
                  <a:srgbClr val="0070C0"/>
                </a:solidFill>
                <a:ea typeface="+mn-ea"/>
                <a:cs typeface="Calibri" panose="020F0502020204030204" pitchFamily="34" charset="0"/>
                <a:sym typeface="+mn-lt"/>
              </a:rPr>
              <a:t> </a:t>
            </a:r>
            <a:r>
              <a:rPr lang="en-US" altLang="zh-CN" sz="2400" b="1" dirty="0" err="1">
                <a:solidFill>
                  <a:srgbClr val="0070C0"/>
                </a:solidFill>
                <a:ea typeface="+mn-ea"/>
                <a:cs typeface="Calibri" panose="020F0502020204030204" pitchFamily="34" charset="0"/>
                <a:sym typeface="+mn-lt"/>
              </a:rPr>
              <a:t>mặt</a:t>
            </a:r>
            <a:r>
              <a:rPr lang="en-US" altLang="zh-CN" sz="2400" b="1" dirty="0">
                <a:solidFill>
                  <a:srgbClr val="0070C0"/>
                </a:solidFill>
                <a:ea typeface="+mn-ea"/>
                <a:cs typeface="Calibri" panose="020F0502020204030204" pitchFamily="34" charset="0"/>
                <a:sym typeface="+mn-lt"/>
              </a:rPr>
              <a:t> </a:t>
            </a:r>
            <a:r>
              <a:rPr lang="en-US" altLang="zh-CN" sz="2400" b="1" dirty="0" err="1">
                <a:solidFill>
                  <a:srgbClr val="0070C0"/>
                </a:solidFill>
                <a:ea typeface="+mn-ea"/>
                <a:cs typeface="Calibri" panose="020F0502020204030204" pitchFamily="34" charset="0"/>
                <a:sym typeface="+mn-lt"/>
              </a:rPr>
              <a:t>hình</a:t>
            </a:r>
            <a:r>
              <a:rPr lang="en-US" altLang="zh-CN" sz="2400" b="1" dirty="0">
                <a:solidFill>
                  <a:srgbClr val="0070C0"/>
                </a:solidFill>
                <a:ea typeface="+mn-ea"/>
                <a:cs typeface="Calibri" panose="020F0502020204030204" pitchFamily="34" charset="0"/>
                <a:sym typeface="+mn-lt"/>
              </a:rPr>
              <a:t> </a:t>
            </a:r>
            <a:r>
              <a:rPr lang="en-US" altLang="zh-CN" sz="2400" b="1" dirty="0" err="1">
                <a:solidFill>
                  <a:srgbClr val="0070C0"/>
                </a:solidFill>
                <a:ea typeface="+mn-ea"/>
                <a:cs typeface="Calibri" panose="020F0502020204030204" pitchFamily="34" charset="0"/>
                <a:sym typeface="+mn-lt"/>
              </a:rPr>
              <a:t>lập</a:t>
            </a:r>
            <a:r>
              <a:rPr lang="en-US" altLang="zh-CN" sz="2400" b="1" dirty="0">
                <a:solidFill>
                  <a:srgbClr val="0070C0"/>
                </a:solidFill>
                <a:ea typeface="+mn-ea"/>
                <a:cs typeface="Calibri" panose="020F0502020204030204" pitchFamily="34" charset="0"/>
                <a:sym typeface="+mn-lt"/>
              </a:rPr>
              <a:t> </a:t>
            </a:r>
            <a:r>
              <a:rPr lang="en-US" altLang="zh-CN" sz="2400" b="1" dirty="0" err="1">
                <a:solidFill>
                  <a:srgbClr val="0070C0"/>
                </a:solidFill>
                <a:ea typeface="+mn-ea"/>
                <a:cs typeface="Calibri" panose="020F0502020204030204" pitchFamily="34" charset="0"/>
                <a:sym typeface="+mn-lt"/>
              </a:rPr>
              <a:t>ph</a:t>
            </a:r>
            <a:r>
              <a:rPr lang="vi-VN" altLang="zh-CN" sz="2400" b="1" dirty="0">
                <a:solidFill>
                  <a:srgbClr val="0070C0"/>
                </a:solidFill>
                <a:ea typeface="+mn-ea"/>
                <a:cs typeface="Calibri" panose="020F0502020204030204" pitchFamily="34" charset="0"/>
                <a:sym typeface="+mn-lt"/>
              </a:rPr>
              <a:t>ư</a:t>
            </a:r>
            <a:r>
              <a:rPr lang="en-US" altLang="zh-CN" sz="2400" b="1" dirty="0" err="1">
                <a:solidFill>
                  <a:srgbClr val="0070C0"/>
                </a:solidFill>
                <a:ea typeface="+mn-ea"/>
                <a:cs typeface="Calibri" panose="020F0502020204030204" pitchFamily="34" charset="0"/>
                <a:sym typeface="+mn-lt"/>
              </a:rPr>
              <a:t>ơng</a:t>
            </a:r>
            <a:r>
              <a:rPr lang="en-US" altLang="zh-CN" sz="2400" b="1" dirty="0">
                <a:solidFill>
                  <a:srgbClr val="0070C0"/>
                </a:solidFill>
                <a:ea typeface="+mn-ea"/>
                <a:cs typeface="Calibri" panose="020F0502020204030204" pitchFamily="34" charset="0"/>
                <a:sym typeface="+mn-lt"/>
              </a:rPr>
              <a:t> </a:t>
            </a:r>
            <a:r>
              <a:rPr lang="en-US" altLang="zh-CN" sz="2400" b="1" dirty="0" err="1">
                <a:solidFill>
                  <a:srgbClr val="0070C0"/>
                </a:solidFill>
                <a:ea typeface="+mn-ea"/>
                <a:cs typeface="Calibri" panose="020F0502020204030204" pitchFamily="34" charset="0"/>
                <a:sym typeface="+mn-lt"/>
              </a:rPr>
              <a:t>đó</a:t>
            </a:r>
            <a:r>
              <a:rPr lang="en-US" altLang="zh-CN" sz="2400" b="1" dirty="0">
                <a:solidFill>
                  <a:srgbClr val="0070C0"/>
                </a:solidFill>
                <a:ea typeface="+mn-ea"/>
                <a:cs typeface="Calibri" panose="020F0502020204030204" pitchFamily="34" charset="0"/>
                <a:sym typeface="+mn-lt"/>
              </a:rPr>
              <a:t> </a:t>
            </a:r>
            <a:r>
              <a:rPr lang="en-US" altLang="zh-CN" sz="2400" b="1" dirty="0" err="1">
                <a:solidFill>
                  <a:srgbClr val="0070C0"/>
                </a:solidFill>
                <a:ea typeface="+mn-ea"/>
                <a:cs typeface="Calibri" panose="020F0502020204030204" pitchFamily="34" charset="0"/>
                <a:sym typeface="+mn-lt"/>
              </a:rPr>
              <a:t>là</a:t>
            </a:r>
            <a:r>
              <a:rPr lang="en-US" altLang="zh-CN" sz="2400" b="1" dirty="0">
                <a:solidFill>
                  <a:srgbClr val="0070C0"/>
                </a:solidFill>
                <a:ea typeface="+mn-ea"/>
                <a:cs typeface="Calibri" panose="020F0502020204030204" pitchFamily="34" charset="0"/>
                <a:sym typeface="+mn-lt"/>
              </a:rPr>
              <a:t>:</a:t>
            </a:r>
            <a:endParaRPr lang="zh-CN" altLang="en-US" sz="2400" b="1" dirty="0">
              <a:solidFill>
                <a:srgbClr val="0070C0"/>
              </a:solidFill>
              <a:ea typeface="等线" panose="02010600030101010101" pitchFamily="2" charset="-122"/>
              <a:cs typeface="Calibri" panose="020F0502020204030204" pitchFamily="34" charset="0"/>
              <a:sym typeface="+mn-lt"/>
            </a:endParaRPr>
          </a:p>
        </p:txBody>
      </p:sp>
      <p:sp>
        <p:nvSpPr>
          <p:cNvPr id="16" name="文本框 31">
            <a:extLst>
              <a:ext uri="{FF2B5EF4-FFF2-40B4-BE49-F238E27FC236}">
                <a16:creationId xmlns:a16="http://schemas.microsoft.com/office/drawing/2014/main" id="{9E57BF51-431B-80E2-5AB6-E4F733430954}"/>
              </a:ext>
            </a:extLst>
          </p:cNvPr>
          <p:cNvSpPr txBox="1">
            <a:spLocks noChangeArrowheads="1"/>
          </p:cNvSpPr>
          <p:nvPr/>
        </p:nvSpPr>
        <p:spPr bwMode="auto">
          <a:xfrm>
            <a:off x="4498616" y="2636768"/>
            <a:ext cx="319476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defRPr>
                <a:solidFill>
                  <a:schemeClr val="tx1"/>
                </a:solidFill>
                <a:latin typeface="Calibri" pitchFamily="34" charset="0"/>
                <a:ea typeface="宋体" pitchFamily="2" charset="-122"/>
              </a:defRPr>
            </a:lvl6pPr>
            <a:lvl7pPr marL="2971800" indent="-228600" fontAlgn="base">
              <a:spcBef>
                <a:spcPct val="0"/>
              </a:spcBef>
              <a:spcAft>
                <a:spcPct val="0"/>
              </a:spcAft>
              <a:defRPr>
                <a:solidFill>
                  <a:schemeClr val="tx1"/>
                </a:solidFill>
                <a:latin typeface="Calibri" pitchFamily="34" charset="0"/>
                <a:ea typeface="宋体" pitchFamily="2" charset="-122"/>
              </a:defRPr>
            </a:lvl7pPr>
            <a:lvl8pPr marL="3429000" indent="-228600" fontAlgn="base">
              <a:spcBef>
                <a:spcPct val="0"/>
              </a:spcBef>
              <a:spcAft>
                <a:spcPct val="0"/>
              </a:spcAft>
              <a:defRPr>
                <a:solidFill>
                  <a:schemeClr val="tx1"/>
                </a:solidFill>
                <a:latin typeface="Calibri" pitchFamily="34" charset="0"/>
                <a:ea typeface="宋体" pitchFamily="2" charset="-122"/>
              </a:defRPr>
            </a:lvl8pPr>
            <a:lvl9pPr marL="3886200" indent="-228600" fontAlgn="base">
              <a:spcBef>
                <a:spcPct val="0"/>
              </a:spcBef>
              <a:spcAft>
                <a:spcPct val="0"/>
              </a:spcAft>
              <a:defRPr>
                <a:solidFill>
                  <a:schemeClr val="tx1"/>
                </a:solidFill>
                <a:latin typeface="Calibri" pitchFamily="34" charset="0"/>
                <a:ea typeface="宋体" pitchFamily="2" charset="-122"/>
              </a:defRPr>
            </a:lvl9pPr>
          </a:lstStyle>
          <a:p>
            <a:pPr lvl="0"/>
            <a:r>
              <a:rPr lang="en-US" altLang="zh-CN" sz="2400" b="1" dirty="0">
                <a:solidFill>
                  <a:srgbClr val="0070C0"/>
                </a:solidFill>
                <a:ea typeface="+mn-ea"/>
                <a:cs typeface="Calibri" panose="020F0502020204030204" pitchFamily="34" charset="0"/>
                <a:sym typeface="+mn-lt"/>
              </a:rPr>
              <a:t>2,5 × 2,5 = 6,25 (cm</a:t>
            </a:r>
            <a:r>
              <a:rPr lang="en-US" altLang="zh-CN" sz="2400" b="1" baseline="30000" dirty="0">
                <a:solidFill>
                  <a:srgbClr val="0070C0"/>
                </a:solidFill>
                <a:ea typeface="+mn-ea"/>
                <a:cs typeface="Calibri" panose="020F0502020204030204" pitchFamily="34" charset="0"/>
                <a:sym typeface="+mn-lt"/>
              </a:rPr>
              <a:t>2</a:t>
            </a:r>
            <a:r>
              <a:rPr lang="en-US" altLang="zh-CN" sz="2400" b="1" dirty="0">
                <a:solidFill>
                  <a:srgbClr val="0070C0"/>
                </a:solidFill>
                <a:ea typeface="+mn-ea"/>
                <a:cs typeface="Calibri" panose="020F0502020204030204" pitchFamily="34" charset="0"/>
                <a:sym typeface="+mn-lt"/>
              </a:rPr>
              <a:t>)</a:t>
            </a:r>
            <a:endParaRPr lang="zh-CN" altLang="en-US" sz="2400" b="1" dirty="0">
              <a:solidFill>
                <a:srgbClr val="0070C0"/>
              </a:solidFill>
              <a:ea typeface="等线" panose="02010600030101010101" pitchFamily="2" charset="-122"/>
              <a:cs typeface="Calibri" panose="020F0502020204030204" pitchFamily="34" charset="0"/>
              <a:sym typeface="+mn-lt"/>
            </a:endParaRPr>
          </a:p>
        </p:txBody>
      </p:sp>
      <p:pic>
        <p:nvPicPr>
          <p:cNvPr id="3" name="Picture 2" descr="A picture containing background pattern&#10;&#10;Description automatically generated">
            <a:extLst>
              <a:ext uri="{FF2B5EF4-FFF2-40B4-BE49-F238E27FC236}">
                <a16:creationId xmlns:a16="http://schemas.microsoft.com/office/drawing/2014/main" id="{CC6C4422-8D05-1D5D-7AFD-4C4E6A3E48C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66296" b="67778"/>
          <a:stretch/>
        </p:blipFill>
        <p:spPr>
          <a:xfrm>
            <a:off x="-140177" y="-184832"/>
            <a:ext cx="1179411" cy="1127569"/>
          </a:xfrm>
          <a:prstGeom prst="rect">
            <a:avLst/>
          </a:prstGeom>
        </p:spPr>
      </p:pic>
    </p:spTree>
    <p:extLst>
      <p:ext uri="{BB962C8B-B14F-4D97-AF65-F5344CB8AC3E}">
        <p14:creationId xmlns:p14="http://schemas.microsoft.com/office/powerpoint/2010/main" val="33332327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fade">
                                      <p:cBhvr>
                                        <p:cTn id="42" dur="500"/>
                                        <p:tgtEl>
                                          <p:spTgt spid="12"/>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fade">
                                      <p:cBhvr>
                                        <p:cTn id="47" dur="500"/>
                                        <p:tgtEl>
                                          <p:spTgt spid="13"/>
                                        </p:tgtEl>
                                      </p:cBhvr>
                                    </p:animEffect>
                                  </p:childTnLst>
                                </p:cTn>
                              </p:par>
                              <p:par>
                                <p:cTn id="48" presetID="21" presetClass="entr" presetSubtype="1" fill="hold" nodeType="withEffect">
                                  <p:stCondLst>
                                    <p:cond delay="0"/>
                                  </p:stCondLst>
                                  <p:childTnLst>
                                    <p:set>
                                      <p:cBhvr>
                                        <p:cTn id="49" dur="1" fill="hold">
                                          <p:stCondLst>
                                            <p:cond delay="0"/>
                                          </p:stCondLst>
                                        </p:cTn>
                                        <p:tgtEl>
                                          <p:spTgt spid="3"/>
                                        </p:tgtEl>
                                        <p:attrNameLst>
                                          <p:attrName>style.visibility</p:attrName>
                                        </p:attrNameLst>
                                      </p:cBhvr>
                                      <p:to>
                                        <p:strVal val="visible"/>
                                      </p:to>
                                    </p:set>
                                    <p:animEffect transition="in" filter="wheel(1)">
                                      <p:cBhvr>
                                        <p:cTn id="5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7" grpId="0"/>
      <p:bldP spid="9" grpId="0"/>
      <p:bldP spid="11" grpId="0"/>
      <p:bldP spid="12" grpId="0"/>
      <p:bldP spid="13" grpId="0" animBg="1"/>
      <p:bldP spid="14" grpId="0"/>
      <p:bldP spid="15" grpId="0"/>
      <p:bldP spid="1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graphicFrame>
            <p:nvGraphicFramePr>
              <p:cNvPr id="7" name="Table 3">
                <a:extLst>
                  <a:ext uri="{FF2B5EF4-FFF2-40B4-BE49-F238E27FC236}">
                    <a16:creationId xmlns:a16="http://schemas.microsoft.com/office/drawing/2014/main" id="{64EA45B2-A4FD-F628-D566-DA36D959B4F3}"/>
                  </a:ext>
                </a:extLst>
              </p:cNvPr>
              <p:cNvGraphicFramePr>
                <a:graphicFrameLocks noGrp="1"/>
              </p:cNvGraphicFramePr>
              <p:nvPr>
                <p:extLst>
                  <p:ext uri="{D42A27DB-BD31-4B8C-83A1-F6EECF244321}">
                    <p14:modId xmlns:p14="http://schemas.microsoft.com/office/powerpoint/2010/main" val="94818347"/>
                  </p:ext>
                </p:extLst>
              </p:nvPr>
            </p:nvGraphicFramePr>
            <p:xfrm>
              <a:off x="0" y="873636"/>
              <a:ext cx="12192000" cy="5781163"/>
            </p:xfrm>
            <a:graphic>
              <a:graphicData uri="http://schemas.openxmlformats.org/drawingml/2006/table">
                <a:tbl>
                  <a:tblPr firstRow="1" bandRow="1">
                    <a:tableStyleId>{16D9F66E-5EB9-4882-86FB-DCBF35E3C3E4}</a:tableStyleId>
                  </a:tblPr>
                  <a:tblGrid>
                    <a:gridCol w="3369282">
                      <a:extLst>
                        <a:ext uri="{9D8B030D-6E8A-4147-A177-3AD203B41FA5}">
                          <a16:colId xmlns:a16="http://schemas.microsoft.com/office/drawing/2014/main" val="2251145978"/>
                        </a:ext>
                      </a:extLst>
                    </a:gridCol>
                    <a:gridCol w="2726716">
                      <a:extLst>
                        <a:ext uri="{9D8B030D-6E8A-4147-A177-3AD203B41FA5}">
                          <a16:colId xmlns:a16="http://schemas.microsoft.com/office/drawing/2014/main" val="691821434"/>
                        </a:ext>
                      </a:extLst>
                    </a:gridCol>
                    <a:gridCol w="3048001">
                      <a:extLst>
                        <a:ext uri="{9D8B030D-6E8A-4147-A177-3AD203B41FA5}">
                          <a16:colId xmlns:a16="http://schemas.microsoft.com/office/drawing/2014/main" val="1095137452"/>
                        </a:ext>
                      </a:extLst>
                    </a:gridCol>
                    <a:gridCol w="3048001">
                      <a:extLst>
                        <a:ext uri="{9D8B030D-6E8A-4147-A177-3AD203B41FA5}">
                          <a16:colId xmlns:a16="http://schemas.microsoft.com/office/drawing/2014/main" val="884421762"/>
                        </a:ext>
                      </a:extLst>
                    </a:gridCol>
                  </a:tblGrid>
                  <a:tr h="792623">
                    <a:tc>
                      <a:txBody>
                        <a:bodyPr/>
                        <a:lstStyle>
                          <a:lvl1pPr marR="0" algn="l" rtl="0">
                            <a:lnSpc>
                              <a:spcPct val="100000"/>
                            </a:lnSpc>
                            <a:spcBef>
                              <a:spcPts val="0"/>
                            </a:spcBef>
                            <a:spcAft>
                              <a:spcPts val="0"/>
                            </a:spcAft>
                            <a:buClr>
                              <a:srgbClr val="000000"/>
                            </a:buClr>
                            <a:buFont typeface="Arial"/>
                            <a:defRPr sz="1867" b="1" i="0" u="none" strike="noStrike" cap="none">
                              <a:solidFill>
                                <a:schemeClr val="lt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1" i="0" u="none" strike="noStrike" cap="none">
                              <a:solidFill>
                                <a:schemeClr val="lt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1" i="0" u="none" strike="noStrike" cap="none">
                              <a:solidFill>
                                <a:schemeClr val="lt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1" i="0" u="none" strike="noStrike" cap="none">
                              <a:solidFill>
                                <a:schemeClr val="lt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1" i="0" u="none" strike="noStrike" cap="none">
                              <a:solidFill>
                                <a:schemeClr val="lt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1" i="0" u="none" strike="noStrike" cap="none">
                              <a:solidFill>
                                <a:schemeClr val="lt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1" i="0" u="none" strike="noStrike" cap="none">
                              <a:solidFill>
                                <a:schemeClr val="lt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1" i="0" u="none" strike="noStrike" cap="none">
                              <a:solidFill>
                                <a:schemeClr val="lt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1" i="0" u="none" strike="noStrike" cap="none">
                              <a:solidFill>
                                <a:schemeClr val="lt1"/>
                              </a:solidFill>
                              <a:latin typeface="Calibri" panose="020F0502020204030204"/>
                              <a:sym typeface="Arial"/>
                            </a:defRPr>
                          </a:lvl9pPr>
                        </a:lstStyle>
                        <a:p>
                          <a:pPr algn="ctr"/>
                          <a:r>
                            <a:rPr lang="en-US" sz="3200" dirty="0">
                              <a:solidFill>
                                <a:schemeClr val="accent2"/>
                              </a:solidFill>
                            </a:rPr>
                            <a:t>HHCN</a:t>
                          </a:r>
                          <a:endParaRPr lang="en-US" sz="3200" dirty="0">
                            <a:solidFill>
                              <a:schemeClr val="accent2"/>
                            </a:solidFill>
                            <a:latin typeface="Calibri" panose="020F0502020204030204" pitchFamily="34" charset="0"/>
                            <a:cs typeface="Calibri" panose="020F0502020204030204" pitchFamily="34" charset="0"/>
                          </a:endParaRPr>
                        </a:p>
                      </a:txBody>
                      <a:tcPr anchor="ctr"/>
                    </a:tc>
                    <a:tc>
                      <a:txBody>
                        <a:bodyPr/>
                        <a:lstStyle>
                          <a:lvl1pPr marR="0" algn="l" rtl="0">
                            <a:lnSpc>
                              <a:spcPct val="100000"/>
                            </a:lnSpc>
                            <a:spcBef>
                              <a:spcPts val="0"/>
                            </a:spcBef>
                            <a:spcAft>
                              <a:spcPts val="0"/>
                            </a:spcAft>
                            <a:buClr>
                              <a:srgbClr val="000000"/>
                            </a:buClr>
                            <a:buFont typeface="Arial"/>
                            <a:defRPr sz="1867" b="1" i="0" u="none" strike="noStrike" cap="none">
                              <a:solidFill>
                                <a:schemeClr val="lt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1" i="0" u="none" strike="noStrike" cap="none">
                              <a:solidFill>
                                <a:schemeClr val="lt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1" i="0" u="none" strike="noStrike" cap="none">
                              <a:solidFill>
                                <a:schemeClr val="lt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1" i="0" u="none" strike="noStrike" cap="none">
                              <a:solidFill>
                                <a:schemeClr val="lt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1" i="0" u="none" strike="noStrike" cap="none">
                              <a:solidFill>
                                <a:schemeClr val="lt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1" i="0" u="none" strike="noStrike" cap="none">
                              <a:solidFill>
                                <a:schemeClr val="lt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1" i="0" u="none" strike="noStrike" cap="none">
                              <a:solidFill>
                                <a:schemeClr val="lt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1" i="0" u="none" strike="noStrike" cap="none">
                              <a:solidFill>
                                <a:schemeClr val="lt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1" i="0" u="none" strike="noStrike" cap="none">
                              <a:solidFill>
                                <a:schemeClr val="lt1"/>
                              </a:solidFill>
                              <a:latin typeface="Calibri" panose="020F0502020204030204"/>
                              <a:sym typeface="Arial"/>
                            </a:defRPr>
                          </a:lvl9pPr>
                        </a:lstStyle>
                        <a:p>
                          <a:pPr algn="ctr"/>
                          <a:r>
                            <a:rPr lang="en-US" sz="3200" dirty="0">
                              <a:solidFill>
                                <a:schemeClr val="accent2"/>
                              </a:solidFill>
                            </a:rPr>
                            <a:t>(1)</a:t>
                          </a:r>
                          <a:endParaRPr lang="en-US" sz="3200" dirty="0">
                            <a:solidFill>
                              <a:schemeClr val="accent2"/>
                            </a:solidFill>
                            <a:latin typeface="Times New Roman" panose="02020603050405020304" pitchFamily="18" charset="0"/>
                            <a:cs typeface="Times New Roman" panose="02020603050405020304" pitchFamily="18" charset="0"/>
                          </a:endParaRPr>
                        </a:p>
                      </a:txBody>
                      <a:tcPr anchor="ctr"/>
                    </a:tc>
                    <a:tc>
                      <a:txBody>
                        <a:bodyPr/>
                        <a:lstStyle>
                          <a:lvl1pPr marR="0" algn="l" rtl="0">
                            <a:lnSpc>
                              <a:spcPct val="100000"/>
                            </a:lnSpc>
                            <a:spcBef>
                              <a:spcPts val="0"/>
                            </a:spcBef>
                            <a:spcAft>
                              <a:spcPts val="0"/>
                            </a:spcAft>
                            <a:buClr>
                              <a:srgbClr val="000000"/>
                            </a:buClr>
                            <a:buFont typeface="Arial"/>
                            <a:defRPr sz="1867" b="1" i="0" u="none" strike="noStrike" cap="none">
                              <a:solidFill>
                                <a:schemeClr val="lt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1" i="0" u="none" strike="noStrike" cap="none">
                              <a:solidFill>
                                <a:schemeClr val="lt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1" i="0" u="none" strike="noStrike" cap="none">
                              <a:solidFill>
                                <a:schemeClr val="lt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1" i="0" u="none" strike="noStrike" cap="none">
                              <a:solidFill>
                                <a:schemeClr val="lt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1" i="0" u="none" strike="noStrike" cap="none">
                              <a:solidFill>
                                <a:schemeClr val="lt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1" i="0" u="none" strike="noStrike" cap="none">
                              <a:solidFill>
                                <a:schemeClr val="lt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1" i="0" u="none" strike="noStrike" cap="none">
                              <a:solidFill>
                                <a:schemeClr val="lt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1" i="0" u="none" strike="noStrike" cap="none">
                              <a:solidFill>
                                <a:schemeClr val="lt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1" i="0" u="none" strike="noStrike" cap="none">
                              <a:solidFill>
                                <a:schemeClr val="lt1"/>
                              </a:solidFill>
                              <a:latin typeface="Calibri" panose="020F0502020204030204"/>
                              <a:sym typeface="Arial"/>
                            </a:defRPr>
                          </a:lvl9pPr>
                        </a:lstStyle>
                        <a:p>
                          <a:pPr algn="ctr"/>
                          <a:r>
                            <a:rPr lang="en-US" sz="3200" dirty="0">
                              <a:solidFill>
                                <a:schemeClr val="accent2"/>
                              </a:solidFill>
                            </a:rPr>
                            <a:t>(2)</a:t>
                          </a:r>
                          <a:endParaRPr lang="en-US" sz="3200" dirty="0">
                            <a:solidFill>
                              <a:schemeClr val="accent2"/>
                            </a:solidFill>
                            <a:latin typeface="Times New Roman" panose="02020603050405020304" pitchFamily="18" charset="0"/>
                            <a:cs typeface="Times New Roman" panose="02020603050405020304" pitchFamily="18" charset="0"/>
                          </a:endParaRPr>
                        </a:p>
                      </a:txBody>
                      <a:tcPr anchor="ctr"/>
                    </a:tc>
                    <a:tc>
                      <a:txBody>
                        <a:bodyPr/>
                        <a:lstStyle>
                          <a:lvl1pPr marR="0" algn="l" rtl="0">
                            <a:lnSpc>
                              <a:spcPct val="100000"/>
                            </a:lnSpc>
                            <a:spcBef>
                              <a:spcPts val="0"/>
                            </a:spcBef>
                            <a:spcAft>
                              <a:spcPts val="0"/>
                            </a:spcAft>
                            <a:buClr>
                              <a:srgbClr val="000000"/>
                            </a:buClr>
                            <a:buFont typeface="Arial"/>
                            <a:defRPr sz="1867" b="1" i="0" u="none" strike="noStrike" cap="none">
                              <a:solidFill>
                                <a:schemeClr val="lt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1" i="0" u="none" strike="noStrike" cap="none">
                              <a:solidFill>
                                <a:schemeClr val="lt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1" i="0" u="none" strike="noStrike" cap="none">
                              <a:solidFill>
                                <a:schemeClr val="lt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1" i="0" u="none" strike="noStrike" cap="none">
                              <a:solidFill>
                                <a:schemeClr val="lt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1" i="0" u="none" strike="noStrike" cap="none">
                              <a:solidFill>
                                <a:schemeClr val="lt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1" i="0" u="none" strike="noStrike" cap="none">
                              <a:solidFill>
                                <a:schemeClr val="lt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1" i="0" u="none" strike="noStrike" cap="none">
                              <a:solidFill>
                                <a:schemeClr val="lt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1" i="0" u="none" strike="noStrike" cap="none">
                              <a:solidFill>
                                <a:schemeClr val="lt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1" i="0" u="none" strike="noStrike" cap="none">
                              <a:solidFill>
                                <a:schemeClr val="lt1"/>
                              </a:solidFill>
                              <a:latin typeface="Calibri" panose="020F0502020204030204"/>
                              <a:sym typeface="Arial"/>
                            </a:defRPr>
                          </a:lvl9pPr>
                        </a:lstStyle>
                        <a:p>
                          <a:pPr algn="ctr"/>
                          <a:r>
                            <a:rPr lang="en-US" sz="3200" dirty="0">
                              <a:solidFill>
                                <a:schemeClr val="accent2"/>
                              </a:solidFill>
                            </a:rPr>
                            <a:t>(3)</a:t>
                          </a:r>
                          <a:endParaRPr lang="en-US" sz="3200" dirty="0">
                            <a:solidFill>
                              <a:schemeClr val="accent2"/>
                            </a:solidFill>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486189877"/>
                      </a:ext>
                    </a:extLst>
                  </a:tr>
                  <a:tr h="847926">
                    <a:tc>
                      <a:txBody>
                        <a:bodyPr/>
                        <a:lstStyle>
                          <a:lvl1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9pPr>
                        </a:lstStyle>
                        <a:p>
                          <a:r>
                            <a:rPr lang="en-US" sz="2400" b="1" dirty="0" err="1">
                              <a:solidFill>
                                <a:srgbClr val="002060"/>
                              </a:solidFill>
                            </a:rPr>
                            <a:t>Chiều</a:t>
                          </a:r>
                          <a:r>
                            <a:rPr lang="en-US" sz="2400" b="1" dirty="0">
                              <a:solidFill>
                                <a:srgbClr val="002060"/>
                              </a:solidFill>
                            </a:rPr>
                            <a:t> </a:t>
                          </a:r>
                          <a:r>
                            <a:rPr lang="en-US" sz="2400" b="1" dirty="0" err="1">
                              <a:solidFill>
                                <a:srgbClr val="002060"/>
                              </a:solidFill>
                            </a:rPr>
                            <a:t>dài</a:t>
                          </a:r>
                          <a:endParaRPr lang="en-US" sz="2400" b="1" dirty="0">
                            <a:solidFill>
                              <a:srgbClr val="002060"/>
                            </a:solidFill>
                            <a:latin typeface="Times New Roman" panose="02020603050405020304" pitchFamily="18" charset="0"/>
                            <a:cs typeface="Times New Roman" panose="02020603050405020304" pitchFamily="18" charset="0"/>
                          </a:endParaRPr>
                        </a:p>
                      </a:txBody>
                      <a:tcPr anchor="ctr"/>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9pPr>
                        </a:lstStyle>
                        <a:p>
                          <a:pPr algn="ctr"/>
                          <a:r>
                            <a:rPr lang="en-US" sz="2800" b="1" dirty="0">
                              <a:solidFill>
                                <a:srgbClr val="7030A0"/>
                              </a:solidFill>
                            </a:rPr>
                            <a:t>11 cm</a:t>
                          </a:r>
                          <a:endParaRPr lang="en-US" sz="2800" b="1" dirty="0">
                            <a:solidFill>
                              <a:srgbClr val="7030A0"/>
                            </a:solidFill>
                            <a:latin typeface="Times New Roman" panose="02020603050405020304" pitchFamily="18" charset="0"/>
                            <a:cs typeface="Times New Roman" panose="02020603050405020304" pitchFamily="18" charset="0"/>
                          </a:endParaRPr>
                        </a:p>
                      </a:txBody>
                      <a:tcPr anchor="ctr"/>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9pPr>
                        </a:lstStyle>
                        <a:p>
                          <a:pPr algn="ctr"/>
                          <a:r>
                            <a:rPr lang="en-US" sz="2800" b="1" dirty="0">
                              <a:solidFill>
                                <a:srgbClr val="7030A0"/>
                              </a:solidFill>
                            </a:rPr>
                            <a:t>0,4 m</a:t>
                          </a:r>
                          <a:endParaRPr lang="en-US" sz="2800" b="1" dirty="0">
                            <a:solidFill>
                              <a:srgbClr val="7030A0"/>
                            </a:solidFill>
                            <a:latin typeface="Times New Roman" panose="02020603050405020304" pitchFamily="18" charset="0"/>
                            <a:cs typeface="Times New Roman" panose="02020603050405020304" pitchFamily="18" charset="0"/>
                          </a:endParaRPr>
                        </a:p>
                      </a:txBody>
                      <a:tcPr anchor="ctr"/>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9pPr>
                        </a:lstStyle>
                        <a:p>
                          <a:pPr algn="ctr"/>
                          <a14:m>
                            <m:oMath xmlns:m="http://schemas.openxmlformats.org/officeDocument/2006/math">
                              <m:f>
                                <m:fPr>
                                  <m:ctrlPr>
                                    <a:rPr lang="en-US" sz="3200" b="1" i="1" smtClean="0">
                                      <a:solidFill>
                                        <a:srgbClr val="7030A0"/>
                                      </a:solidFill>
                                      <a:latin typeface="Cambria Math" panose="02040503050406030204" pitchFamily="18" charset="0"/>
                                    </a:rPr>
                                  </m:ctrlPr>
                                </m:fPr>
                                <m:num>
                                  <m:r>
                                    <a:rPr lang="en-US" sz="3200" b="1" smtClean="0">
                                      <a:solidFill>
                                        <a:srgbClr val="7030A0"/>
                                      </a:solidFill>
                                      <a:latin typeface="Cambria Math" panose="02040503050406030204" pitchFamily="18" charset="0"/>
                                    </a:rPr>
                                    <m:t>𝟏</m:t>
                                  </m:r>
                                </m:num>
                                <m:den>
                                  <m:r>
                                    <a:rPr lang="en-US" sz="3200" b="1" smtClean="0">
                                      <a:solidFill>
                                        <a:srgbClr val="7030A0"/>
                                      </a:solidFill>
                                      <a:latin typeface="Cambria Math" panose="02040503050406030204" pitchFamily="18" charset="0"/>
                                    </a:rPr>
                                    <m:t>𝟐</m:t>
                                  </m:r>
                                </m:den>
                              </m:f>
                            </m:oMath>
                          </a14:m>
                          <a:r>
                            <a:rPr lang="en-US" sz="2800" b="1" dirty="0">
                              <a:solidFill>
                                <a:srgbClr val="7030A0"/>
                              </a:solidFill>
                            </a:rPr>
                            <a:t>  dm</a:t>
                          </a:r>
                          <a:endParaRPr lang="en-US" sz="2800" b="1" dirty="0">
                            <a:solidFill>
                              <a:srgbClr val="7030A0"/>
                            </a:solidFill>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4125193838"/>
                      </a:ext>
                    </a:extLst>
                  </a:tr>
                  <a:tr h="850436">
                    <a:tc>
                      <a:txBody>
                        <a:bodyPr/>
                        <a:lstStyle>
                          <a:lvl1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9pPr>
                        </a:lstStyle>
                        <a:p>
                          <a:r>
                            <a:rPr lang="en-US" sz="2400" b="1" dirty="0" err="1">
                              <a:solidFill>
                                <a:srgbClr val="002060"/>
                              </a:solidFill>
                            </a:rPr>
                            <a:t>Chiều</a:t>
                          </a:r>
                          <a:r>
                            <a:rPr lang="en-US" sz="2400" b="1" dirty="0">
                              <a:solidFill>
                                <a:srgbClr val="002060"/>
                              </a:solidFill>
                            </a:rPr>
                            <a:t> </a:t>
                          </a:r>
                          <a:r>
                            <a:rPr lang="en-US" sz="2400" b="1" dirty="0" err="1">
                              <a:solidFill>
                                <a:srgbClr val="002060"/>
                              </a:solidFill>
                            </a:rPr>
                            <a:t>rộng</a:t>
                          </a:r>
                          <a:endParaRPr lang="en-US" sz="2400" b="1" dirty="0">
                            <a:solidFill>
                              <a:srgbClr val="002060"/>
                            </a:solidFill>
                            <a:latin typeface="Times New Roman" panose="02020603050405020304" pitchFamily="18" charset="0"/>
                            <a:cs typeface="Times New Roman" panose="02020603050405020304" pitchFamily="18" charset="0"/>
                          </a:endParaRPr>
                        </a:p>
                      </a:txBody>
                      <a:tcPr anchor="ctr"/>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9pPr>
                        </a:lstStyle>
                        <a:p>
                          <a:pPr algn="ctr"/>
                          <a:r>
                            <a:rPr lang="en-US" sz="2800" b="1" dirty="0">
                              <a:solidFill>
                                <a:srgbClr val="7030A0"/>
                              </a:solidFill>
                            </a:rPr>
                            <a:t>10 cm</a:t>
                          </a:r>
                          <a:endParaRPr lang="en-US" sz="2800" b="1" dirty="0">
                            <a:solidFill>
                              <a:srgbClr val="7030A0"/>
                            </a:solidFill>
                            <a:latin typeface="Times New Roman" panose="02020603050405020304" pitchFamily="18" charset="0"/>
                            <a:cs typeface="Times New Roman" panose="02020603050405020304" pitchFamily="18" charset="0"/>
                          </a:endParaRPr>
                        </a:p>
                      </a:txBody>
                      <a:tcPr anchor="ctr"/>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9pPr>
                        </a:lstStyle>
                        <a:p>
                          <a:pPr algn="ctr"/>
                          <a:r>
                            <a:rPr lang="en-US" sz="2800" b="1" dirty="0">
                              <a:solidFill>
                                <a:srgbClr val="7030A0"/>
                              </a:solidFill>
                            </a:rPr>
                            <a:t>0,25 m</a:t>
                          </a:r>
                          <a:endParaRPr lang="en-US" sz="2800" b="1" dirty="0">
                            <a:solidFill>
                              <a:srgbClr val="7030A0"/>
                            </a:solidFill>
                            <a:latin typeface="Times New Roman" panose="02020603050405020304" pitchFamily="18" charset="0"/>
                            <a:cs typeface="Times New Roman" panose="02020603050405020304" pitchFamily="18" charset="0"/>
                          </a:endParaRPr>
                        </a:p>
                      </a:txBody>
                      <a:tcPr anchor="ctr"/>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9pPr>
                        </a:lstStyle>
                        <a:p>
                          <a:pPr algn="ctr"/>
                          <a14:m>
                            <m:oMath xmlns:m="http://schemas.openxmlformats.org/officeDocument/2006/math">
                              <m:f>
                                <m:fPr>
                                  <m:ctrlPr>
                                    <a:rPr lang="en-US" sz="3200" b="1" i="1" smtClean="0">
                                      <a:solidFill>
                                        <a:srgbClr val="7030A0"/>
                                      </a:solidFill>
                                      <a:latin typeface="Cambria Math" panose="02040503050406030204" pitchFamily="18" charset="0"/>
                                    </a:rPr>
                                  </m:ctrlPr>
                                </m:fPr>
                                <m:num>
                                  <m:r>
                                    <a:rPr lang="en-US" sz="3200" b="1" smtClean="0">
                                      <a:solidFill>
                                        <a:srgbClr val="7030A0"/>
                                      </a:solidFill>
                                      <a:latin typeface="Cambria Math" panose="02040503050406030204" pitchFamily="18" charset="0"/>
                                    </a:rPr>
                                    <m:t>𝟏</m:t>
                                  </m:r>
                                </m:num>
                                <m:den>
                                  <m:r>
                                    <a:rPr lang="en-US" sz="3200" b="1" smtClean="0">
                                      <a:solidFill>
                                        <a:srgbClr val="7030A0"/>
                                      </a:solidFill>
                                      <a:latin typeface="Cambria Math" panose="02040503050406030204" pitchFamily="18" charset="0"/>
                                    </a:rPr>
                                    <m:t>𝟑</m:t>
                                  </m:r>
                                </m:den>
                              </m:f>
                            </m:oMath>
                          </a14:m>
                          <a:r>
                            <a:rPr lang="en-US" sz="2800" b="1" dirty="0">
                              <a:solidFill>
                                <a:srgbClr val="7030A0"/>
                              </a:solidFill>
                            </a:rPr>
                            <a:t>  dm</a:t>
                          </a:r>
                          <a:endParaRPr lang="en-US" sz="2800" b="1" dirty="0">
                            <a:solidFill>
                              <a:srgbClr val="7030A0"/>
                            </a:solidFill>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2499326258"/>
                      </a:ext>
                    </a:extLst>
                  </a:tr>
                  <a:tr h="850436">
                    <a:tc>
                      <a:txBody>
                        <a:bodyPr/>
                        <a:lstStyle>
                          <a:lvl1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9pPr>
                        </a:lstStyle>
                        <a:p>
                          <a:r>
                            <a:rPr lang="en-US" sz="2400" b="1" dirty="0" err="1">
                              <a:solidFill>
                                <a:srgbClr val="002060"/>
                              </a:solidFill>
                            </a:rPr>
                            <a:t>Chiều</a:t>
                          </a:r>
                          <a:r>
                            <a:rPr lang="en-US" sz="2400" b="1" dirty="0">
                              <a:solidFill>
                                <a:srgbClr val="002060"/>
                              </a:solidFill>
                            </a:rPr>
                            <a:t> </a:t>
                          </a:r>
                          <a:r>
                            <a:rPr lang="en-US" sz="2400" b="1" dirty="0" err="1">
                              <a:solidFill>
                                <a:srgbClr val="002060"/>
                              </a:solidFill>
                            </a:rPr>
                            <a:t>cao</a:t>
                          </a:r>
                          <a:endParaRPr lang="en-US" sz="2400" b="1" dirty="0">
                            <a:solidFill>
                              <a:srgbClr val="002060"/>
                            </a:solidFill>
                            <a:latin typeface="Times New Roman" panose="02020603050405020304" pitchFamily="18" charset="0"/>
                            <a:cs typeface="Times New Roman" panose="02020603050405020304" pitchFamily="18" charset="0"/>
                          </a:endParaRPr>
                        </a:p>
                      </a:txBody>
                      <a:tcPr anchor="ctr"/>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9pPr>
                        </a:lstStyle>
                        <a:p>
                          <a:pPr algn="ctr"/>
                          <a:r>
                            <a:rPr lang="en-US" sz="2800" b="1" dirty="0">
                              <a:solidFill>
                                <a:srgbClr val="7030A0"/>
                              </a:solidFill>
                            </a:rPr>
                            <a:t>6 cm</a:t>
                          </a:r>
                          <a:endParaRPr lang="en-US" sz="2800" b="1" dirty="0">
                            <a:solidFill>
                              <a:srgbClr val="7030A0"/>
                            </a:solidFill>
                            <a:latin typeface="Times New Roman" panose="02020603050405020304" pitchFamily="18" charset="0"/>
                            <a:cs typeface="Times New Roman" panose="02020603050405020304" pitchFamily="18" charset="0"/>
                          </a:endParaRPr>
                        </a:p>
                      </a:txBody>
                      <a:tcPr anchor="ctr"/>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9pPr>
                        </a:lstStyle>
                        <a:p>
                          <a:pPr algn="ctr"/>
                          <a:r>
                            <a:rPr lang="en-US" sz="2800" b="1" dirty="0">
                              <a:solidFill>
                                <a:srgbClr val="7030A0"/>
                              </a:solidFill>
                            </a:rPr>
                            <a:t>0,9 m</a:t>
                          </a:r>
                          <a:endParaRPr lang="en-US" sz="2800" b="1" dirty="0">
                            <a:solidFill>
                              <a:srgbClr val="7030A0"/>
                            </a:solidFill>
                            <a:latin typeface="Times New Roman" panose="02020603050405020304" pitchFamily="18" charset="0"/>
                            <a:cs typeface="Times New Roman" panose="02020603050405020304" pitchFamily="18" charset="0"/>
                          </a:endParaRPr>
                        </a:p>
                      </a:txBody>
                      <a:tcPr anchor="ctr"/>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9pPr>
                        </a:lstStyle>
                        <a:p>
                          <a:pPr algn="ctr"/>
                          <a14:m>
                            <m:oMath xmlns:m="http://schemas.openxmlformats.org/officeDocument/2006/math">
                              <m:f>
                                <m:fPr>
                                  <m:ctrlPr>
                                    <a:rPr lang="en-US" sz="3200" b="1" i="1" smtClean="0">
                                      <a:solidFill>
                                        <a:srgbClr val="7030A0"/>
                                      </a:solidFill>
                                      <a:latin typeface="Cambria Math" panose="02040503050406030204" pitchFamily="18" charset="0"/>
                                    </a:rPr>
                                  </m:ctrlPr>
                                </m:fPr>
                                <m:num>
                                  <m:r>
                                    <a:rPr lang="en-US" sz="3200" b="1" smtClean="0">
                                      <a:solidFill>
                                        <a:srgbClr val="7030A0"/>
                                      </a:solidFill>
                                      <a:latin typeface="Cambria Math" panose="02040503050406030204" pitchFamily="18" charset="0"/>
                                    </a:rPr>
                                    <m:t>𝟐</m:t>
                                  </m:r>
                                </m:num>
                                <m:den>
                                  <m:r>
                                    <a:rPr lang="en-US" sz="3200" b="1" smtClean="0">
                                      <a:solidFill>
                                        <a:srgbClr val="7030A0"/>
                                      </a:solidFill>
                                      <a:latin typeface="Cambria Math" panose="02040503050406030204" pitchFamily="18" charset="0"/>
                                    </a:rPr>
                                    <m:t>𝟓</m:t>
                                  </m:r>
                                </m:den>
                              </m:f>
                            </m:oMath>
                          </a14:m>
                          <a:r>
                            <a:rPr lang="en-US" sz="2800" b="1" dirty="0">
                              <a:solidFill>
                                <a:srgbClr val="7030A0"/>
                              </a:solidFill>
                            </a:rPr>
                            <a:t>  dm</a:t>
                          </a:r>
                          <a:endParaRPr lang="en-US" sz="2800" b="1" dirty="0">
                            <a:solidFill>
                              <a:srgbClr val="7030A0"/>
                            </a:solidFill>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815950428"/>
                      </a:ext>
                    </a:extLst>
                  </a:tr>
                  <a:tr h="792623">
                    <a:tc>
                      <a:txBody>
                        <a:bodyPr/>
                        <a:lstStyle>
                          <a:lvl1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9pPr>
                        </a:lstStyle>
                        <a:p>
                          <a:r>
                            <a:rPr lang="en-US" sz="2400" b="1" dirty="0" err="1">
                              <a:solidFill>
                                <a:srgbClr val="002060"/>
                              </a:solidFill>
                            </a:rPr>
                            <a:t>Diện</a:t>
                          </a:r>
                          <a:r>
                            <a:rPr lang="en-US" sz="2400" b="1" dirty="0">
                              <a:solidFill>
                                <a:srgbClr val="002060"/>
                              </a:solidFill>
                            </a:rPr>
                            <a:t> </a:t>
                          </a:r>
                          <a:r>
                            <a:rPr lang="en-US" sz="2400" b="1" dirty="0" err="1">
                              <a:solidFill>
                                <a:srgbClr val="002060"/>
                              </a:solidFill>
                            </a:rPr>
                            <a:t>tích</a:t>
                          </a:r>
                          <a:r>
                            <a:rPr lang="en-US" sz="2400" b="1" dirty="0">
                              <a:solidFill>
                                <a:srgbClr val="002060"/>
                              </a:solidFill>
                            </a:rPr>
                            <a:t> </a:t>
                          </a:r>
                          <a:r>
                            <a:rPr lang="en-US" sz="2400" b="1" dirty="0" err="1">
                              <a:solidFill>
                                <a:srgbClr val="002060"/>
                              </a:solidFill>
                            </a:rPr>
                            <a:t>mặt</a:t>
                          </a:r>
                          <a:r>
                            <a:rPr lang="en-US" sz="2400" b="1" dirty="0">
                              <a:solidFill>
                                <a:srgbClr val="002060"/>
                              </a:solidFill>
                            </a:rPr>
                            <a:t> </a:t>
                          </a:r>
                          <a:r>
                            <a:rPr lang="en-US" sz="2400" b="1" dirty="0" err="1">
                              <a:solidFill>
                                <a:srgbClr val="002060"/>
                              </a:solidFill>
                            </a:rPr>
                            <a:t>đáy</a:t>
                          </a:r>
                          <a:endParaRPr lang="en-US" sz="2400" b="1" dirty="0">
                            <a:solidFill>
                              <a:srgbClr val="002060"/>
                            </a:solidFill>
                            <a:latin typeface="Times New Roman" panose="02020603050405020304" pitchFamily="18" charset="0"/>
                            <a:cs typeface="Times New Roman" panose="02020603050405020304" pitchFamily="18" charset="0"/>
                          </a:endParaRPr>
                        </a:p>
                      </a:txBody>
                      <a:tcPr anchor="ctr"/>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9pPr>
                        </a:lstStyle>
                        <a:p>
                          <a:endParaRPr lang="en-US" sz="2000" dirty="0">
                            <a:solidFill>
                              <a:schemeClr val="bg2">
                                <a:lumMod val="75000"/>
                              </a:schemeClr>
                            </a:solidFill>
                          </a:endParaRPr>
                        </a:p>
                      </a:txBody>
                      <a:tcPr/>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9pPr>
                        </a:lstStyle>
                        <a:p>
                          <a:endParaRPr lang="en-US" sz="2000">
                            <a:solidFill>
                              <a:schemeClr val="bg2">
                                <a:lumMod val="75000"/>
                              </a:schemeClr>
                            </a:solidFill>
                          </a:endParaRPr>
                        </a:p>
                      </a:txBody>
                      <a:tcPr/>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9pPr>
                        </a:lstStyle>
                        <a:p>
                          <a:endParaRPr lang="en-US" sz="2000" dirty="0">
                            <a:solidFill>
                              <a:schemeClr val="accent1">
                                <a:lumMod val="75000"/>
                              </a:schemeClr>
                            </a:solidFill>
                          </a:endParaRPr>
                        </a:p>
                      </a:txBody>
                      <a:tcPr/>
                    </a:tc>
                    <a:extLst>
                      <a:ext uri="{0D108BD9-81ED-4DB2-BD59-A6C34878D82A}">
                        <a16:rowId xmlns:a16="http://schemas.microsoft.com/office/drawing/2014/main" val="3155079191"/>
                      </a:ext>
                    </a:extLst>
                  </a:tr>
                  <a:tr h="854496">
                    <a:tc>
                      <a:txBody>
                        <a:bodyPr/>
                        <a:lstStyle>
                          <a:lvl1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9pPr>
                        </a:lstStyle>
                        <a:p>
                          <a:r>
                            <a:rPr lang="en-US" sz="2400" b="1" dirty="0" err="1">
                              <a:solidFill>
                                <a:srgbClr val="002060"/>
                              </a:solidFill>
                            </a:rPr>
                            <a:t>Diện</a:t>
                          </a:r>
                          <a:r>
                            <a:rPr lang="en-US" sz="2400" b="1" dirty="0">
                              <a:solidFill>
                                <a:srgbClr val="002060"/>
                              </a:solidFill>
                            </a:rPr>
                            <a:t> </a:t>
                          </a:r>
                          <a:r>
                            <a:rPr lang="en-US" sz="2400" b="1" dirty="0" err="1">
                              <a:solidFill>
                                <a:srgbClr val="002060"/>
                              </a:solidFill>
                            </a:rPr>
                            <a:t>tích</a:t>
                          </a:r>
                          <a:r>
                            <a:rPr lang="en-US" sz="2400" b="1" dirty="0">
                              <a:solidFill>
                                <a:srgbClr val="002060"/>
                              </a:solidFill>
                            </a:rPr>
                            <a:t> </a:t>
                          </a:r>
                          <a:r>
                            <a:rPr lang="en-US" sz="2400" b="1" dirty="0" err="1">
                              <a:solidFill>
                                <a:srgbClr val="002060"/>
                              </a:solidFill>
                            </a:rPr>
                            <a:t>xung</a:t>
                          </a:r>
                          <a:r>
                            <a:rPr lang="en-US" sz="2400" b="1" dirty="0">
                              <a:solidFill>
                                <a:srgbClr val="002060"/>
                              </a:solidFill>
                            </a:rPr>
                            <a:t> </a:t>
                          </a:r>
                          <a:r>
                            <a:rPr lang="en-US" sz="2400" b="1" dirty="0" err="1">
                              <a:solidFill>
                                <a:srgbClr val="002060"/>
                              </a:solidFill>
                            </a:rPr>
                            <a:t>quanh</a:t>
                          </a:r>
                          <a:endParaRPr lang="en-US" sz="2400" b="1" dirty="0">
                            <a:solidFill>
                              <a:srgbClr val="002060"/>
                            </a:solidFill>
                            <a:latin typeface="Times New Roman" panose="02020603050405020304" pitchFamily="18" charset="0"/>
                            <a:cs typeface="Times New Roman" panose="02020603050405020304" pitchFamily="18" charset="0"/>
                          </a:endParaRPr>
                        </a:p>
                      </a:txBody>
                      <a:tcPr anchor="ctr"/>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9pPr>
                        </a:lstStyle>
                        <a:p>
                          <a:endParaRPr lang="en-US" sz="2000" dirty="0">
                            <a:solidFill>
                              <a:schemeClr val="bg2">
                                <a:lumMod val="75000"/>
                              </a:schemeClr>
                            </a:solidFill>
                          </a:endParaRPr>
                        </a:p>
                      </a:txBody>
                      <a:tcPr/>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9pPr>
                        </a:lstStyle>
                        <a:p>
                          <a:endParaRPr lang="en-US" sz="2000">
                            <a:solidFill>
                              <a:schemeClr val="bg2">
                                <a:lumMod val="75000"/>
                              </a:schemeClr>
                            </a:solidFill>
                          </a:endParaRPr>
                        </a:p>
                      </a:txBody>
                      <a:tcPr/>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9pPr>
                        </a:lstStyle>
                        <a:p>
                          <a:endParaRPr lang="en-US" sz="2000" dirty="0">
                            <a:solidFill>
                              <a:schemeClr val="bg2">
                                <a:lumMod val="75000"/>
                              </a:schemeClr>
                            </a:solidFill>
                          </a:endParaRPr>
                        </a:p>
                      </a:txBody>
                      <a:tcPr/>
                    </a:tc>
                    <a:extLst>
                      <a:ext uri="{0D108BD9-81ED-4DB2-BD59-A6C34878D82A}">
                        <a16:rowId xmlns:a16="http://schemas.microsoft.com/office/drawing/2014/main" val="1431952612"/>
                      </a:ext>
                    </a:extLst>
                  </a:tr>
                  <a:tr h="792623">
                    <a:tc>
                      <a:txBody>
                        <a:bodyPr/>
                        <a:lstStyle>
                          <a:lvl1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9pPr>
                        </a:lstStyle>
                        <a:p>
                          <a:r>
                            <a:rPr lang="en-US" sz="2400" b="1" dirty="0" err="1">
                              <a:solidFill>
                                <a:srgbClr val="002060"/>
                              </a:solidFill>
                            </a:rPr>
                            <a:t>Thể</a:t>
                          </a:r>
                          <a:r>
                            <a:rPr lang="en-US" sz="2400" b="1" dirty="0">
                              <a:solidFill>
                                <a:srgbClr val="002060"/>
                              </a:solidFill>
                            </a:rPr>
                            <a:t> </a:t>
                          </a:r>
                          <a:r>
                            <a:rPr lang="en-US" sz="2400" b="1" dirty="0" err="1">
                              <a:solidFill>
                                <a:srgbClr val="002060"/>
                              </a:solidFill>
                            </a:rPr>
                            <a:t>tích</a:t>
                          </a:r>
                          <a:endParaRPr lang="en-US" sz="2400" b="1" dirty="0">
                            <a:solidFill>
                              <a:srgbClr val="002060"/>
                            </a:solidFill>
                            <a:latin typeface="Times New Roman" panose="02020603050405020304" pitchFamily="18" charset="0"/>
                            <a:cs typeface="Times New Roman" panose="02020603050405020304" pitchFamily="18" charset="0"/>
                          </a:endParaRPr>
                        </a:p>
                      </a:txBody>
                      <a:tcPr anchor="ctr"/>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9pPr>
                        </a:lstStyle>
                        <a:p>
                          <a:endParaRPr lang="en-US" sz="2000" dirty="0">
                            <a:solidFill>
                              <a:schemeClr val="bg2">
                                <a:lumMod val="75000"/>
                              </a:schemeClr>
                            </a:solidFill>
                          </a:endParaRPr>
                        </a:p>
                      </a:txBody>
                      <a:tcPr/>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9pPr>
                        </a:lstStyle>
                        <a:p>
                          <a:endParaRPr lang="en-US" sz="2000">
                            <a:solidFill>
                              <a:schemeClr val="bg2">
                                <a:lumMod val="75000"/>
                              </a:schemeClr>
                            </a:solidFill>
                          </a:endParaRPr>
                        </a:p>
                      </a:txBody>
                      <a:tcPr/>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9pPr>
                        </a:lstStyle>
                        <a:p>
                          <a:endParaRPr lang="en-US" sz="2000" dirty="0">
                            <a:solidFill>
                              <a:schemeClr val="bg2">
                                <a:lumMod val="75000"/>
                              </a:schemeClr>
                            </a:solidFill>
                          </a:endParaRPr>
                        </a:p>
                      </a:txBody>
                      <a:tcPr/>
                    </a:tc>
                    <a:extLst>
                      <a:ext uri="{0D108BD9-81ED-4DB2-BD59-A6C34878D82A}">
                        <a16:rowId xmlns:a16="http://schemas.microsoft.com/office/drawing/2014/main" val="272625536"/>
                      </a:ext>
                    </a:extLst>
                  </a:tr>
                </a:tbl>
              </a:graphicData>
            </a:graphic>
          </p:graphicFrame>
        </mc:Choice>
        <mc:Fallback xmlns="">
          <p:graphicFrame>
            <p:nvGraphicFramePr>
              <p:cNvPr id="7" name="Table 3">
                <a:extLst>
                  <a:ext uri="{FF2B5EF4-FFF2-40B4-BE49-F238E27FC236}">
                    <a16:creationId xmlns:a16="http://schemas.microsoft.com/office/drawing/2014/main" id="{64EA45B2-A4FD-F628-D566-DA36D959B4F3}"/>
                  </a:ext>
                </a:extLst>
              </p:cNvPr>
              <p:cNvGraphicFramePr>
                <a:graphicFrameLocks noGrp="1"/>
              </p:cNvGraphicFramePr>
              <p:nvPr>
                <p:extLst>
                  <p:ext uri="{D42A27DB-BD31-4B8C-83A1-F6EECF244321}">
                    <p14:modId xmlns:p14="http://schemas.microsoft.com/office/powerpoint/2010/main" val="94818347"/>
                  </p:ext>
                </p:extLst>
              </p:nvPr>
            </p:nvGraphicFramePr>
            <p:xfrm>
              <a:off x="0" y="873636"/>
              <a:ext cx="12192000" cy="5781163"/>
            </p:xfrm>
            <a:graphic>
              <a:graphicData uri="http://schemas.openxmlformats.org/drawingml/2006/table">
                <a:tbl>
                  <a:tblPr firstRow="1" bandRow="1">
                    <a:tableStyleId>{16D9F66E-5EB9-4882-86FB-DCBF35E3C3E4}</a:tableStyleId>
                  </a:tblPr>
                  <a:tblGrid>
                    <a:gridCol w="3369282">
                      <a:extLst>
                        <a:ext uri="{9D8B030D-6E8A-4147-A177-3AD203B41FA5}">
                          <a16:colId xmlns:a16="http://schemas.microsoft.com/office/drawing/2014/main" val="2251145978"/>
                        </a:ext>
                      </a:extLst>
                    </a:gridCol>
                    <a:gridCol w="2726716">
                      <a:extLst>
                        <a:ext uri="{9D8B030D-6E8A-4147-A177-3AD203B41FA5}">
                          <a16:colId xmlns:a16="http://schemas.microsoft.com/office/drawing/2014/main" val="691821434"/>
                        </a:ext>
                      </a:extLst>
                    </a:gridCol>
                    <a:gridCol w="3048001">
                      <a:extLst>
                        <a:ext uri="{9D8B030D-6E8A-4147-A177-3AD203B41FA5}">
                          <a16:colId xmlns:a16="http://schemas.microsoft.com/office/drawing/2014/main" val="1095137452"/>
                        </a:ext>
                      </a:extLst>
                    </a:gridCol>
                    <a:gridCol w="3048001">
                      <a:extLst>
                        <a:ext uri="{9D8B030D-6E8A-4147-A177-3AD203B41FA5}">
                          <a16:colId xmlns:a16="http://schemas.microsoft.com/office/drawing/2014/main" val="884421762"/>
                        </a:ext>
                      </a:extLst>
                    </a:gridCol>
                  </a:tblGrid>
                  <a:tr h="792623">
                    <a:tc>
                      <a:txBody>
                        <a:bodyPr/>
                        <a:lstStyle>
                          <a:lvl1pPr marR="0" algn="l" rtl="0">
                            <a:lnSpc>
                              <a:spcPct val="100000"/>
                            </a:lnSpc>
                            <a:spcBef>
                              <a:spcPts val="0"/>
                            </a:spcBef>
                            <a:spcAft>
                              <a:spcPts val="0"/>
                            </a:spcAft>
                            <a:buClr>
                              <a:srgbClr val="000000"/>
                            </a:buClr>
                            <a:buFont typeface="Arial"/>
                            <a:defRPr sz="1867" b="1" i="0" u="none" strike="noStrike" cap="none">
                              <a:solidFill>
                                <a:schemeClr val="lt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1" i="0" u="none" strike="noStrike" cap="none">
                              <a:solidFill>
                                <a:schemeClr val="lt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1" i="0" u="none" strike="noStrike" cap="none">
                              <a:solidFill>
                                <a:schemeClr val="lt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1" i="0" u="none" strike="noStrike" cap="none">
                              <a:solidFill>
                                <a:schemeClr val="lt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1" i="0" u="none" strike="noStrike" cap="none">
                              <a:solidFill>
                                <a:schemeClr val="lt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1" i="0" u="none" strike="noStrike" cap="none">
                              <a:solidFill>
                                <a:schemeClr val="lt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1" i="0" u="none" strike="noStrike" cap="none">
                              <a:solidFill>
                                <a:schemeClr val="lt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1" i="0" u="none" strike="noStrike" cap="none">
                              <a:solidFill>
                                <a:schemeClr val="lt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1" i="0" u="none" strike="noStrike" cap="none">
                              <a:solidFill>
                                <a:schemeClr val="lt1"/>
                              </a:solidFill>
                              <a:latin typeface="Calibri" panose="020F0502020204030204"/>
                              <a:sym typeface="Arial"/>
                            </a:defRPr>
                          </a:lvl9pPr>
                        </a:lstStyle>
                        <a:p>
                          <a:pPr algn="ctr"/>
                          <a:r>
                            <a:rPr lang="en-US" sz="3200" dirty="0">
                              <a:solidFill>
                                <a:schemeClr val="accent2"/>
                              </a:solidFill>
                            </a:rPr>
                            <a:t>HHCN</a:t>
                          </a:r>
                          <a:endParaRPr lang="en-US" sz="3200" dirty="0">
                            <a:solidFill>
                              <a:schemeClr val="accent2"/>
                            </a:solidFill>
                            <a:latin typeface="Calibri" panose="020F0502020204030204" pitchFamily="34" charset="0"/>
                            <a:cs typeface="Calibri" panose="020F0502020204030204" pitchFamily="34" charset="0"/>
                          </a:endParaRPr>
                        </a:p>
                      </a:txBody>
                      <a:tcPr anchor="ctr"/>
                    </a:tc>
                    <a:tc>
                      <a:txBody>
                        <a:bodyPr/>
                        <a:lstStyle>
                          <a:lvl1pPr marR="0" algn="l" rtl="0">
                            <a:lnSpc>
                              <a:spcPct val="100000"/>
                            </a:lnSpc>
                            <a:spcBef>
                              <a:spcPts val="0"/>
                            </a:spcBef>
                            <a:spcAft>
                              <a:spcPts val="0"/>
                            </a:spcAft>
                            <a:buClr>
                              <a:srgbClr val="000000"/>
                            </a:buClr>
                            <a:buFont typeface="Arial"/>
                            <a:defRPr sz="1867" b="1" i="0" u="none" strike="noStrike" cap="none">
                              <a:solidFill>
                                <a:schemeClr val="lt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1" i="0" u="none" strike="noStrike" cap="none">
                              <a:solidFill>
                                <a:schemeClr val="lt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1" i="0" u="none" strike="noStrike" cap="none">
                              <a:solidFill>
                                <a:schemeClr val="lt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1" i="0" u="none" strike="noStrike" cap="none">
                              <a:solidFill>
                                <a:schemeClr val="lt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1" i="0" u="none" strike="noStrike" cap="none">
                              <a:solidFill>
                                <a:schemeClr val="lt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1" i="0" u="none" strike="noStrike" cap="none">
                              <a:solidFill>
                                <a:schemeClr val="lt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1" i="0" u="none" strike="noStrike" cap="none">
                              <a:solidFill>
                                <a:schemeClr val="lt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1" i="0" u="none" strike="noStrike" cap="none">
                              <a:solidFill>
                                <a:schemeClr val="lt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1" i="0" u="none" strike="noStrike" cap="none">
                              <a:solidFill>
                                <a:schemeClr val="lt1"/>
                              </a:solidFill>
                              <a:latin typeface="Calibri" panose="020F0502020204030204"/>
                              <a:sym typeface="Arial"/>
                            </a:defRPr>
                          </a:lvl9pPr>
                        </a:lstStyle>
                        <a:p>
                          <a:pPr algn="ctr"/>
                          <a:r>
                            <a:rPr lang="en-US" sz="3200" dirty="0">
                              <a:solidFill>
                                <a:schemeClr val="accent2"/>
                              </a:solidFill>
                            </a:rPr>
                            <a:t>(1)</a:t>
                          </a:r>
                          <a:endParaRPr lang="en-US" sz="3200" dirty="0">
                            <a:solidFill>
                              <a:schemeClr val="accent2"/>
                            </a:solidFill>
                            <a:latin typeface="Times New Roman" panose="02020603050405020304" pitchFamily="18" charset="0"/>
                            <a:cs typeface="Times New Roman" panose="02020603050405020304" pitchFamily="18" charset="0"/>
                          </a:endParaRPr>
                        </a:p>
                      </a:txBody>
                      <a:tcPr anchor="ctr"/>
                    </a:tc>
                    <a:tc>
                      <a:txBody>
                        <a:bodyPr/>
                        <a:lstStyle>
                          <a:lvl1pPr marR="0" algn="l" rtl="0">
                            <a:lnSpc>
                              <a:spcPct val="100000"/>
                            </a:lnSpc>
                            <a:spcBef>
                              <a:spcPts val="0"/>
                            </a:spcBef>
                            <a:spcAft>
                              <a:spcPts val="0"/>
                            </a:spcAft>
                            <a:buClr>
                              <a:srgbClr val="000000"/>
                            </a:buClr>
                            <a:buFont typeface="Arial"/>
                            <a:defRPr sz="1867" b="1" i="0" u="none" strike="noStrike" cap="none">
                              <a:solidFill>
                                <a:schemeClr val="lt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1" i="0" u="none" strike="noStrike" cap="none">
                              <a:solidFill>
                                <a:schemeClr val="lt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1" i="0" u="none" strike="noStrike" cap="none">
                              <a:solidFill>
                                <a:schemeClr val="lt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1" i="0" u="none" strike="noStrike" cap="none">
                              <a:solidFill>
                                <a:schemeClr val="lt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1" i="0" u="none" strike="noStrike" cap="none">
                              <a:solidFill>
                                <a:schemeClr val="lt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1" i="0" u="none" strike="noStrike" cap="none">
                              <a:solidFill>
                                <a:schemeClr val="lt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1" i="0" u="none" strike="noStrike" cap="none">
                              <a:solidFill>
                                <a:schemeClr val="lt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1" i="0" u="none" strike="noStrike" cap="none">
                              <a:solidFill>
                                <a:schemeClr val="lt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1" i="0" u="none" strike="noStrike" cap="none">
                              <a:solidFill>
                                <a:schemeClr val="lt1"/>
                              </a:solidFill>
                              <a:latin typeface="Calibri" panose="020F0502020204030204"/>
                              <a:sym typeface="Arial"/>
                            </a:defRPr>
                          </a:lvl9pPr>
                        </a:lstStyle>
                        <a:p>
                          <a:pPr algn="ctr"/>
                          <a:r>
                            <a:rPr lang="en-US" sz="3200" dirty="0">
                              <a:solidFill>
                                <a:schemeClr val="accent2"/>
                              </a:solidFill>
                            </a:rPr>
                            <a:t>(2)</a:t>
                          </a:r>
                          <a:endParaRPr lang="en-US" sz="3200" dirty="0">
                            <a:solidFill>
                              <a:schemeClr val="accent2"/>
                            </a:solidFill>
                            <a:latin typeface="Times New Roman" panose="02020603050405020304" pitchFamily="18" charset="0"/>
                            <a:cs typeface="Times New Roman" panose="02020603050405020304" pitchFamily="18" charset="0"/>
                          </a:endParaRPr>
                        </a:p>
                      </a:txBody>
                      <a:tcPr anchor="ctr"/>
                    </a:tc>
                    <a:tc>
                      <a:txBody>
                        <a:bodyPr/>
                        <a:lstStyle>
                          <a:lvl1pPr marR="0" algn="l" rtl="0">
                            <a:lnSpc>
                              <a:spcPct val="100000"/>
                            </a:lnSpc>
                            <a:spcBef>
                              <a:spcPts val="0"/>
                            </a:spcBef>
                            <a:spcAft>
                              <a:spcPts val="0"/>
                            </a:spcAft>
                            <a:buClr>
                              <a:srgbClr val="000000"/>
                            </a:buClr>
                            <a:buFont typeface="Arial"/>
                            <a:defRPr sz="1867" b="1" i="0" u="none" strike="noStrike" cap="none">
                              <a:solidFill>
                                <a:schemeClr val="lt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1" i="0" u="none" strike="noStrike" cap="none">
                              <a:solidFill>
                                <a:schemeClr val="lt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1" i="0" u="none" strike="noStrike" cap="none">
                              <a:solidFill>
                                <a:schemeClr val="lt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1" i="0" u="none" strike="noStrike" cap="none">
                              <a:solidFill>
                                <a:schemeClr val="lt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1" i="0" u="none" strike="noStrike" cap="none">
                              <a:solidFill>
                                <a:schemeClr val="lt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1" i="0" u="none" strike="noStrike" cap="none">
                              <a:solidFill>
                                <a:schemeClr val="lt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1" i="0" u="none" strike="noStrike" cap="none">
                              <a:solidFill>
                                <a:schemeClr val="lt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1" i="0" u="none" strike="noStrike" cap="none">
                              <a:solidFill>
                                <a:schemeClr val="lt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1" i="0" u="none" strike="noStrike" cap="none">
                              <a:solidFill>
                                <a:schemeClr val="lt1"/>
                              </a:solidFill>
                              <a:latin typeface="Calibri" panose="020F0502020204030204"/>
                              <a:sym typeface="Arial"/>
                            </a:defRPr>
                          </a:lvl9pPr>
                        </a:lstStyle>
                        <a:p>
                          <a:pPr algn="ctr"/>
                          <a:r>
                            <a:rPr lang="en-US" sz="3200" dirty="0">
                              <a:solidFill>
                                <a:schemeClr val="accent2"/>
                              </a:solidFill>
                            </a:rPr>
                            <a:t>(3)</a:t>
                          </a:r>
                          <a:endParaRPr lang="en-US" sz="3200" dirty="0">
                            <a:solidFill>
                              <a:schemeClr val="accent2"/>
                            </a:solidFill>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486189877"/>
                      </a:ext>
                    </a:extLst>
                  </a:tr>
                  <a:tr h="847926">
                    <a:tc>
                      <a:txBody>
                        <a:bodyPr/>
                        <a:lstStyle>
                          <a:lvl1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9pPr>
                        </a:lstStyle>
                        <a:p>
                          <a:r>
                            <a:rPr lang="en-US" sz="2400" b="1" dirty="0" err="1">
                              <a:solidFill>
                                <a:srgbClr val="002060"/>
                              </a:solidFill>
                            </a:rPr>
                            <a:t>Chiều</a:t>
                          </a:r>
                          <a:r>
                            <a:rPr lang="en-US" sz="2400" b="1" dirty="0">
                              <a:solidFill>
                                <a:srgbClr val="002060"/>
                              </a:solidFill>
                            </a:rPr>
                            <a:t> </a:t>
                          </a:r>
                          <a:r>
                            <a:rPr lang="en-US" sz="2400" b="1" dirty="0" err="1">
                              <a:solidFill>
                                <a:srgbClr val="002060"/>
                              </a:solidFill>
                            </a:rPr>
                            <a:t>dài</a:t>
                          </a:r>
                          <a:endParaRPr lang="en-US" sz="2400" b="1" dirty="0">
                            <a:solidFill>
                              <a:srgbClr val="002060"/>
                            </a:solidFill>
                            <a:latin typeface="Times New Roman" panose="02020603050405020304" pitchFamily="18" charset="0"/>
                            <a:cs typeface="Times New Roman" panose="02020603050405020304" pitchFamily="18" charset="0"/>
                          </a:endParaRPr>
                        </a:p>
                      </a:txBody>
                      <a:tcPr anchor="ctr"/>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9pPr>
                        </a:lstStyle>
                        <a:p>
                          <a:pPr algn="ctr"/>
                          <a:r>
                            <a:rPr lang="en-US" sz="2800" b="1" dirty="0">
                              <a:solidFill>
                                <a:srgbClr val="7030A0"/>
                              </a:solidFill>
                            </a:rPr>
                            <a:t>11 cm</a:t>
                          </a:r>
                          <a:endParaRPr lang="en-US" sz="2800" b="1" dirty="0">
                            <a:solidFill>
                              <a:srgbClr val="7030A0"/>
                            </a:solidFill>
                            <a:latin typeface="Times New Roman" panose="02020603050405020304" pitchFamily="18" charset="0"/>
                            <a:cs typeface="Times New Roman" panose="02020603050405020304" pitchFamily="18" charset="0"/>
                          </a:endParaRPr>
                        </a:p>
                      </a:txBody>
                      <a:tcPr anchor="ctr"/>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9pPr>
                        </a:lstStyle>
                        <a:p>
                          <a:pPr algn="ctr"/>
                          <a:r>
                            <a:rPr lang="en-US" sz="2800" b="1" dirty="0">
                              <a:solidFill>
                                <a:srgbClr val="7030A0"/>
                              </a:solidFill>
                            </a:rPr>
                            <a:t>0,4 m</a:t>
                          </a:r>
                          <a:endParaRPr lang="en-US" sz="2800" b="1" dirty="0">
                            <a:solidFill>
                              <a:srgbClr val="7030A0"/>
                            </a:solidFill>
                            <a:latin typeface="Times New Roman" panose="02020603050405020304" pitchFamily="18" charset="0"/>
                            <a:cs typeface="Times New Roman" panose="02020603050405020304" pitchFamily="18" charset="0"/>
                          </a:endParaRPr>
                        </a:p>
                      </a:txBody>
                      <a:tcPr anchor="ctr"/>
                    </a:tc>
                    <a:tc>
                      <a:txBody>
                        <a:bodyPr/>
                        <a:lstStyle/>
                        <a:p>
                          <a:endParaRPr lang="en-US"/>
                        </a:p>
                      </a:txBody>
                      <a:tcPr anchor="ctr">
                        <a:blipFill>
                          <a:blip r:embed="rId3"/>
                          <a:stretch>
                            <a:fillRect l="-300400" t="-94245" r="-600" b="-490647"/>
                          </a:stretch>
                        </a:blipFill>
                      </a:tcPr>
                    </a:tc>
                    <a:extLst>
                      <a:ext uri="{0D108BD9-81ED-4DB2-BD59-A6C34878D82A}">
                        <a16:rowId xmlns:a16="http://schemas.microsoft.com/office/drawing/2014/main" val="4125193838"/>
                      </a:ext>
                    </a:extLst>
                  </a:tr>
                  <a:tr h="850436">
                    <a:tc>
                      <a:txBody>
                        <a:bodyPr/>
                        <a:lstStyle>
                          <a:lvl1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9pPr>
                        </a:lstStyle>
                        <a:p>
                          <a:r>
                            <a:rPr lang="en-US" sz="2400" b="1" dirty="0" err="1">
                              <a:solidFill>
                                <a:srgbClr val="002060"/>
                              </a:solidFill>
                            </a:rPr>
                            <a:t>Chiều</a:t>
                          </a:r>
                          <a:r>
                            <a:rPr lang="en-US" sz="2400" b="1" dirty="0">
                              <a:solidFill>
                                <a:srgbClr val="002060"/>
                              </a:solidFill>
                            </a:rPr>
                            <a:t> </a:t>
                          </a:r>
                          <a:r>
                            <a:rPr lang="en-US" sz="2400" b="1" dirty="0" err="1">
                              <a:solidFill>
                                <a:srgbClr val="002060"/>
                              </a:solidFill>
                            </a:rPr>
                            <a:t>rộng</a:t>
                          </a:r>
                          <a:endParaRPr lang="en-US" sz="2400" b="1" dirty="0">
                            <a:solidFill>
                              <a:srgbClr val="002060"/>
                            </a:solidFill>
                            <a:latin typeface="Times New Roman" panose="02020603050405020304" pitchFamily="18" charset="0"/>
                            <a:cs typeface="Times New Roman" panose="02020603050405020304" pitchFamily="18" charset="0"/>
                          </a:endParaRPr>
                        </a:p>
                      </a:txBody>
                      <a:tcPr anchor="ctr"/>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9pPr>
                        </a:lstStyle>
                        <a:p>
                          <a:pPr algn="ctr"/>
                          <a:r>
                            <a:rPr lang="en-US" sz="2800" b="1" dirty="0">
                              <a:solidFill>
                                <a:srgbClr val="7030A0"/>
                              </a:solidFill>
                            </a:rPr>
                            <a:t>10 cm</a:t>
                          </a:r>
                          <a:endParaRPr lang="en-US" sz="2800" b="1" dirty="0">
                            <a:solidFill>
                              <a:srgbClr val="7030A0"/>
                            </a:solidFill>
                            <a:latin typeface="Times New Roman" panose="02020603050405020304" pitchFamily="18" charset="0"/>
                            <a:cs typeface="Times New Roman" panose="02020603050405020304" pitchFamily="18" charset="0"/>
                          </a:endParaRPr>
                        </a:p>
                      </a:txBody>
                      <a:tcPr anchor="ctr"/>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9pPr>
                        </a:lstStyle>
                        <a:p>
                          <a:pPr algn="ctr"/>
                          <a:r>
                            <a:rPr lang="en-US" sz="2800" b="1" dirty="0">
                              <a:solidFill>
                                <a:srgbClr val="7030A0"/>
                              </a:solidFill>
                            </a:rPr>
                            <a:t>0,25 m</a:t>
                          </a:r>
                          <a:endParaRPr lang="en-US" sz="2800" b="1" dirty="0">
                            <a:solidFill>
                              <a:srgbClr val="7030A0"/>
                            </a:solidFill>
                            <a:latin typeface="Times New Roman" panose="02020603050405020304" pitchFamily="18" charset="0"/>
                            <a:cs typeface="Times New Roman" panose="02020603050405020304" pitchFamily="18" charset="0"/>
                          </a:endParaRPr>
                        </a:p>
                      </a:txBody>
                      <a:tcPr anchor="ctr"/>
                    </a:tc>
                    <a:tc>
                      <a:txBody>
                        <a:bodyPr/>
                        <a:lstStyle/>
                        <a:p>
                          <a:endParaRPr lang="en-US"/>
                        </a:p>
                      </a:txBody>
                      <a:tcPr anchor="ctr">
                        <a:blipFill>
                          <a:blip r:embed="rId3"/>
                          <a:stretch>
                            <a:fillRect l="-300400" t="-192857" r="-600" b="-387143"/>
                          </a:stretch>
                        </a:blipFill>
                      </a:tcPr>
                    </a:tc>
                    <a:extLst>
                      <a:ext uri="{0D108BD9-81ED-4DB2-BD59-A6C34878D82A}">
                        <a16:rowId xmlns:a16="http://schemas.microsoft.com/office/drawing/2014/main" val="2499326258"/>
                      </a:ext>
                    </a:extLst>
                  </a:tr>
                  <a:tr h="850436">
                    <a:tc>
                      <a:txBody>
                        <a:bodyPr/>
                        <a:lstStyle>
                          <a:lvl1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9pPr>
                        </a:lstStyle>
                        <a:p>
                          <a:r>
                            <a:rPr lang="en-US" sz="2400" b="1" dirty="0" err="1">
                              <a:solidFill>
                                <a:srgbClr val="002060"/>
                              </a:solidFill>
                            </a:rPr>
                            <a:t>Chiều</a:t>
                          </a:r>
                          <a:r>
                            <a:rPr lang="en-US" sz="2400" b="1" dirty="0">
                              <a:solidFill>
                                <a:srgbClr val="002060"/>
                              </a:solidFill>
                            </a:rPr>
                            <a:t> </a:t>
                          </a:r>
                          <a:r>
                            <a:rPr lang="en-US" sz="2400" b="1" dirty="0" err="1">
                              <a:solidFill>
                                <a:srgbClr val="002060"/>
                              </a:solidFill>
                            </a:rPr>
                            <a:t>cao</a:t>
                          </a:r>
                          <a:endParaRPr lang="en-US" sz="2400" b="1" dirty="0">
                            <a:solidFill>
                              <a:srgbClr val="002060"/>
                            </a:solidFill>
                            <a:latin typeface="Times New Roman" panose="02020603050405020304" pitchFamily="18" charset="0"/>
                            <a:cs typeface="Times New Roman" panose="02020603050405020304" pitchFamily="18" charset="0"/>
                          </a:endParaRPr>
                        </a:p>
                      </a:txBody>
                      <a:tcPr anchor="ctr"/>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9pPr>
                        </a:lstStyle>
                        <a:p>
                          <a:pPr algn="ctr"/>
                          <a:r>
                            <a:rPr lang="en-US" sz="2800" b="1" dirty="0">
                              <a:solidFill>
                                <a:srgbClr val="7030A0"/>
                              </a:solidFill>
                            </a:rPr>
                            <a:t>6 cm</a:t>
                          </a:r>
                          <a:endParaRPr lang="en-US" sz="2800" b="1" dirty="0">
                            <a:solidFill>
                              <a:srgbClr val="7030A0"/>
                            </a:solidFill>
                            <a:latin typeface="Times New Roman" panose="02020603050405020304" pitchFamily="18" charset="0"/>
                            <a:cs typeface="Times New Roman" panose="02020603050405020304" pitchFamily="18" charset="0"/>
                          </a:endParaRPr>
                        </a:p>
                      </a:txBody>
                      <a:tcPr anchor="ctr"/>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9pPr>
                        </a:lstStyle>
                        <a:p>
                          <a:pPr algn="ctr"/>
                          <a:r>
                            <a:rPr lang="en-US" sz="2800" b="1" dirty="0">
                              <a:solidFill>
                                <a:srgbClr val="7030A0"/>
                              </a:solidFill>
                            </a:rPr>
                            <a:t>0,9 m</a:t>
                          </a:r>
                          <a:endParaRPr lang="en-US" sz="2800" b="1" dirty="0">
                            <a:solidFill>
                              <a:srgbClr val="7030A0"/>
                            </a:solidFill>
                            <a:latin typeface="Times New Roman" panose="02020603050405020304" pitchFamily="18" charset="0"/>
                            <a:cs typeface="Times New Roman" panose="02020603050405020304" pitchFamily="18" charset="0"/>
                          </a:endParaRPr>
                        </a:p>
                      </a:txBody>
                      <a:tcPr anchor="ctr"/>
                    </a:tc>
                    <a:tc>
                      <a:txBody>
                        <a:bodyPr/>
                        <a:lstStyle/>
                        <a:p>
                          <a:endParaRPr lang="en-US"/>
                        </a:p>
                      </a:txBody>
                      <a:tcPr anchor="ctr">
                        <a:blipFill>
                          <a:blip r:embed="rId3"/>
                          <a:stretch>
                            <a:fillRect l="-300400" t="-292857" r="-600" b="-287143"/>
                          </a:stretch>
                        </a:blipFill>
                      </a:tcPr>
                    </a:tc>
                    <a:extLst>
                      <a:ext uri="{0D108BD9-81ED-4DB2-BD59-A6C34878D82A}">
                        <a16:rowId xmlns:a16="http://schemas.microsoft.com/office/drawing/2014/main" val="815950428"/>
                      </a:ext>
                    </a:extLst>
                  </a:tr>
                  <a:tr h="792623">
                    <a:tc>
                      <a:txBody>
                        <a:bodyPr/>
                        <a:lstStyle>
                          <a:lvl1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9pPr>
                        </a:lstStyle>
                        <a:p>
                          <a:r>
                            <a:rPr lang="en-US" sz="2400" b="1" dirty="0" err="1">
                              <a:solidFill>
                                <a:srgbClr val="002060"/>
                              </a:solidFill>
                            </a:rPr>
                            <a:t>Diện</a:t>
                          </a:r>
                          <a:r>
                            <a:rPr lang="en-US" sz="2400" b="1" dirty="0">
                              <a:solidFill>
                                <a:srgbClr val="002060"/>
                              </a:solidFill>
                            </a:rPr>
                            <a:t> </a:t>
                          </a:r>
                          <a:r>
                            <a:rPr lang="en-US" sz="2400" b="1" dirty="0" err="1">
                              <a:solidFill>
                                <a:srgbClr val="002060"/>
                              </a:solidFill>
                            </a:rPr>
                            <a:t>tích</a:t>
                          </a:r>
                          <a:r>
                            <a:rPr lang="en-US" sz="2400" b="1" dirty="0">
                              <a:solidFill>
                                <a:srgbClr val="002060"/>
                              </a:solidFill>
                            </a:rPr>
                            <a:t> </a:t>
                          </a:r>
                          <a:r>
                            <a:rPr lang="en-US" sz="2400" b="1" dirty="0" err="1">
                              <a:solidFill>
                                <a:srgbClr val="002060"/>
                              </a:solidFill>
                            </a:rPr>
                            <a:t>mặt</a:t>
                          </a:r>
                          <a:r>
                            <a:rPr lang="en-US" sz="2400" b="1" dirty="0">
                              <a:solidFill>
                                <a:srgbClr val="002060"/>
                              </a:solidFill>
                            </a:rPr>
                            <a:t> </a:t>
                          </a:r>
                          <a:r>
                            <a:rPr lang="en-US" sz="2400" b="1" dirty="0" err="1">
                              <a:solidFill>
                                <a:srgbClr val="002060"/>
                              </a:solidFill>
                            </a:rPr>
                            <a:t>đáy</a:t>
                          </a:r>
                          <a:endParaRPr lang="en-US" sz="2400" b="1" dirty="0">
                            <a:solidFill>
                              <a:srgbClr val="002060"/>
                            </a:solidFill>
                            <a:latin typeface="Times New Roman" panose="02020603050405020304" pitchFamily="18" charset="0"/>
                            <a:cs typeface="Times New Roman" panose="02020603050405020304" pitchFamily="18" charset="0"/>
                          </a:endParaRPr>
                        </a:p>
                      </a:txBody>
                      <a:tcPr anchor="ctr"/>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9pPr>
                        </a:lstStyle>
                        <a:p>
                          <a:endParaRPr lang="en-US" sz="2000" dirty="0">
                            <a:solidFill>
                              <a:schemeClr val="bg2">
                                <a:lumMod val="75000"/>
                              </a:schemeClr>
                            </a:solidFill>
                          </a:endParaRPr>
                        </a:p>
                      </a:txBody>
                      <a:tcPr/>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9pPr>
                        </a:lstStyle>
                        <a:p>
                          <a:endParaRPr lang="en-US" sz="2000">
                            <a:solidFill>
                              <a:schemeClr val="bg2">
                                <a:lumMod val="75000"/>
                              </a:schemeClr>
                            </a:solidFill>
                          </a:endParaRPr>
                        </a:p>
                      </a:txBody>
                      <a:tcPr/>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9pPr>
                        </a:lstStyle>
                        <a:p>
                          <a:endParaRPr lang="en-US" sz="2000" dirty="0">
                            <a:solidFill>
                              <a:schemeClr val="accent1">
                                <a:lumMod val="75000"/>
                              </a:schemeClr>
                            </a:solidFill>
                          </a:endParaRPr>
                        </a:p>
                      </a:txBody>
                      <a:tcPr/>
                    </a:tc>
                    <a:extLst>
                      <a:ext uri="{0D108BD9-81ED-4DB2-BD59-A6C34878D82A}">
                        <a16:rowId xmlns:a16="http://schemas.microsoft.com/office/drawing/2014/main" val="3155079191"/>
                      </a:ext>
                    </a:extLst>
                  </a:tr>
                  <a:tr h="854496">
                    <a:tc>
                      <a:txBody>
                        <a:bodyPr/>
                        <a:lstStyle>
                          <a:lvl1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9pPr>
                        </a:lstStyle>
                        <a:p>
                          <a:r>
                            <a:rPr lang="en-US" sz="2400" b="1" dirty="0" err="1">
                              <a:solidFill>
                                <a:srgbClr val="002060"/>
                              </a:solidFill>
                            </a:rPr>
                            <a:t>Diện</a:t>
                          </a:r>
                          <a:r>
                            <a:rPr lang="en-US" sz="2400" b="1" dirty="0">
                              <a:solidFill>
                                <a:srgbClr val="002060"/>
                              </a:solidFill>
                            </a:rPr>
                            <a:t> </a:t>
                          </a:r>
                          <a:r>
                            <a:rPr lang="en-US" sz="2400" b="1" dirty="0" err="1">
                              <a:solidFill>
                                <a:srgbClr val="002060"/>
                              </a:solidFill>
                            </a:rPr>
                            <a:t>tích</a:t>
                          </a:r>
                          <a:r>
                            <a:rPr lang="en-US" sz="2400" b="1" dirty="0">
                              <a:solidFill>
                                <a:srgbClr val="002060"/>
                              </a:solidFill>
                            </a:rPr>
                            <a:t> </a:t>
                          </a:r>
                          <a:r>
                            <a:rPr lang="en-US" sz="2400" b="1" dirty="0" err="1">
                              <a:solidFill>
                                <a:srgbClr val="002060"/>
                              </a:solidFill>
                            </a:rPr>
                            <a:t>xung</a:t>
                          </a:r>
                          <a:r>
                            <a:rPr lang="en-US" sz="2400" b="1" dirty="0">
                              <a:solidFill>
                                <a:srgbClr val="002060"/>
                              </a:solidFill>
                            </a:rPr>
                            <a:t> </a:t>
                          </a:r>
                          <a:r>
                            <a:rPr lang="en-US" sz="2400" b="1" dirty="0" err="1">
                              <a:solidFill>
                                <a:srgbClr val="002060"/>
                              </a:solidFill>
                            </a:rPr>
                            <a:t>quanh</a:t>
                          </a:r>
                          <a:endParaRPr lang="en-US" sz="2400" b="1" dirty="0">
                            <a:solidFill>
                              <a:srgbClr val="002060"/>
                            </a:solidFill>
                            <a:latin typeface="Times New Roman" panose="02020603050405020304" pitchFamily="18" charset="0"/>
                            <a:cs typeface="Times New Roman" panose="02020603050405020304" pitchFamily="18" charset="0"/>
                          </a:endParaRPr>
                        </a:p>
                      </a:txBody>
                      <a:tcPr anchor="ctr"/>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9pPr>
                        </a:lstStyle>
                        <a:p>
                          <a:endParaRPr lang="en-US" sz="2000" dirty="0">
                            <a:solidFill>
                              <a:schemeClr val="bg2">
                                <a:lumMod val="75000"/>
                              </a:schemeClr>
                            </a:solidFill>
                          </a:endParaRPr>
                        </a:p>
                      </a:txBody>
                      <a:tcPr/>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9pPr>
                        </a:lstStyle>
                        <a:p>
                          <a:endParaRPr lang="en-US" sz="2000">
                            <a:solidFill>
                              <a:schemeClr val="bg2">
                                <a:lumMod val="75000"/>
                              </a:schemeClr>
                            </a:solidFill>
                          </a:endParaRPr>
                        </a:p>
                      </a:txBody>
                      <a:tcPr/>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9pPr>
                        </a:lstStyle>
                        <a:p>
                          <a:endParaRPr lang="en-US" sz="2000" dirty="0">
                            <a:solidFill>
                              <a:schemeClr val="bg2">
                                <a:lumMod val="75000"/>
                              </a:schemeClr>
                            </a:solidFill>
                          </a:endParaRPr>
                        </a:p>
                      </a:txBody>
                      <a:tcPr/>
                    </a:tc>
                    <a:extLst>
                      <a:ext uri="{0D108BD9-81ED-4DB2-BD59-A6C34878D82A}">
                        <a16:rowId xmlns:a16="http://schemas.microsoft.com/office/drawing/2014/main" val="1431952612"/>
                      </a:ext>
                    </a:extLst>
                  </a:tr>
                  <a:tr h="792623">
                    <a:tc>
                      <a:txBody>
                        <a:bodyPr/>
                        <a:lstStyle>
                          <a:lvl1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9pPr>
                        </a:lstStyle>
                        <a:p>
                          <a:r>
                            <a:rPr lang="en-US" sz="2400" b="1" dirty="0" err="1">
                              <a:solidFill>
                                <a:srgbClr val="002060"/>
                              </a:solidFill>
                            </a:rPr>
                            <a:t>Thể</a:t>
                          </a:r>
                          <a:r>
                            <a:rPr lang="en-US" sz="2400" b="1" dirty="0">
                              <a:solidFill>
                                <a:srgbClr val="002060"/>
                              </a:solidFill>
                            </a:rPr>
                            <a:t> </a:t>
                          </a:r>
                          <a:r>
                            <a:rPr lang="en-US" sz="2400" b="1" dirty="0" err="1">
                              <a:solidFill>
                                <a:srgbClr val="002060"/>
                              </a:solidFill>
                            </a:rPr>
                            <a:t>tích</a:t>
                          </a:r>
                          <a:endParaRPr lang="en-US" sz="2400" b="1" dirty="0">
                            <a:solidFill>
                              <a:srgbClr val="002060"/>
                            </a:solidFill>
                            <a:latin typeface="Times New Roman" panose="02020603050405020304" pitchFamily="18" charset="0"/>
                            <a:cs typeface="Times New Roman" panose="02020603050405020304" pitchFamily="18" charset="0"/>
                          </a:endParaRPr>
                        </a:p>
                      </a:txBody>
                      <a:tcPr anchor="ctr"/>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9pPr>
                        </a:lstStyle>
                        <a:p>
                          <a:endParaRPr lang="en-US" sz="2000" dirty="0">
                            <a:solidFill>
                              <a:schemeClr val="bg2">
                                <a:lumMod val="75000"/>
                              </a:schemeClr>
                            </a:solidFill>
                          </a:endParaRPr>
                        </a:p>
                      </a:txBody>
                      <a:tcPr/>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9pPr>
                        </a:lstStyle>
                        <a:p>
                          <a:endParaRPr lang="en-US" sz="2000">
                            <a:solidFill>
                              <a:schemeClr val="bg2">
                                <a:lumMod val="75000"/>
                              </a:schemeClr>
                            </a:solidFill>
                          </a:endParaRPr>
                        </a:p>
                      </a:txBody>
                      <a:tcPr/>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9pPr>
                        </a:lstStyle>
                        <a:p>
                          <a:endParaRPr lang="en-US" sz="2000" dirty="0">
                            <a:solidFill>
                              <a:schemeClr val="bg2">
                                <a:lumMod val="75000"/>
                              </a:schemeClr>
                            </a:solidFill>
                          </a:endParaRPr>
                        </a:p>
                      </a:txBody>
                      <a:tcPr/>
                    </a:tc>
                    <a:extLst>
                      <a:ext uri="{0D108BD9-81ED-4DB2-BD59-A6C34878D82A}">
                        <a16:rowId xmlns:a16="http://schemas.microsoft.com/office/drawing/2014/main" val="272625536"/>
                      </a:ext>
                    </a:extLst>
                  </a:tr>
                </a:tbl>
              </a:graphicData>
            </a:graphic>
          </p:graphicFrame>
        </mc:Fallback>
      </mc:AlternateContent>
      <p:sp>
        <p:nvSpPr>
          <p:cNvPr id="11" name="Rectangle 10">
            <a:extLst>
              <a:ext uri="{FF2B5EF4-FFF2-40B4-BE49-F238E27FC236}">
                <a16:creationId xmlns:a16="http://schemas.microsoft.com/office/drawing/2014/main" id="{0CF6C4FD-0341-2AC6-B917-1D8923732B72}"/>
              </a:ext>
            </a:extLst>
          </p:cNvPr>
          <p:cNvSpPr/>
          <p:nvPr/>
        </p:nvSpPr>
        <p:spPr>
          <a:xfrm>
            <a:off x="2916828" y="227305"/>
            <a:ext cx="6358344" cy="646331"/>
          </a:xfrm>
          <a:prstGeom prst="rect">
            <a:avLst/>
          </a:prstGeom>
          <a:noFill/>
        </p:spPr>
        <p:txBody>
          <a:bodyPr wrap="none" lIns="91440" tIns="45720" rIns="91440" bIns="45720">
            <a:spAutoFit/>
          </a:bodyPr>
          <a:lstStyle/>
          <a:p>
            <a:pPr algn="ctr"/>
            <a:r>
              <a:rPr lang="en-US" sz="3600" b="1" cap="none" spc="0">
                <a:ln w="0"/>
                <a:solidFill>
                  <a:schemeClr val="bg1"/>
                </a:solidFill>
                <a:latin typeface="Calibri" panose="020F0502020204030204" pitchFamily="34" charset="0"/>
                <a:cs typeface="Calibri" panose="020F0502020204030204" pitchFamily="34" charset="0"/>
              </a:rPr>
              <a:t>Viết số đo thích hợp vào ô trống</a:t>
            </a:r>
            <a:endParaRPr lang="en-US" sz="3600" b="1" cap="none" spc="0">
              <a:ln w="0"/>
              <a:solidFill>
                <a:schemeClr val="bg1"/>
              </a:solidFill>
            </a:endParaRPr>
          </a:p>
        </p:txBody>
      </p:sp>
      <p:sp>
        <p:nvSpPr>
          <p:cNvPr id="12" name="Rectangle 11">
            <a:extLst>
              <a:ext uri="{FF2B5EF4-FFF2-40B4-BE49-F238E27FC236}">
                <a16:creationId xmlns:a16="http://schemas.microsoft.com/office/drawing/2014/main" id="{3D7DC59B-95EC-0136-93DD-05C9BC15E219}"/>
              </a:ext>
            </a:extLst>
          </p:cNvPr>
          <p:cNvSpPr/>
          <p:nvPr/>
        </p:nvSpPr>
        <p:spPr>
          <a:xfrm>
            <a:off x="2581450" y="4379634"/>
            <a:ext cx="10118550" cy="1107996"/>
          </a:xfrm>
          <a:prstGeom prst="rect">
            <a:avLst/>
          </a:prstGeom>
          <a:noFill/>
        </p:spPr>
        <p:txBody>
          <a:bodyPr wrap="square" lIns="91440" tIns="45720" rIns="91440" bIns="45720">
            <a:spAutoFit/>
          </a:bodyPr>
          <a:lstStyle/>
          <a:p>
            <a:pPr algn="ctr"/>
            <a:r>
              <a:rPr lang="en-US" sz="6600" b="1">
                <a:ln w="0"/>
                <a:solidFill>
                  <a:srgbClr val="FF0000"/>
                </a:solidFill>
                <a:highlight>
                  <a:srgbClr val="FFFF00"/>
                </a:highlight>
              </a:rPr>
              <a:t>Ý (2) , (3) ngoài chuẩn</a:t>
            </a:r>
            <a:endParaRPr lang="en-US" sz="6600" b="1" cap="none" spc="0">
              <a:ln w="0"/>
              <a:solidFill>
                <a:srgbClr val="FF0000"/>
              </a:solidFill>
              <a:highlight>
                <a:srgbClr val="FFFF00"/>
              </a:highlight>
            </a:endParaRPr>
          </a:p>
        </p:txBody>
      </p:sp>
      <p:pic>
        <p:nvPicPr>
          <p:cNvPr id="2" name="Picture 1" descr="A picture containing background pattern&#10;&#10;Description automatically generated">
            <a:extLst>
              <a:ext uri="{FF2B5EF4-FFF2-40B4-BE49-F238E27FC236}">
                <a16:creationId xmlns:a16="http://schemas.microsoft.com/office/drawing/2014/main" id="{576717CD-4C59-089E-8F1E-634A5831180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3148" t="2990" r="33148" b="64788"/>
          <a:stretch/>
        </p:blipFill>
        <p:spPr>
          <a:xfrm>
            <a:off x="1831770" y="31788"/>
            <a:ext cx="1085058" cy="1037363"/>
          </a:xfrm>
          <a:prstGeom prst="rect">
            <a:avLst/>
          </a:prstGeom>
        </p:spPr>
      </p:pic>
    </p:spTree>
    <p:extLst>
      <p:ext uri="{BB962C8B-B14F-4D97-AF65-F5344CB8AC3E}">
        <p14:creationId xmlns:p14="http://schemas.microsoft.com/office/powerpoint/2010/main" val="3238677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graphicFrame>
            <p:nvGraphicFramePr>
              <p:cNvPr id="7" name="Table 3">
                <a:extLst>
                  <a:ext uri="{FF2B5EF4-FFF2-40B4-BE49-F238E27FC236}">
                    <a16:creationId xmlns:a16="http://schemas.microsoft.com/office/drawing/2014/main" id="{64EA45B2-A4FD-F628-D566-DA36D959B4F3}"/>
                  </a:ext>
                </a:extLst>
              </p:cNvPr>
              <p:cNvGraphicFramePr>
                <a:graphicFrameLocks noGrp="1"/>
              </p:cNvGraphicFramePr>
              <p:nvPr/>
            </p:nvGraphicFramePr>
            <p:xfrm>
              <a:off x="0" y="873636"/>
              <a:ext cx="12192000" cy="5781163"/>
            </p:xfrm>
            <a:graphic>
              <a:graphicData uri="http://schemas.openxmlformats.org/drawingml/2006/table">
                <a:tbl>
                  <a:tblPr firstRow="1" bandRow="1">
                    <a:tableStyleId>{16D9F66E-5EB9-4882-86FB-DCBF35E3C3E4}</a:tableStyleId>
                  </a:tblPr>
                  <a:tblGrid>
                    <a:gridCol w="3369282">
                      <a:extLst>
                        <a:ext uri="{9D8B030D-6E8A-4147-A177-3AD203B41FA5}">
                          <a16:colId xmlns:a16="http://schemas.microsoft.com/office/drawing/2014/main" val="2251145978"/>
                        </a:ext>
                      </a:extLst>
                    </a:gridCol>
                    <a:gridCol w="2726716">
                      <a:extLst>
                        <a:ext uri="{9D8B030D-6E8A-4147-A177-3AD203B41FA5}">
                          <a16:colId xmlns:a16="http://schemas.microsoft.com/office/drawing/2014/main" val="691821434"/>
                        </a:ext>
                      </a:extLst>
                    </a:gridCol>
                    <a:gridCol w="3048001">
                      <a:extLst>
                        <a:ext uri="{9D8B030D-6E8A-4147-A177-3AD203B41FA5}">
                          <a16:colId xmlns:a16="http://schemas.microsoft.com/office/drawing/2014/main" val="1095137452"/>
                        </a:ext>
                      </a:extLst>
                    </a:gridCol>
                    <a:gridCol w="3048001">
                      <a:extLst>
                        <a:ext uri="{9D8B030D-6E8A-4147-A177-3AD203B41FA5}">
                          <a16:colId xmlns:a16="http://schemas.microsoft.com/office/drawing/2014/main" val="884421762"/>
                        </a:ext>
                      </a:extLst>
                    </a:gridCol>
                  </a:tblGrid>
                  <a:tr h="792623">
                    <a:tc>
                      <a:txBody>
                        <a:bodyPr/>
                        <a:lstStyle>
                          <a:lvl1pPr marR="0" algn="l" rtl="0">
                            <a:lnSpc>
                              <a:spcPct val="100000"/>
                            </a:lnSpc>
                            <a:spcBef>
                              <a:spcPts val="0"/>
                            </a:spcBef>
                            <a:spcAft>
                              <a:spcPts val="0"/>
                            </a:spcAft>
                            <a:buClr>
                              <a:srgbClr val="000000"/>
                            </a:buClr>
                            <a:buFont typeface="Arial"/>
                            <a:defRPr sz="1867" b="1" i="0" u="none" strike="noStrike" cap="none">
                              <a:solidFill>
                                <a:schemeClr val="lt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1" i="0" u="none" strike="noStrike" cap="none">
                              <a:solidFill>
                                <a:schemeClr val="lt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1" i="0" u="none" strike="noStrike" cap="none">
                              <a:solidFill>
                                <a:schemeClr val="lt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1" i="0" u="none" strike="noStrike" cap="none">
                              <a:solidFill>
                                <a:schemeClr val="lt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1" i="0" u="none" strike="noStrike" cap="none">
                              <a:solidFill>
                                <a:schemeClr val="lt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1" i="0" u="none" strike="noStrike" cap="none">
                              <a:solidFill>
                                <a:schemeClr val="lt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1" i="0" u="none" strike="noStrike" cap="none">
                              <a:solidFill>
                                <a:schemeClr val="lt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1" i="0" u="none" strike="noStrike" cap="none">
                              <a:solidFill>
                                <a:schemeClr val="lt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1" i="0" u="none" strike="noStrike" cap="none">
                              <a:solidFill>
                                <a:schemeClr val="lt1"/>
                              </a:solidFill>
                              <a:latin typeface="Calibri" panose="020F0502020204030204"/>
                              <a:sym typeface="Arial"/>
                            </a:defRPr>
                          </a:lvl9pPr>
                        </a:lstStyle>
                        <a:p>
                          <a:pPr algn="ctr"/>
                          <a:r>
                            <a:rPr lang="en-US" sz="3200" dirty="0">
                              <a:solidFill>
                                <a:schemeClr val="accent2"/>
                              </a:solidFill>
                            </a:rPr>
                            <a:t>HHCN</a:t>
                          </a:r>
                          <a:endParaRPr lang="en-US" sz="3200" dirty="0">
                            <a:solidFill>
                              <a:schemeClr val="accent2"/>
                            </a:solidFill>
                            <a:latin typeface="Calibri" panose="020F0502020204030204" pitchFamily="34" charset="0"/>
                            <a:cs typeface="Calibri" panose="020F0502020204030204" pitchFamily="34" charset="0"/>
                          </a:endParaRPr>
                        </a:p>
                      </a:txBody>
                      <a:tcPr anchor="ctr"/>
                    </a:tc>
                    <a:tc>
                      <a:txBody>
                        <a:bodyPr/>
                        <a:lstStyle>
                          <a:lvl1pPr marR="0" algn="l" rtl="0">
                            <a:lnSpc>
                              <a:spcPct val="100000"/>
                            </a:lnSpc>
                            <a:spcBef>
                              <a:spcPts val="0"/>
                            </a:spcBef>
                            <a:spcAft>
                              <a:spcPts val="0"/>
                            </a:spcAft>
                            <a:buClr>
                              <a:srgbClr val="000000"/>
                            </a:buClr>
                            <a:buFont typeface="Arial"/>
                            <a:defRPr sz="1867" b="1" i="0" u="none" strike="noStrike" cap="none">
                              <a:solidFill>
                                <a:schemeClr val="lt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1" i="0" u="none" strike="noStrike" cap="none">
                              <a:solidFill>
                                <a:schemeClr val="lt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1" i="0" u="none" strike="noStrike" cap="none">
                              <a:solidFill>
                                <a:schemeClr val="lt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1" i="0" u="none" strike="noStrike" cap="none">
                              <a:solidFill>
                                <a:schemeClr val="lt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1" i="0" u="none" strike="noStrike" cap="none">
                              <a:solidFill>
                                <a:schemeClr val="lt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1" i="0" u="none" strike="noStrike" cap="none">
                              <a:solidFill>
                                <a:schemeClr val="lt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1" i="0" u="none" strike="noStrike" cap="none">
                              <a:solidFill>
                                <a:schemeClr val="lt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1" i="0" u="none" strike="noStrike" cap="none">
                              <a:solidFill>
                                <a:schemeClr val="lt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1" i="0" u="none" strike="noStrike" cap="none">
                              <a:solidFill>
                                <a:schemeClr val="lt1"/>
                              </a:solidFill>
                              <a:latin typeface="Calibri" panose="020F0502020204030204"/>
                              <a:sym typeface="Arial"/>
                            </a:defRPr>
                          </a:lvl9pPr>
                        </a:lstStyle>
                        <a:p>
                          <a:pPr algn="ctr"/>
                          <a:r>
                            <a:rPr lang="en-US" sz="3200" dirty="0">
                              <a:solidFill>
                                <a:schemeClr val="accent2"/>
                              </a:solidFill>
                            </a:rPr>
                            <a:t>(1)</a:t>
                          </a:r>
                          <a:endParaRPr lang="en-US" sz="3200" dirty="0">
                            <a:solidFill>
                              <a:schemeClr val="accent2"/>
                            </a:solidFill>
                            <a:latin typeface="Times New Roman" panose="02020603050405020304" pitchFamily="18" charset="0"/>
                            <a:cs typeface="Times New Roman" panose="02020603050405020304" pitchFamily="18" charset="0"/>
                          </a:endParaRPr>
                        </a:p>
                      </a:txBody>
                      <a:tcPr anchor="ctr"/>
                    </a:tc>
                    <a:tc>
                      <a:txBody>
                        <a:bodyPr/>
                        <a:lstStyle>
                          <a:lvl1pPr marR="0" algn="l" rtl="0">
                            <a:lnSpc>
                              <a:spcPct val="100000"/>
                            </a:lnSpc>
                            <a:spcBef>
                              <a:spcPts val="0"/>
                            </a:spcBef>
                            <a:spcAft>
                              <a:spcPts val="0"/>
                            </a:spcAft>
                            <a:buClr>
                              <a:srgbClr val="000000"/>
                            </a:buClr>
                            <a:buFont typeface="Arial"/>
                            <a:defRPr sz="1867" b="1" i="0" u="none" strike="noStrike" cap="none">
                              <a:solidFill>
                                <a:schemeClr val="lt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1" i="0" u="none" strike="noStrike" cap="none">
                              <a:solidFill>
                                <a:schemeClr val="lt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1" i="0" u="none" strike="noStrike" cap="none">
                              <a:solidFill>
                                <a:schemeClr val="lt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1" i="0" u="none" strike="noStrike" cap="none">
                              <a:solidFill>
                                <a:schemeClr val="lt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1" i="0" u="none" strike="noStrike" cap="none">
                              <a:solidFill>
                                <a:schemeClr val="lt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1" i="0" u="none" strike="noStrike" cap="none">
                              <a:solidFill>
                                <a:schemeClr val="lt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1" i="0" u="none" strike="noStrike" cap="none">
                              <a:solidFill>
                                <a:schemeClr val="lt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1" i="0" u="none" strike="noStrike" cap="none">
                              <a:solidFill>
                                <a:schemeClr val="lt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1" i="0" u="none" strike="noStrike" cap="none">
                              <a:solidFill>
                                <a:schemeClr val="lt1"/>
                              </a:solidFill>
                              <a:latin typeface="Calibri" panose="020F0502020204030204"/>
                              <a:sym typeface="Arial"/>
                            </a:defRPr>
                          </a:lvl9pPr>
                        </a:lstStyle>
                        <a:p>
                          <a:pPr algn="ctr"/>
                          <a:r>
                            <a:rPr lang="en-US" sz="3200" dirty="0">
                              <a:solidFill>
                                <a:schemeClr val="accent2"/>
                              </a:solidFill>
                            </a:rPr>
                            <a:t>(2)</a:t>
                          </a:r>
                          <a:endParaRPr lang="en-US" sz="3200" dirty="0">
                            <a:solidFill>
                              <a:schemeClr val="accent2"/>
                            </a:solidFill>
                            <a:latin typeface="Times New Roman" panose="02020603050405020304" pitchFamily="18" charset="0"/>
                            <a:cs typeface="Times New Roman" panose="02020603050405020304" pitchFamily="18" charset="0"/>
                          </a:endParaRPr>
                        </a:p>
                      </a:txBody>
                      <a:tcPr anchor="ctr"/>
                    </a:tc>
                    <a:tc>
                      <a:txBody>
                        <a:bodyPr/>
                        <a:lstStyle>
                          <a:lvl1pPr marR="0" algn="l" rtl="0">
                            <a:lnSpc>
                              <a:spcPct val="100000"/>
                            </a:lnSpc>
                            <a:spcBef>
                              <a:spcPts val="0"/>
                            </a:spcBef>
                            <a:spcAft>
                              <a:spcPts val="0"/>
                            </a:spcAft>
                            <a:buClr>
                              <a:srgbClr val="000000"/>
                            </a:buClr>
                            <a:buFont typeface="Arial"/>
                            <a:defRPr sz="1867" b="1" i="0" u="none" strike="noStrike" cap="none">
                              <a:solidFill>
                                <a:schemeClr val="lt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1" i="0" u="none" strike="noStrike" cap="none">
                              <a:solidFill>
                                <a:schemeClr val="lt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1" i="0" u="none" strike="noStrike" cap="none">
                              <a:solidFill>
                                <a:schemeClr val="lt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1" i="0" u="none" strike="noStrike" cap="none">
                              <a:solidFill>
                                <a:schemeClr val="lt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1" i="0" u="none" strike="noStrike" cap="none">
                              <a:solidFill>
                                <a:schemeClr val="lt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1" i="0" u="none" strike="noStrike" cap="none">
                              <a:solidFill>
                                <a:schemeClr val="lt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1" i="0" u="none" strike="noStrike" cap="none">
                              <a:solidFill>
                                <a:schemeClr val="lt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1" i="0" u="none" strike="noStrike" cap="none">
                              <a:solidFill>
                                <a:schemeClr val="lt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1" i="0" u="none" strike="noStrike" cap="none">
                              <a:solidFill>
                                <a:schemeClr val="lt1"/>
                              </a:solidFill>
                              <a:latin typeface="Calibri" panose="020F0502020204030204"/>
                              <a:sym typeface="Arial"/>
                            </a:defRPr>
                          </a:lvl9pPr>
                        </a:lstStyle>
                        <a:p>
                          <a:pPr algn="ctr"/>
                          <a:r>
                            <a:rPr lang="en-US" sz="3200" dirty="0">
                              <a:solidFill>
                                <a:schemeClr val="accent2"/>
                              </a:solidFill>
                            </a:rPr>
                            <a:t>(3)</a:t>
                          </a:r>
                          <a:endParaRPr lang="en-US" sz="3200" dirty="0">
                            <a:solidFill>
                              <a:schemeClr val="accent2"/>
                            </a:solidFill>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486189877"/>
                      </a:ext>
                    </a:extLst>
                  </a:tr>
                  <a:tr h="847926">
                    <a:tc>
                      <a:txBody>
                        <a:bodyPr/>
                        <a:lstStyle>
                          <a:lvl1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9pPr>
                        </a:lstStyle>
                        <a:p>
                          <a:r>
                            <a:rPr lang="en-US" sz="2400" b="1" dirty="0" err="1">
                              <a:solidFill>
                                <a:srgbClr val="002060"/>
                              </a:solidFill>
                            </a:rPr>
                            <a:t>Chiều</a:t>
                          </a:r>
                          <a:r>
                            <a:rPr lang="en-US" sz="2400" b="1" dirty="0">
                              <a:solidFill>
                                <a:srgbClr val="002060"/>
                              </a:solidFill>
                            </a:rPr>
                            <a:t> </a:t>
                          </a:r>
                          <a:r>
                            <a:rPr lang="en-US" sz="2400" b="1" dirty="0" err="1">
                              <a:solidFill>
                                <a:srgbClr val="002060"/>
                              </a:solidFill>
                            </a:rPr>
                            <a:t>dài</a:t>
                          </a:r>
                          <a:endParaRPr lang="en-US" sz="2400" b="1" dirty="0">
                            <a:solidFill>
                              <a:srgbClr val="002060"/>
                            </a:solidFill>
                            <a:latin typeface="Times New Roman" panose="02020603050405020304" pitchFamily="18" charset="0"/>
                            <a:cs typeface="Times New Roman" panose="02020603050405020304" pitchFamily="18" charset="0"/>
                          </a:endParaRPr>
                        </a:p>
                      </a:txBody>
                      <a:tcPr anchor="ctr"/>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9pPr>
                        </a:lstStyle>
                        <a:p>
                          <a:pPr algn="ctr"/>
                          <a:r>
                            <a:rPr lang="en-US" sz="2800" b="1" dirty="0">
                              <a:solidFill>
                                <a:srgbClr val="7030A0"/>
                              </a:solidFill>
                            </a:rPr>
                            <a:t>11 cm</a:t>
                          </a:r>
                          <a:endParaRPr lang="en-US" sz="2800" b="1" dirty="0">
                            <a:solidFill>
                              <a:srgbClr val="7030A0"/>
                            </a:solidFill>
                            <a:latin typeface="Times New Roman" panose="02020603050405020304" pitchFamily="18" charset="0"/>
                            <a:cs typeface="Times New Roman" panose="02020603050405020304" pitchFamily="18" charset="0"/>
                          </a:endParaRPr>
                        </a:p>
                      </a:txBody>
                      <a:tcPr anchor="ctr"/>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9pPr>
                        </a:lstStyle>
                        <a:p>
                          <a:pPr algn="ctr"/>
                          <a:r>
                            <a:rPr lang="en-US" sz="2800" b="1" dirty="0">
                              <a:solidFill>
                                <a:srgbClr val="7030A0"/>
                              </a:solidFill>
                            </a:rPr>
                            <a:t>0,4 m</a:t>
                          </a:r>
                          <a:endParaRPr lang="en-US" sz="2800" b="1" dirty="0">
                            <a:solidFill>
                              <a:srgbClr val="7030A0"/>
                            </a:solidFill>
                            <a:latin typeface="Times New Roman" panose="02020603050405020304" pitchFamily="18" charset="0"/>
                            <a:cs typeface="Times New Roman" panose="02020603050405020304" pitchFamily="18" charset="0"/>
                          </a:endParaRPr>
                        </a:p>
                      </a:txBody>
                      <a:tcPr anchor="ctr"/>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9pPr>
                        </a:lstStyle>
                        <a:p>
                          <a:pPr algn="ctr"/>
                          <a14:m>
                            <m:oMath xmlns:m="http://schemas.openxmlformats.org/officeDocument/2006/math">
                              <m:f>
                                <m:fPr>
                                  <m:ctrlPr>
                                    <a:rPr lang="en-US" sz="3200" b="1" i="1" smtClean="0">
                                      <a:solidFill>
                                        <a:srgbClr val="7030A0"/>
                                      </a:solidFill>
                                      <a:latin typeface="Cambria Math" panose="02040503050406030204" pitchFamily="18" charset="0"/>
                                    </a:rPr>
                                  </m:ctrlPr>
                                </m:fPr>
                                <m:num>
                                  <m:r>
                                    <a:rPr lang="en-US" sz="3200" b="1" smtClean="0">
                                      <a:solidFill>
                                        <a:srgbClr val="7030A0"/>
                                      </a:solidFill>
                                      <a:latin typeface="Cambria Math" panose="02040503050406030204" pitchFamily="18" charset="0"/>
                                    </a:rPr>
                                    <m:t>𝟏</m:t>
                                  </m:r>
                                </m:num>
                                <m:den>
                                  <m:r>
                                    <a:rPr lang="en-US" sz="3200" b="1" smtClean="0">
                                      <a:solidFill>
                                        <a:srgbClr val="7030A0"/>
                                      </a:solidFill>
                                      <a:latin typeface="Cambria Math" panose="02040503050406030204" pitchFamily="18" charset="0"/>
                                    </a:rPr>
                                    <m:t>𝟐</m:t>
                                  </m:r>
                                </m:den>
                              </m:f>
                            </m:oMath>
                          </a14:m>
                          <a:r>
                            <a:rPr lang="en-US" sz="2800" b="1" dirty="0">
                              <a:solidFill>
                                <a:srgbClr val="7030A0"/>
                              </a:solidFill>
                            </a:rPr>
                            <a:t>  dm</a:t>
                          </a:r>
                          <a:endParaRPr lang="en-US" sz="2800" b="1" dirty="0">
                            <a:solidFill>
                              <a:srgbClr val="7030A0"/>
                            </a:solidFill>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4125193838"/>
                      </a:ext>
                    </a:extLst>
                  </a:tr>
                  <a:tr h="850436">
                    <a:tc>
                      <a:txBody>
                        <a:bodyPr/>
                        <a:lstStyle>
                          <a:lvl1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9pPr>
                        </a:lstStyle>
                        <a:p>
                          <a:r>
                            <a:rPr lang="en-US" sz="2400" b="1" dirty="0" err="1">
                              <a:solidFill>
                                <a:srgbClr val="002060"/>
                              </a:solidFill>
                            </a:rPr>
                            <a:t>Chiều</a:t>
                          </a:r>
                          <a:r>
                            <a:rPr lang="en-US" sz="2400" b="1" dirty="0">
                              <a:solidFill>
                                <a:srgbClr val="002060"/>
                              </a:solidFill>
                            </a:rPr>
                            <a:t> </a:t>
                          </a:r>
                          <a:r>
                            <a:rPr lang="en-US" sz="2400" b="1" dirty="0" err="1">
                              <a:solidFill>
                                <a:srgbClr val="002060"/>
                              </a:solidFill>
                            </a:rPr>
                            <a:t>rộng</a:t>
                          </a:r>
                          <a:endParaRPr lang="en-US" sz="2400" b="1" dirty="0">
                            <a:solidFill>
                              <a:srgbClr val="002060"/>
                            </a:solidFill>
                            <a:latin typeface="Times New Roman" panose="02020603050405020304" pitchFamily="18" charset="0"/>
                            <a:cs typeface="Times New Roman" panose="02020603050405020304" pitchFamily="18" charset="0"/>
                          </a:endParaRPr>
                        </a:p>
                      </a:txBody>
                      <a:tcPr anchor="ctr"/>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9pPr>
                        </a:lstStyle>
                        <a:p>
                          <a:pPr algn="ctr"/>
                          <a:r>
                            <a:rPr lang="en-US" sz="2800" b="1" dirty="0">
                              <a:solidFill>
                                <a:srgbClr val="7030A0"/>
                              </a:solidFill>
                            </a:rPr>
                            <a:t>10 cm</a:t>
                          </a:r>
                          <a:endParaRPr lang="en-US" sz="2800" b="1" dirty="0">
                            <a:solidFill>
                              <a:srgbClr val="7030A0"/>
                            </a:solidFill>
                            <a:latin typeface="Times New Roman" panose="02020603050405020304" pitchFamily="18" charset="0"/>
                            <a:cs typeface="Times New Roman" panose="02020603050405020304" pitchFamily="18" charset="0"/>
                          </a:endParaRPr>
                        </a:p>
                      </a:txBody>
                      <a:tcPr anchor="ctr"/>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9pPr>
                        </a:lstStyle>
                        <a:p>
                          <a:pPr algn="ctr"/>
                          <a:r>
                            <a:rPr lang="en-US" sz="2800" b="1" dirty="0">
                              <a:solidFill>
                                <a:srgbClr val="7030A0"/>
                              </a:solidFill>
                            </a:rPr>
                            <a:t>0,25 m</a:t>
                          </a:r>
                          <a:endParaRPr lang="en-US" sz="2800" b="1" dirty="0">
                            <a:solidFill>
                              <a:srgbClr val="7030A0"/>
                            </a:solidFill>
                            <a:latin typeface="Times New Roman" panose="02020603050405020304" pitchFamily="18" charset="0"/>
                            <a:cs typeface="Times New Roman" panose="02020603050405020304" pitchFamily="18" charset="0"/>
                          </a:endParaRPr>
                        </a:p>
                      </a:txBody>
                      <a:tcPr anchor="ctr"/>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9pPr>
                        </a:lstStyle>
                        <a:p>
                          <a:pPr algn="ctr"/>
                          <a14:m>
                            <m:oMath xmlns:m="http://schemas.openxmlformats.org/officeDocument/2006/math">
                              <m:f>
                                <m:fPr>
                                  <m:ctrlPr>
                                    <a:rPr lang="en-US" sz="3200" b="1" i="1" smtClean="0">
                                      <a:solidFill>
                                        <a:srgbClr val="7030A0"/>
                                      </a:solidFill>
                                      <a:latin typeface="Cambria Math" panose="02040503050406030204" pitchFamily="18" charset="0"/>
                                    </a:rPr>
                                  </m:ctrlPr>
                                </m:fPr>
                                <m:num>
                                  <m:r>
                                    <a:rPr lang="en-US" sz="3200" b="1" smtClean="0">
                                      <a:solidFill>
                                        <a:srgbClr val="7030A0"/>
                                      </a:solidFill>
                                      <a:latin typeface="Cambria Math" panose="02040503050406030204" pitchFamily="18" charset="0"/>
                                    </a:rPr>
                                    <m:t>𝟏</m:t>
                                  </m:r>
                                </m:num>
                                <m:den>
                                  <m:r>
                                    <a:rPr lang="en-US" sz="3200" b="1" smtClean="0">
                                      <a:solidFill>
                                        <a:srgbClr val="7030A0"/>
                                      </a:solidFill>
                                      <a:latin typeface="Cambria Math" panose="02040503050406030204" pitchFamily="18" charset="0"/>
                                    </a:rPr>
                                    <m:t>𝟑</m:t>
                                  </m:r>
                                </m:den>
                              </m:f>
                            </m:oMath>
                          </a14:m>
                          <a:r>
                            <a:rPr lang="en-US" sz="2800" b="1" dirty="0">
                              <a:solidFill>
                                <a:srgbClr val="7030A0"/>
                              </a:solidFill>
                            </a:rPr>
                            <a:t>  dm</a:t>
                          </a:r>
                          <a:endParaRPr lang="en-US" sz="2800" b="1" dirty="0">
                            <a:solidFill>
                              <a:srgbClr val="7030A0"/>
                            </a:solidFill>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2499326258"/>
                      </a:ext>
                    </a:extLst>
                  </a:tr>
                  <a:tr h="850436">
                    <a:tc>
                      <a:txBody>
                        <a:bodyPr/>
                        <a:lstStyle>
                          <a:lvl1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9pPr>
                        </a:lstStyle>
                        <a:p>
                          <a:r>
                            <a:rPr lang="en-US" sz="2400" b="1" dirty="0" err="1">
                              <a:solidFill>
                                <a:srgbClr val="002060"/>
                              </a:solidFill>
                            </a:rPr>
                            <a:t>Chiều</a:t>
                          </a:r>
                          <a:r>
                            <a:rPr lang="en-US" sz="2400" b="1" dirty="0">
                              <a:solidFill>
                                <a:srgbClr val="002060"/>
                              </a:solidFill>
                            </a:rPr>
                            <a:t> </a:t>
                          </a:r>
                          <a:r>
                            <a:rPr lang="en-US" sz="2400" b="1" dirty="0" err="1">
                              <a:solidFill>
                                <a:srgbClr val="002060"/>
                              </a:solidFill>
                            </a:rPr>
                            <a:t>cao</a:t>
                          </a:r>
                          <a:endParaRPr lang="en-US" sz="2400" b="1" dirty="0">
                            <a:solidFill>
                              <a:srgbClr val="002060"/>
                            </a:solidFill>
                            <a:latin typeface="Times New Roman" panose="02020603050405020304" pitchFamily="18" charset="0"/>
                            <a:cs typeface="Times New Roman" panose="02020603050405020304" pitchFamily="18" charset="0"/>
                          </a:endParaRPr>
                        </a:p>
                      </a:txBody>
                      <a:tcPr anchor="ctr"/>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9pPr>
                        </a:lstStyle>
                        <a:p>
                          <a:pPr algn="ctr"/>
                          <a:r>
                            <a:rPr lang="en-US" sz="2800" b="1" dirty="0">
                              <a:solidFill>
                                <a:srgbClr val="7030A0"/>
                              </a:solidFill>
                            </a:rPr>
                            <a:t>6 cm</a:t>
                          </a:r>
                          <a:endParaRPr lang="en-US" sz="2800" b="1" dirty="0">
                            <a:solidFill>
                              <a:srgbClr val="7030A0"/>
                            </a:solidFill>
                            <a:latin typeface="Times New Roman" panose="02020603050405020304" pitchFamily="18" charset="0"/>
                            <a:cs typeface="Times New Roman" panose="02020603050405020304" pitchFamily="18" charset="0"/>
                          </a:endParaRPr>
                        </a:p>
                      </a:txBody>
                      <a:tcPr anchor="ctr"/>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9pPr>
                        </a:lstStyle>
                        <a:p>
                          <a:pPr algn="ctr"/>
                          <a:r>
                            <a:rPr lang="en-US" sz="2800" b="1" dirty="0">
                              <a:solidFill>
                                <a:srgbClr val="7030A0"/>
                              </a:solidFill>
                            </a:rPr>
                            <a:t>0,9 m</a:t>
                          </a:r>
                          <a:endParaRPr lang="en-US" sz="2800" b="1" dirty="0">
                            <a:solidFill>
                              <a:srgbClr val="7030A0"/>
                            </a:solidFill>
                            <a:latin typeface="Times New Roman" panose="02020603050405020304" pitchFamily="18" charset="0"/>
                            <a:cs typeface="Times New Roman" panose="02020603050405020304" pitchFamily="18" charset="0"/>
                          </a:endParaRPr>
                        </a:p>
                      </a:txBody>
                      <a:tcPr anchor="ctr"/>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9pPr>
                        </a:lstStyle>
                        <a:p>
                          <a:pPr algn="ctr"/>
                          <a14:m>
                            <m:oMath xmlns:m="http://schemas.openxmlformats.org/officeDocument/2006/math">
                              <m:f>
                                <m:fPr>
                                  <m:ctrlPr>
                                    <a:rPr lang="en-US" sz="3200" b="1" i="1" smtClean="0">
                                      <a:solidFill>
                                        <a:srgbClr val="7030A0"/>
                                      </a:solidFill>
                                      <a:latin typeface="Cambria Math" panose="02040503050406030204" pitchFamily="18" charset="0"/>
                                    </a:rPr>
                                  </m:ctrlPr>
                                </m:fPr>
                                <m:num>
                                  <m:r>
                                    <a:rPr lang="en-US" sz="3200" b="1" smtClean="0">
                                      <a:solidFill>
                                        <a:srgbClr val="7030A0"/>
                                      </a:solidFill>
                                      <a:latin typeface="Cambria Math" panose="02040503050406030204" pitchFamily="18" charset="0"/>
                                    </a:rPr>
                                    <m:t>𝟐</m:t>
                                  </m:r>
                                </m:num>
                                <m:den>
                                  <m:r>
                                    <a:rPr lang="en-US" sz="3200" b="1" smtClean="0">
                                      <a:solidFill>
                                        <a:srgbClr val="7030A0"/>
                                      </a:solidFill>
                                      <a:latin typeface="Cambria Math" panose="02040503050406030204" pitchFamily="18" charset="0"/>
                                    </a:rPr>
                                    <m:t>𝟓</m:t>
                                  </m:r>
                                </m:den>
                              </m:f>
                            </m:oMath>
                          </a14:m>
                          <a:r>
                            <a:rPr lang="en-US" sz="2800" b="1" dirty="0">
                              <a:solidFill>
                                <a:srgbClr val="7030A0"/>
                              </a:solidFill>
                            </a:rPr>
                            <a:t>  dm</a:t>
                          </a:r>
                          <a:endParaRPr lang="en-US" sz="2800" b="1" dirty="0">
                            <a:solidFill>
                              <a:srgbClr val="7030A0"/>
                            </a:solidFill>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815950428"/>
                      </a:ext>
                    </a:extLst>
                  </a:tr>
                  <a:tr h="792623">
                    <a:tc>
                      <a:txBody>
                        <a:bodyPr/>
                        <a:lstStyle>
                          <a:lvl1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9pPr>
                        </a:lstStyle>
                        <a:p>
                          <a:r>
                            <a:rPr lang="en-US" sz="2400" b="1" dirty="0" err="1">
                              <a:solidFill>
                                <a:srgbClr val="002060"/>
                              </a:solidFill>
                            </a:rPr>
                            <a:t>Diện</a:t>
                          </a:r>
                          <a:r>
                            <a:rPr lang="en-US" sz="2400" b="1" dirty="0">
                              <a:solidFill>
                                <a:srgbClr val="002060"/>
                              </a:solidFill>
                            </a:rPr>
                            <a:t> </a:t>
                          </a:r>
                          <a:r>
                            <a:rPr lang="en-US" sz="2400" b="1" dirty="0" err="1">
                              <a:solidFill>
                                <a:srgbClr val="002060"/>
                              </a:solidFill>
                            </a:rPr>
                            <a:t>tích</a:t>
                          </a:r>
                          <a:r>
                            <a:rPr lang="en-US" sz="2400" b="1" dirty="0">
                              <a:solidFill>
                                <a:srgbClr val="002060"/>
                              </a:solidFill>
                            </a:rPr>
                            <a:t> </a:t>
                          </a:r>
                          <a:r>
                            <a:rPr lang="en-US" sz="2400" b="1" dirty="0" err="1">
                              <a:solidFill>
                                <a:srgbClr val="002060"/>
                              </a:solidFill>
                            </a:rPr>
                            <a:t>mặt</a:t>
                          </a:r>
                          <a:r>
                            <a:rPr lang="en-US" sz="2400" b="1" dirty="0">
                              <a:solidFill>
                                <a:srgbClr val="002060"/>
                              </a:solidFill>
                            </a:rPr>
                            <a:t> </a:t>
                          </a:r>
                          <a:r>
                            <a:rPr lang="en-US" sz="2400" b="1" dirty="0" err="1">
                              <a:solidFill>
                                <a:srgbClr val="002060"/>
                              </a:solidFill>
                            </a:rPr>
                            <a:t>đáy</a:t>
                          </a:r>
                          <a:endParaRPr lang="en-US" sz="2400" b="1" dirty="0">
                            <a:solidFill>
                              <a:srgbClr val="002060"/>
                            </a:solidFill>
                            <a:latin typeface="Times New Roman" panose="02020603050405020304" pitchFamily="18" charset="0"/>
                            <a:cs typeface="Times New Roman" panose="02020603050405020304" pitchFamily="18" charset="0"/>
                          </a:endParaRPr>
                        </a:p>
                      </a:txBody>
                      <a:tcPr anchor="ctr"/>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9pPr>
                        </a:lstStyle>
                        <a:p>
                          <a:endParaRPr lang="en-US" sz="2000" dirty="0">
                            <a:solidFill>
                              <a:schemeClr val="bg2">
                                <a:lumMod val="75000"/>
                              </a:schemeClr>
                            </a:solidFill>
                          </a:endParaRPr>
                        </a:p>
                      </a:txBody>
                      <a:tcPr/>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9pPr>
                        </a:lstStyle>
                        <a:p>
                          <a:endParaRPr lang="en-US" sz="2000">
                            <a:solidFill>
                              <a:schemeClr val="bg2">
                                <a:lumMod val="75000"/>
                              </a:schemeClr>
                            </a:solidFill>
                          </a:endParaRPr>
                        </a:p>
                      </a:txBody>
                      <a:tcPr/>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9pPr>
                        </a:lstStyle>
                        <a:p>
                          <a:endParaRPr lang="en-US" sz="2000" dirty="0">
                            <a:solidFill>
                              <a:schemeClr val="accent1">
                                <a:lumMod val="75000"/>
                              </a:schemeClr>
                            </a:solidFill>
                          </a:endParaRPr>
                        </a:p>
                      </a:txBody>
                      <a:tcPr/>
                    </a:tc>
                    <a:extLst>
                      <a:ext uri="{0D108BD9-81ED-4DB2-BD59-A6C34878D82A}">
                        <a16:rowId xmlns:a16="http://schemas.microsoft.com/office/drawing/2014/main" val="3155079191"/>
                      </a:ext>
                    </a:extLst>
                  </a:tr>
                  <a:tr h="854496">
                    <a:tc>
                      <a:txBody>
                        <a:bodyPr/>
                        <a:lstStyle>
                          <a:lvl1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9pPr>
                        </a:lstStyle>
                        <a:p>
                          <a:r>
                            <a:rPr lang="en-US" sz="2400" b="1" dirty="0" err="1">
                              <a:solidFill>
                                <a:srgbClr val="002060"/>
                              </a:solidFill>
                            </a:rPr>
                            <a:t>Diện</a:t>
                          </a:r>
                          <a:r>
                            <a:rPr lang="en-US" sz="2400" b="1" dirty="0">
                              <a:solidFill>
                                <a:srgbClr val="002060"/>
                              </a:solidFill>
                            </a:rPr>
                            <a:t> </a:t>
                          </a:r>
                          <a:r>
                            <a:rPr lang="en-US" sz="2400" b="1" dirty="0" err="1">
                              <a:solidFill>
                                <a:srgbClr val="002060"/>
                              </a:solidFill>
                            </a:rPr>
                            <a:t>tích</a:t>
                          </a:r>
                          <a:r>
                            <a:rPr lang="en-US" sz="2400" b="1" dirty="0">
                              <a:solidFill>
                                <a:srgbClr val="002060"/>
                              </a:solidFill>
                            </a:rPr>
                            <a:t> </a:t>
                          </a:r>
                          <a:r>
                            <a:rPr lang="en-US" sz="2400" b="1" dirty="0" err="1">
                              <a:solidFill>
                                <a:srgbClr val="002060"/>
                              </a:solidFill>
                            </a:rPr>
                            <a:t>xung</a:t>
                          </a:r>
                          <a:r>
                            <a:rPr lang="en-US" sz="2400" b="1" dirty="0">
                              <a:solidFill>
                                <a:srgbClr val="002060"/>
                              </a:solidFill>
                            </a:rPr>
                            <a:t> </a:t>
                          </a:r>
                          <a:r>
                            <a:rPr lang="en-US" sz="2400" b="1" dirty="0" err="1">
                              <a:solidFill>
                                <a:srgbClr val="002060"/>
                              </a:solidFill>
                            </a:rPr>
                            <a:t>quanh</a:t>
                          </a:r>
                          <a:endParaRPr lang="en-US" sz="2400" b="1" dirty="0">
                            <a:solidFill>
                              <a:srgbClr val="002060"/>
                            </a:solidFill>
                            <a:latin typeface="Times New Roman" panose="02020603050405020304" pitchFamily="18" charset="0"/>
                            <a:cs typeface="Times New Roman" panose="02020603050405020304" pitchFamily="18" charset="0"/>
                          </a:endParaRPr>
                        </a:p>
                      </a:txBody>
                      <a:tcPr anchor="ctr"/>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9pPr>
                        </a:lstStyle>
                        <a:p>
                          <a:endParaRPr lang="en-US" sz="2000" dirty="0">
                            <a:solidFill>
                              <a:schemeClr val="bg2">
                                <a:lumMod val="75000"/>
                              </a:schemeClr>
                            </a:solidFill>
                          </a:endParaRPr>
                        </a:p>
                      </a:txBody>
                      <a:tcPr/>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9pPr>
                        </a:lstStyle>
                        <a:p>
                          <a:endParaRPr lang="en-US" sz="2000">
                            <a:solidFill>
                              <a:schemeClr val="bg2">
                                <a:lumMod val="75000"/>
                              </a:schemeClr>
                            </a:solidFill>
                          </a:endParaRPr>
                        </a:p>
                      </a:txBody>
                      <a:tcPr/>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9pPr>
                        </a:lstStyle>
                        <a:p>
                          <a:endParaRPr lang="en-US" sz="2000" dirty="0">
                            <a:solidFill>
                              <a:schemeClr val="bg2">
                                <a:lumMod val="75000"/>
                              </a:schemeClr>
                            </a:solidFill>
                          </a:endParaRPr>
                        </a:p>
                      </a:txBody>
                      <a:tcPr/>
                    </a:tc>
                    <a:extLst>
                      <a:ext uri="{0D108BD9-81ED-4DB2-BD59-A6C34878D82A}">
                        <a16:rowId xmlns:a16="http://schemas.microsoft.com/office/drawing/2014/main" val="1431952612"/>
                      </a:ext>
                    </a:extLst>
                  </a:tr>
                  <a:tr h="792623">
                    <a:tc>
                      <a:txBody>
                        <a:bodyPr/>
                        <a:lstStyle>
                          <a:lvl1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9pPr>
                        </a:lstStyle>
                        <a:p>
                          <a:r>
                            <a:rPr lang="en-US" sz="2400" b="1" dirty="0" err="1">
                              <a:solidFill>
                                <a:srgbClr val="002060"/>
                              </a:solidFill>
                            </a:rPr>
                            <a:t>Thể</a:t>
                          </a:r>
                          <a:r>
                            <a:rPr lang="en-US" sz="2400" b="1" dirty="0">
                              <a:solidFill>
                                <a:srgbClr val="002060"/>
                              </a:solidFill>
                            </a:rPr>
                            <a:t> </a:t>
                          </a:r>
                          <a:r>
                            <a:rPr lang="en-US" sz="2400" b="1" dirty="0" err="1">
                              <a:solidFill>
                                <a:srgbClr val="002060"/>
                              </a:solidFill>
                            </a:rPr>
                            <a:t>tích</a:t>
                          </a:r>
                          <a:endParaRPr lang="en-US" sz="2400" b="1" dirty="0">
                            <a:solidFill>
                              <a:srgbClr val="002060"/>
                            </a:solidFill>
                            <a:latin typeface="Times New Roman" panose="02020603050405020304" pitchFamily="18" charset="0"/>
                            <a:cs typeface="Times New Roman" panose="02020603050405020304" pitchFamily="18" charset="0"/>
                          </a:endParaRPr>
                        </a:p>
                      </a:txBody>
                      <a:tcPr anchor="ctr"/>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9pPr>
                        </a:lstStyle>
                        <a:p>
                          <a:endParaRPr lang="en-US" sz="2000" dirty="0">
                            <a:solidFill>
                              <a:schemeClr val="bg2">
                                <a:lumMod val="75000"/>
                              </a:schemeClr>
                            </a:solidFill>
                          </a:endParaRPr>
                        </a:p>
                      </a:txBody>
                      <a:tcPr/>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9pPr>
                        </a:lstStyle>
                        <a:p>
                          <a:endParaRPr lang="en-US" sz="2000">
                            <a:solidFill>
                              <a:schemeClr val="bg2">
                                <a:lumMod val="75000"/>
                              </a:schemeClr>
                            </a:solidFill>
                          </a:endParaRPr>
                        </a:p>
                      </a:txBody>
                      <a:tcPr/>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9pPr>
                        </a:lstStyle>
                        <a:p>
                          <a:endParaRPr lang="en-US" sz="2000" dirty="0">
                            <a:solidFill>
                              <a:schemeClr val="bg2">
                                <a:lumMod val="75000"/>
                              </a:schemeClr>
                            </a:solidFill>
                          </a:endParaRPr>
                        </a:p>
                      </a:txBody>
                      <a:tcPr/>
                    </a:tc>
                    <a:extLst>
                      <a:ext uri="{0D108BD9-81ED-4DB2-BD59-A6C34878D82A}">
                        <a16:rowId xmlns:a16="http://schemas.microsoft.com/office/drawing/2014/main" val="272625536"/>
                      </a:ext>
                    </a:extLst>
                  </a:tr>
                </a:tbl>
              </a:graphicData>
            </a:graphic>
          </p:graphicFrame>
        </mc:Choice>
        <mc:Fallback xmlns="">
          <p:graphicFrame>
            <p:nvGraphicFramePr>
              <p:cNvPr id="7" name="Table 3">
                <a:extLst>
                  <a:ext uri="{FF2B5EF4-FFF2-40B4-BE49-F238E27FC236}">
                    <a16:creationId xmlns:a16="http://schemas.microsoft.com/office/drawing/2014/main" id="{64EA45B2-A4FD-F628-D566-DA36D959B4F3}"/>
                  </a:ext>
                </a:extLst>
              </p:cNvPr>
              <p:cNvGraphicFramePr>
                <a:graphicFrameLocks noGrp="1"/>
              </p:cNvGraphicFramePr>
              <p:nvPr/>
            </p:nvGraphicFramePr>
            <p:xfrm>
              <a:off x="0" y="873636"/>
              <a:ext cx="12192000" cy="5781163"/>
            </p:xfrm>
            <a:graphic>
              <a:graphicData uri="http://schemas.openxmlformats.org/drawingml/2006/table">
                <a:tbl>
                  <a:tblPr firstRow="1" bandRow="1">
                    <a:tableStyleId>{16D9F66E-5EB9-4882-86FB-DCBF35E3C3E4}</a:tableStyleId>
                  </a:tblPr>
                  <a:tblGrid>
                    <a:gridCol w="3369282">
                      <a:extLst>
                        <a:ext uri="{9D8B030D-6E8A-4147-A177-3AD203B41FA5}">
                          <a16:colId xmlns:a16="http://schemas.microsoft.com/office/drawing/2014/main" val="2251145978"/>
                        </a:ext>
                      </a:extLst>
                    </a:gridCol>
                    <a:gridCol w="2726716">
                      <a:extLst>
                        <a:ext uri="{9D8B030D-6E8A-4147-A177-3AD203B41FA5}">
                          <a16:colId xmlns:a16="http://schemas.microsoft.com/office/drawing/2014/main" val="691821434"/>
                        </a:ext>
                      </a:extLst>
                    </a:gridCol>
                    <a:gridCol w="3048001">
                      <a:extLst>
                        <a:ext uri="{9D8B030D-6E8A-4147-A177-3AD203B41FA5}">
                          <a16:colId xmlns:a16="http://schemas.microsoft.com/office/drawing/2014/main" val="1095137452"/>
                        </a:ext>
                      </a:extLst>
                    </a:gridCol>
                    <a:gridCol w="3048001">
                      <a:extLst>
                        <a:ext uri="{9D8B030D-6E8A-4147-A177-3AD203B41FA5}">
                          <a16:colId xmlns:a16="http://schemas.microsoft.com/office/drawing/2014/main" val="884421762"/>
                        </a:ext>
                      </a:extLst>
                    </a:gridCol>
                  </a:tblGrid>
                  <a:tr h="792623">
                    <a:tc>
                      <a:txBody>
                        <a:bodyPr/>
                        <a:lstStyle>
                          <a:lvl1pPr marR="0" algn="l" rtl="0">
                            <a:lnSpc>
                              <a:spcPct val="100000"/>
                            </a:lnSpc>
                            <a:spcBef>
                              <a:spcPts val="0"/>
                            </a:spcBef>
                            <a:spcAft>
                              <a:spcPts val="0"/>
                            </a:spcAft>
                            <a:buClr>
                              <a:srgbClr val="000000"/>
                            </a:buClr>
                            <a:buFont typeface="Arial"/>
                            <a:defRPr sz="1867" b="1" i="0" u="none" strike="noStrike" cap="none">
                              <a:solidFill>
                                <a:schemeClr val="lt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1" i="0" u="none" strike="noStrike" cap="none">
                              <a:solidFill>
                                <a:schemeClr val="lt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1" i="0" u="none" strike="noStrike" cap="none">
                              <a:solidFill>
                                <a:schemeClr val="lt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1" i="0" u="none" strike="noStrike" cap="none">
                              <a:solidFill>
                                <a:schemeClr val="lt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1" i="0" u="none" strike="noStrike" cap="none">
                              <a:solidFill>
                                <a:schemeClr val="lt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1" i="0" u="none" strike="noStrike" cap="none">
                              <a:solidFill>
                                <a:schemeClr val="lt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1" i="0" u="none" strike="noStrike" cap="none">
                              <a:solidFill>
                                <a:schemeClr val="lt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1" i="0" u="none" strike="noStrike" cap="none">
                              <a:solidFill>
                                <a:schemeClr val="lt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1" i="0" u="none" strike="noStrike" cap="none">
                              <a:solidFill>
                                <a:schemeClr val="lt1"/>
                              </a:solidFill>
                              <a:latin typeface="Calibri" panose="020F0502020204030204"/>
                              <a:sym typeface="Arial"/>
                            </a:defRPr>
                          </a:lvl9pPr>
                        </a:lstStyle>
                        <a:p>
                          <a:pPr algn="ctr"/>
                          <a:r>
                            <a:rPr lang="en-US" sz="3200" dirty="0">
                              <a:solidFill>
                                <a:schemeClr val="accent2"/>
                              </a:solidFill>
                            </a:rPr>
                            <a:t>HHCN</a:t>
                          </a:r>
                          <a:endParaRPr lang="en-US" sz="3200" dirty="0">
                            <a:solidFill>
                              <a:schemeClr val="accent2"/>
                            </a:solidFill>
                            <a:latin typeface="Calibri" panose="020F0502020204030204" pitchFamily="34" charset="0"/>
                            <a:cs typeface="Calibri" panose="020F0502020204030204" pitchFamily="34" charset="0"/>
                          </a:endParaRPr>
                        </a:p>
                      </a:txBody>
                      <a:tcPr anchor="ctr"/>
                    </a:tc>
                    <a:tc>
                      <a:txBody>
                        <a:bodyPr/>
                        <a:lstStyle>
                          <a:lvl1pPr marR="0" algn="l" rtl="0">
                            <a:lnSpc>
                              <a:spcPct val="100000"/>
                            </a:lnSpc>
                            <a:spcBef>
                              <a:spcPts val="0"/>
                            </a:spcBef>
                            <a:spcAft>
                              <a:spcPts val="0"/>
                            </a:spcAft>
                            <a:buClr>
                              <a:srgbClr val="000000"/>
                            </a:buClr>
                            <a:buFont typeface="Arial"/>
                            <a:defRPr sz="1867" b="1" i="0" u="none" strike="noStrike" cap="none">
                              <a:solidFill>
                                <a:schemeClr val="lt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1" i="0" u="none" strike="noStrike" cap="none">
                              <a:solidFill>
                                <a:schemeClr val="lt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1" i="0" u="none" strike="noStrike" cap="none">
                              <a:solidFill>
                                <a:schemeClr val="lt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1" i="0" u="none" strike="noStrike" cap="none">
                              <a:solidFill>
                                <a:schemeClr val="lt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1" i="0" u="none" strike="noStrike" cap="none">
                              <a:solidFill>
                                <a:schemeClr val="lt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1" i="0" u="none" strike="noStrike" cap="none">
                              <a:solidFill>
                                <a:schemeClr val="lt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1" i="0" u="none" strike="noStrike" cap="none">
                              <a:solidFill>
                                <a:schemeClr val="lt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1" i="0" u="none" strike="noStrike" cap="none">
                              <a:solidFill>
                                <a:schemeClr val="lt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1" i="0" u="none" strike="noStrike" cap="none">
                              <a:solidFill>
                                <a:schemeClr val="lt1"/>
                              </a:solidFill>
                              <a:latin typeface="Calibri" panose="020F0502020204030204"/>
                              <a:sym typeface="Arial"/>
                            </a:defRPr>
                          </a:lvl9pPr>
                        </a:lstStyle>
                        <a:p>
                          <a:pPr algn="ctr"/>
                          <a:r>
                            <a:rPr lang="en-US" sz="3200" dirty="0">
                              <a:solidFill>
                                <a:schemeClr val="accent2"/>
                              </a:solidFill>
                            </a:rPr>
                            <a:t>(1)</a:t>
                          </a:r>
                          <a:endParaRPr lang="en-US" sz="3200" dirty="0">
                            <a:solidFill>
                              <a:schemeClr val="accent2"/>
                            </a:solidFill>
                            <a:latin typeface="Times New Roman" panose="02020603050405020304" pitchFamily="18" charset="0"/>
                            <a:cs typeface="Times New Roman" panose="02020603050405020304" pitchFamily="18" charset="0"/>
                          </a:endParaRPr>
                        </a:p>
                      </a:txBody>
                      <a:tcPr anchor="ctr"/>
                    </a:tc>
                    <a:tc>
                      <a:txBody>
                        <a:bodyPr/>
                        <a:lstStyle>
                          <a:lvl1pPr marR="0" algn="l" rtl="0">
                            <a:lnSpc>
                              <a:spcPct val="100000"/>
                            </a:lnSpc>
                            <a:spcBef>
                              <a:spcPts val="0"/>
                            </a:spcBef>
                            <a:spcAft>
                              <a:spcPts val="0"/>
                            </a:spcAft>
                            <a:buClr>
                              <a:srgbClr val="000000"/>
                            </a:buClr>
                            <a:buFont typeface="Arial"/>
                            <a:defRPr sz="1867" b="1" i="0" u="none" strike="noStrike" cap="none">
                              <a:solidFill>
                                <a:schemeClr val="lt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1" i="0" u="none" strike="noStrike" cap="none">
                              <a:solidFill>
                                <a:schemeClr val="lt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1" i="0" u="none" strike="noStrike" cap="none">
                              <a:solidFill>
                                <a:schemeClr val="lt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1" i="0" u="none" strike="noStrike" cap="none">
                              <a:solidFill>
                                <a:schemeClr val="lt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1" i="0" u="none" strike="noStrike" cap="none">
                              <a:solidFill>
                                <a:schemeClr val="lt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1" i="0" u="none" strike="noStrike" cap="none">
                              <a:solidFill>
                                <a:schemeClr val="lt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1" i="0" u="none" strike="noStrike" cap="none">
                              <a:solidFill>
                                <a:schemeClr val="lt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1" i="0" u="none" strike="noStrike" cap="none">
                              <a:solidFill>
                                <a:schemeClr val="lt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1" i="0" u="none" strike="noStrike" cap="none">
                              <a:solidFill>
                                <a:schemeClr val="lt1"/>
                              </a:solidFill>
                              <a:latin typeface="Calibri" panose="020F0502020204030204"/>
                              <a:sym typeface="Arial"/>
                            </a:defRPr>
                          </a:lvl9pPr>
                        </a:lstStyle>
                        <a:p>
                          <a:pPr algn="ctr"/>
                          <a:r>
                            <a:rPr lang="en-US" sz="3200" dirty="0">
                              <a:solidFill>
                                <a:schemeClr val="accent2"/>
                              </a:solidFill>
                            </a:rPr>
                            <a:t>(2)</a:t>
                          </a:r>
                          <a:endParaRPr lang="en-US" sz="3200" dirty="0">
                            <a:solidFill>
                              <a:schemeClr val="accent2"/>
                            </a:solidFill>
                            <a:latin typeface="Times New Roman" panose="02020603050405020304" pitchFamily="18" charset="0"/>
                            <a:cs typeface="Times New Roman" panose="02020603050405020304" pitchFamily="18" charset="0"/>
                          </a:endParaRPr>
                        </a:p>
                      </a:txBody>
                      <a:tcPr anchor="ctr"/>
                    </a:tc>
                    <a:tc>
                      <a:txBody>
                        <a:bodyPr/>
                        <a:lstStyle>
                          <a:lvl1pPr marR="0" algn="l" rtl="0">
                            <a:lnSpc>
                              <a:spcPct val="100000"/>
                            </a:lnSpc>
                            <a:spcBef>
                              <a:spcPts val="0"/>
                            </a:spcBef>
                            <a:spcAft>
                              <a:spcPts val="0"/>
                            </a:spcAft>
                            <a:buClr>
                              <a:srgbClr val="000000"/>
                            </a:buClr>
                            <a:buFont typeface="Arial"/>
                            <a:defRPr sz="1867" b="1" i="0" u="none" strike="noStrike" cap="none">
                              <a:solidFill>
                                <a:schemeClr val="lt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1" i="0" u="none" strike="noStrike" cap="none">
                              <a:solidFill>
                                <a:schemeClr val="lt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1" i="0" u="none" strike="noStrike" cap="none">
                              <a:solidFill>
                                <a:schemeClr val="lt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1" i="0" u="none" strike="noStrike" cap="none">
                              <a:solidFill>
                                <a:schemeClr val="lt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1" i="0" u="none" strike="noStrike" cap="none">
                              <a:solidFill>
                                <a:schemeClr val="lt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1" i="0" u="none" strike="noStrike" cap="none">
                              <a:solidFill>
                                <a:schemeClr val="lt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1" i="0" u="none" strike="noStrike" cap="none">
                              <a:solidFill>
                                <a:schemeClr val="lt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1" i="0" u="none" strike="noStrike" cap="none">
                              <a:solidFill>
                                <a:schemeClr val="lt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1" i="0" u="none" strike="noStrike" cap="none">
                              <a:solidFill>
                                <a:schemeClr val="lt1"/>
                              </a:solidFill>
                              <a:latin typeface="Calibri" panose="020F0502020204030204"/>
                              <a:sym typeface="Arial"/>
                            </a:defRPr>
                          </a:lvl9pPr>
                        </a:lstStyle>
                        <a:p>
                          <a:pPr algn="ctr"/>
                          <a:r>
                            <a:rPr lang="en-US" sz="3200" dirty="0">
                              <a:solidFill>
                                <a:schemeClr val="accent2"/>
                              </a:solidFill>
                            </a:rPr>
                            <a:t>(3)</a:t>
                          </a:r>
                          <a:endParaRPr lang="en-US" sz="3200" dirty="0">
                            <a:solidFill>
                              <a:schemeClr val="accent2"/>
                            </a:solidFill>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486189877"/>
                      </a:ext>
                    </a:extLst>
                  </a:tr>
                  <a:tr h="847926">
                    <a:tc>
                      <a:txBody>
                        <a:bodyPr/>
                        <a:lstStyle>
                          <a:lvl1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9pPr>
                        </a:lstStyle>
                        <a:p>
                          <a:r>
                            <a:rPr lang="en-US" sz="2400" b="1" dirty="0" err="1">
                              <a:solidFill>
                                <a:srgbClr val="002060"/>
                              </a:solidFill>
                            </a:rPr>
                            <a:t>Chiều</a:t>
                          </a:r>
                          <a:r>
                            <a:rPr lang="en-US" sz="2400" b="1" dirty="0">
                              <a:solidFill>
                                <a:srgbClr val="002060"/>
                              </a:solidFill>
                            </a:rPr>
                            <a:t> </a:t>
                          </a:r>
                          <a:r>
                            <a:rPr lang="en-US" sz="2400" b="1" dirty="0" err="1">
                              <a:solidFill>
                                <a:srgbClr val="002060"/>
                              </a:solidFill>
                            </a:rPr>
                            <a:t>dài</a:t>
                          </a:r>
                          <a:endParaRPr lang="en-US" sz="2400" b="1" dirty="0">
                            <a:solidFill>
                              <a:srgbClr val="002060"/>
                            </a:solidFill>
                            <a:latin typeface="Times New Roman" panose="02020603050405020304" pitchFamily="18" charset="0"/>
                            <a:cs typeface="Times New Roman" panose="02020603050405020304" pitchFamily="18" charset="0"/>
                          </a:endParaRPr>
                        </a:p>
                      </a:txBody>
                      <a:tcPr anchor="ctr"/>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9pPr>
                        </a:lstStyle>
                        <a:p>
                          <a:pPr algn="ctr"/>
                          <a:r>
                            <a:rPr lang="en-US" sz="2800" b="1" dirty="0">
                              <a:solidFill>
                                <a:srgbClr val="7030A0"/>
                              </a:solidFill>
                            </a:rPr>
                            <a:t>11 cm</a:t>
                          </a:r>
                          <a:endParaRPr lang="en-US" sz="2800" b="1" dirty="0">
                            <a:solidFill>
                              <a:srgbClr val="7030A0"/>
                            </a:solidFill>
                            <a:latin typeface="Times New Roman" panose="02020603050405020304" pitchFamily="18" charset="0"/>
                            <a:cs typeface="Times New Roman" panose="02020603050405020304" pitchFamily="18" charset="0"/>
                          </a:endParaRPr>
                        </a:p>
                      </a:txBody>
                      <a:tcPr anchor="ctr"/>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9pPr>
                        </a:lstStyle>
                        <a:p>
                          <a:pPr algn="ctr"/>
                          <a:r>
                            <a:rPr lang="en-US" sz="2800" b="1" dirty="0">
                              <a:solidFill>
                                <a:srgbClr val="7030A0"/>
                              </a:solidFill>
                            </a:rPr>
                            <a:t>0,4 m</a:t>
                          </a:r>
                          <a:endParaRPr lang="en-US" sz="2800" b="1" dirty="0">
                            <a:solidFill>
                              <a:srgbClr val="7030A0"/>
                            </a:solidFill>
                            <a:latin typeface="Times New Roman" panose="02020603050405020304" pitchFamily="18" charset="0"/>
                            <a:cs typeface="Times New Roman" panose="02020603050405020304" pitchFamily="18" charset="0"/>
                          </a:endParaRPr>
                        </a:p>
                      </a:txBody>
                      <a:tcPr anchor="ctr"/>
                    </a:tc>
                    <a:tc>
                      <a:txBody>
                        <a:bodyPr/>
                        <a:lstStyle/>
                        <a:p>
                          <a:endParaRPr lang="en-US"/>
                        </a:p>
                      </a:txBody>
                      <a:tcPr anchor="ctr">
                        <a:blipFill>
                          <a:blip r:embed="rId3"/>
                          <a:stretch>
                            <a:fillRect l="-300400" t="-94245" r="-600" b="-490647"/>
                          </a:stretch>
                        </a:blipFill>
                      </a:tcPr>
                    </a:tc>
                    <a:extLst>
                      <a:ext uri="{0D108BD9-81ED-4DB2-BD59-A6C34878D82A}">
                        <a16:rowId xmlns:a16="http://schemas.microsoft.com/office/drawing/2014/main" val="4125193838"/>
                      </a:ext>
                    </a:extLst>
                  </a:tr>
                  <a:tr h="850436">
                    <a:tc>
                      <a:txBody>
                        <a:bodyPr/>
                        <a:lstStyle>
                          <a:lvl1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9pPr>
                        </a:lstStyle>
                        <a:p>
                          <a:r>
                            <a:rPr lang="en-US" sz="2400" b="1" dirty="0" err="1">
                              <a:solidFill>
                                <a:srgbClr val="002060"/>
                              </a:solidFill>
                            </a:rPr>
                            <a:t>Chiều</a:t>
                          </a:r>
                          <a:r>
                            <a:rPr lang="en-US" sz="2400" b="1" dirty="0">
                              <a:solidFill>
                                <a:srgbClr val="002060"/>
                              </a:solidFill>
                            </a:rPr>
                            <a:t> </a:t>
                          </a:r>
                          <a:r>
                            <a:rPr lang="en-US" sz="2400" b="1" dirty="0" err="1">
                              <a:solidFill>
                                <a:srgbClr val="002060"/>
                              </a:solidFill>
                            </a:rPr>
                            <a:t>rộng</a:t>
                          </a:r>
                          <a:endParaRPr lang="en-US" sz="2400" b="1" dirty="0">
                            <a:solidFill>
                              <a:srgbClr val="002060"/>
                            </a:solidFill>
                            <a:latin typeface="Times New Roman" panose="02020603050405020304" pitchFamily="18" charset="0"/>
                            <a:cs typeface="Times New Roman" panose="02020603050405020304" pitchFamily="18" charset="0"/>
                          </a:endParaRPr>
                        </a:p>
                      </a:txBody>
                      <a:tcPr anchor="ctr"/>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9pPr>
                        </a:lstStyle>
                        <a:p>
                          <a:pPr algn="ctr"/>
                          <a:r>
                            <a:rPr lang="en-US" sz="2800" b="1" dirty="0">
                              <a:solidFill>
                                <a:srgbClr val="7030A0"/>
                              </a:solidFill>
                            </a:rPr>
                            <a:t>10 cm</a:t>
                          </a:r>
                          <a:endParaRPr lang="en-US" sz="2800" b="1" dirty="0">
                            <a:solidFill>
                              <a:srgbClr val="7030A0"/>
                            </a:solidFill>
                            <a:latin typeface="Times New Roman" panose="02020603050405020304" pitchFamily="18" charset="0"/>
                            <a:cs typeface="Times New Roman" panose="02020603050405020304" pitchFamily="18" charset="0"/>
                          </a:endParaRPr>
                        </a:p>
                      </a:txBody>
                      <a:tcPr anchor="ctr"/>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9pPr>
                        </a:lstStyle>
                        <a:p>
                          <a:pPr algn="ctr"/>
                          <a:r>
                            <a:rPr lang="en-US" sz="2800" b="1" dirty="0">
                              <a:solidFill>
                                <a:srgbClr val="7030A0"/>
                              </a:solidFill>
                            </a:rPr>
                            <a:t>0,25 m</a:t>
                          </a:r>
                          <a:endParaRPr lang="en-US" sz="2800" b="1" dirty="0">
                            <a:solidFill>
                              <a:srgbClr val="7030A0"/>
                            </a:solidFill>
                            <a:latin typeface="Times New Roman" panose="02020603050405020304" pitchFamily="18" charset="0"/>
                            <a:cs typeface="Times New Roman" panose="02020603050405020304" pitchFamily="18" charset="0"/>
                          </a:endParaRPr>
                        </a:p>
                      </a:txBody>
                      <a:tcPr anchor="ctr"/>
                    </a:tc>
                    <a:tc>
                      <a:txBody>
                        <a:bodyPr/>
                        <a:lstStyle/>
                        <a:p>
                          <a:endParaRPr lang="en-US"/>
                        </a:p>
                      </a:txBody>
                      <a:tcPr anchor="ctr">
                        <a:blipFill>
                          <a:blip r:embed="rId3"/>
                          <a:stretch>
                            <a:fillRect l="-300400" t="-192857" r="-600" b="-387143"/>
                          </a:stretch>
                        </a:blipFill>
                      </a:tcPr>
                    </a:tc>
                    <a:extLst>
                      <a:ext uri="{0D108BD9-81ED-4DB2-BD59-A6C34878D82A}">
                        <a16:rowId xmlns:a16="http://schemas.microsoft.com/office/drawing/2014/main" val="2499326258"/>
                      </a:ext>
                    </a:extLst>
                  </a:tr>
                  <a:tr h="850436">
                    <a:tc>
                      <a:txBody>
                        <a:bodyPr/>
                        <a:lstStyle>
                          <a:lvl1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9pPr>
                        </a:lstStyle>
                        <a:p>
                          <a:r>
                            <a:rPr lang="en-US" sz="2400" b="1" dirty="0" err="1">
                              <a:solidFill>
                                <a:srgbClr val="002060"/>
                              </a:solidFill>
                            </a:rPr>
                            <a:t>Chiều</a:t>
                          </a:r>
                          <a:r>
                            <a:rPr lang="en-US" sz="2400" b="1" dirty="0">
                              <a:solidFill>
                                <a:srgbClr val="002060"/>
                              </a:solidFill>
                            </a:rPr>
                            <a:t> </a:t>
                          </a:r>
                          <a:r>
                            <a:rPr lang="en-US" sz="2400" b="1" dirty="0" err="1">
                              <a:solidFill>
                                <a:srgbClr val="002060"/>
                              </a:solidFill>
                            </a:rPr>
                            <a:t>cao</a:t>
                          </a:r>
                          <a:endParaRPr lang="en-US" sz="2400" b="1" dirty="0">
                            <a:solidFill>
                              <a:srgbClr val="002060"/>
                            </a:solidFill>
                            <a:latin typeface="Times New Roman" panose="02020603050405020304" pitchFamily="18" charset="0"/>
                            <a:cs typeface="Times New Roman" panose="02020603050405020304" pitchFamily="18" charset="0"/>
                          </a:endParaRPr>
                        </a:p>
                      </a:txBody>
                      <a:tcPr anchor="ctr"/>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9pPr>
                        </a:lstStyle>
                        <a:p>
                          <a:pPr algn="ctr"/>
                          <a:r>
                            <a:rPr lang="en-US" sz="2800" b="1" dirty="0">
                              <a:solidFill>
                                <a:srgbClr val="7030A0"/>
                              </a:solidFill>
                            </a:rPr>
                            <a:t>6 cm</a:t>
                          </a:r>
                          <a:endParaRPr lang="en-US" sz="2800" b="1" dirty="0">
                            <a:solidFill>
                              <a:srgbClr val="7030A0"/>
                            </a:solidFill>
                            <a:latin typeface="Times New Roman" panose="02020603050405020304" pitchFamily="18" charset="0"/>
                            <a:cs typeface="Times New Roman" panose="02020603050405020304" pitchFamily="18" charset="0"/>
                          </a:endParaRPr>
                        </a:p>
                      </a:txBody>
                      <a:tcPr anchor="ctr"/>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9pPr>
                        </a:lstStyle>
                        <a:p>
                          <a:pPr algn="ctr"/>
                          <a:r>
                            <a:rPr lang="en-US" sz="2800" b="1" dirty="0">
                              <a:solidFill>
                                <a:srgbClr val="7030A0"/>
                              </a:solidFill>
                            </a:rPr>
                            <a:t>0,9 m</a:t>
                          </a:r>
                          <a:endParaRPr lang="en-US" sz="2800" b="1" dirty="0">
                            <a:solidFill>
                              <a:srgbClr val="7030A0"/>
                            </a:solidFill>
                            <a:latin typeface="Times New Roman" panose="02020603050405020304" pitchFamily="18" charset="0"/>
                            <a:cs typeface="Times New Roman" panose="02020603050405020304" pitchFamily="18" charset="0"/>
                          </a:endParaRPr>
                        </a:p>
                      </a:txBody>
                      <a:tcPr anchor="ctr"/>
                    </a:tc>
                    <a:tc>
                      <a:txBody>
                        <a:bodyPr/>
                        <a:lstStyle/>
                        <a:p>
                          <a:endParaRPr lang="en-US"/>
                        </a:p>
                      </a:txBody>
                      <a:tcPr anchor="ctr">
                        <a:blipFill>
                          <a:blip r:embed="rId3"/>
                          <a:stretch>
                            <a:fillRect l="-300400" t="-292857" r="-600" b="-287143"/>
                          </a:stretch>
                        </a:blipFill>
                      </a:tcPr>
                    </a:tc>
                    <a:extLst>
                      <a:ext uri="{0D108BD9-81ED-4DB2-BD59-A6C34878D82A}">
                        <a16:rowId xmlns:a16="http://schemas.microsoft.com/office/drawing/2014/main" val="815950428"/>
                      </a:ext>
                    </a:extLst>
                  </a:tr>
                  <a:tr h="792623">
                    <a:tc>
                      <a:txBody>
                        <a:bodyPr/>
                        <a:lstStyle>
                          <a:lvl1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9pPr>
                        </a:lstStyle>
                        <a:p>
                          <a:r>
                            <a:rPr lang="en-US" sz="2400" b="1" dirty="0" err="1">
                              <a:solidFill>
                                <a:srgbClr val="002060"/>
                              </a:solidFill>
                            </a:rPr>
                            <a:t>Diện</a:t>
                          </a:r>
                          <a:r>
                            <a:rPr lang="en-US" sz="2400" b="1" dirty="0">
                              <a:solidFill>
                                <a:srgbClr val="002060"/>
                              </a:solidFill>
                            </a:rPr>
                            <a:t> </a:t>
                          </a:r>
                          <a:r>
                            <a:rPr lang="en-US" sz="2400" b="1" dirty="0" err="1">
                              <a:solidFill>
                                <a:srgbClr val="002060"/>
                              </a:solidFill>
                            </a:rPr>
                            <a:t>tích</a:t>
                          </a:r>
                          <a:r>
                            <a:rPr lang="en-US" sz="2400" b="1" dirty="0">
                              <a:solidFill>
                                <a:srgbClr val="002060"/>
                              </a:solidFill>
                            </a:rPr>
                            <a:t> </a:t>
                          </a:r>
                          <a:r>
                            <a:rPr lang="en-US" sz="2400" b="1" dirty="0" err="1">
                              <a:solidFill>
                                <a:srgbClr val="002060"/>
                              </a:solidFill>
                            </a:rPr>
                            <a:t>mặt</a:t>
                          </a:r>
                          <a:r>
                            <a:rPr lang="en-US" sz="2400" b="1" dirty="0">
                              <a:solidFill>
                                <a:srgbClr val="002060"/>
                              </a:solidFill>
                            </a:rPr>
                            <a:t> </a:t>
                          </a:r>
                          <a:r>
                            <a:rPr lang="en-US" sz="2400" b="1" dirty="0" err="1">
                              <a:solidFill>
                                <a:srgbClr val="002060"/>
                              </a:solidFill>
                            </a:rPr>
                            <a:t>đáy</a:t>
                          </a:r>
                          <a:endParaRPr lang="en-US" sz="2400" b="1" dirty="0">
                            <a:solidFill>
                              <a:srgbClr val="002060"/>
                            </a:solidFill>
                            <a:latin typeface="Times New Roman" panose="02020603050405020304" pitchFamily="18" charset="0"/>
                            <a:cs typeface="Times New Roman" panose="02020603050405020304" pitchFamily="18" charset="0"/>
                          </a:endParaRPr>
                        </a:p>
                      </a:txBody>
                      <a:tcPr anchor="ctr"/>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9pPr>
                        </a:lstStyle>
                        <a:p>
                          <a:endParaRPr lang="en-US" sz="2000" dirty="0">
                            <a:solidFill>
                              <a:schemeClr val="bg2">
                                <a:lumMod val="75000"/>
                              </a:schemeClr>
                            </a:solidFill>
                          </a:endParaRPr>
                        </a:p>
                      </a:txBody>
                      <a:tcPr/>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9pPr>
                        </a:lstStyle>
                        <a:p>
                          <a:endParaRPr lang="en-US" sz="2000">
                            <a:solidFill>
                              <a:schemeClr val="bg2">
                                <a:lumMod val="75000"/>
                              </a:schemeClr>
                            </a:solidFill>
                          </a:endParaRPr>
                        </a:p>
                      </a:txBody>
                      <a:tcPr/>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9pPr>
                        </a:lstStyle>
                        <a:p>
                          <a:endParaRPr lang="en-US" sz="2000" dirty="0">
                            <a:solidFill>
                              <a:schemeClr val="accent1">
                                <a:lumMod val="75000"/>
                              </a:schemeClr>
                            </a:solidFill>
                          </a:endParaRPr>
                        </a:p>
                      </a:txBody>
                      <a:tcPr/>
                    </a:tc>
                    <a:extLst>
                      <a:ext uri="{0D108BD9-81ED-4DB2-BD59-A6C34878D82A}">
                        <a16:rowId xmlns:a16="http://schemas.microsoft.com/office/drawing/2014/main" val="3155079191"/>
                      </a:ext>
                    </a:extLst>
                  </a:tr>
                  <a:tr h="854496">
                    <a:tc>
                      <a:txBody>
                        <a:bodyPr/>
                        <a:lstStyle>
                          <a:lvl1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9pPr>
                        </a:lstStyle>
                        <a:p>
                          <a:r>
                            <a:rPr lang="en-US" sz="2400" b="1" dirty="0" err="1">
                              <a:solidFill>
                                <a:srgbClr val="002060"/>
                              </a:solidFill>
                            </a:rPr>
                            <a:t>Diện</a:t>
                          </a:r>
                          <a:r>
                            <a:rPr lang="en-US" sz="2400" b="1" dirty="0">
                              <a:solidFill>
                                <a:srgbClr val="002060"/>
                              </a:solidFill>
                            </a:rPr>
                            <a:t> </a:t>
                          </a:r>
                          <a:r>
                            <a:rPr lang="en-US" sz="2400" b="1" dirty="0" err="1">
                              <a:solidFill>
                                <a:srgbClr val="002060"/>
                              </a:solidFill>
                            </a:rPr>
                            <a:t>tích</a:t>
                          </a:r>
                          <a:r>
                            <a:rPr lang="en-US" sz="2400" b="1" dirty="0">
                              <a:solidFill>
                                <a:srgbClr val="002060"/>
                              </a:solidFill>
                            </a:rPr>
                            <a:t> </a:t>
                          </a:r>
                          <a:r>
                            <a:rPr lang="en-US" sz="2400" b="1" dirty="0" err="1">
                              <a:solidFill>
                                <a:srgbClr val="002060"/>
                              </a:solidFill>
                            </a:rPr>
                            <a:t>xung</a:t>
                          </a:r>
                          <a:r>
                            <a:rPr lang="en-US" sz="2400" b="1" dirty="0">
                              <a:solidFill>
                                <a:srgbClr val="002060"/>
                              </a:solidFill>
                            </a:rPr>
                            <a:t> </a:t>
                          </a:r>
                          <a:r>
                            <a:rPr lang="en-US" sz="2400" b="1" dirty="0" err="1">
                              <a:solidFill>
                                <a:srgbClr val="002060"/>
                              </a:solidFill>
                            </a:rPr>
                            <a:t>quanh</a:t>
                          </a:r>
                          <a:endParaRPr lang="en-US" sz="2400" b="1" dirty="0">
                            <a:solidFill>
                              <a:srgbClr val="002060"/>
                            </a:solidFill>
                            <a:latin typeface="Times New Roman" panose="02020603050405020304" pitchFamily="18" charset="0"/>
                            <a:cs typeface="Times New Roman" panose="02020603050405020304" pitchFamily="18" charset="0"/>
                          </a:endParaRPr>
                        </a:p>
                      </a:txBody>
                      <a:tcPr anchor="ctr"/>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9pPr>
                        </a:lstStyle>
                        <a:p>
                          <a:endParaRPr lang="en-US" sz="2000" dirty="0">
                            <a:solidFill>
                              <a:schemeClr val="bg2">
                                <a:lumMod val="75000"/>
                              </a:schemeClr>
                            </a:solidFill>
                          </a:endParaRPr>
                        </a:p>
                      </a:txBody>
                      <a:tcPr/>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9pPr>
                        </a:lstStyle>
                        <a:p>
                          <a:endParaRPr lang="en-US" sz="2000">
                            <a:solidFill>
                              <a:schemeClr val="bg2">
                                <a:lumMod val="75000"/>
                              </a:schemeClr>
                            </a:solidFill>
                          </a:endParaRPr>
                        </a:p>
                      </a:txBody>
                      <a:tcPr/>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9pPr>
                        </a:lstStyle>
                        <a:p>
                          <a:endParaRPr lang="en-US" sz="2000" dirty="0">
                            <a:solidFill>
                              <a:schemeClr val="bg2">
                                <a:lumMod val="75000"/>
                              </a:schemeClr>
                            </a:solidFill>
                          </a:endParaRPr>
                        </a:p>
                      </a:txBody>
                      <a:tcPr/>
                    </a:tc>
                    <a:extLst>
                      <a:ext uri="{0D108BD9-81ED-4DB2-BD59-A6C34878D82A}">
                        <a16:rowId xmlns:a16="http://schemas.microsoft.com/office/drawing/2014/main" val="1431952612"/>
                      </a:ext>
                    </a:extLst>
                  </a:tr>
                  <a:tr h="792623">
                    <a:tc>
                      <a:txBody>
                        <a:bodyPr/>
                        <a:lstStyle>
                          <a:lvl1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9pPr>
                        </a:lstStyle>
                        <a:p>
                          <a:r>
                            <a:rPr lang="en-US" sz="2400" b="1" dirty="0" err="1">
                              <a:solidFill>
                                <a:srgbClr val="002060"/>
                              </a:solidFill>
                            </a:rPr>
                            <a:t>Thể</a:t>
                          </a:r>
                          <a:r>
                            <a:rPr lang="en-US" sz="2400" b="1" dirty="0">
                              <a:solidFill>
                                <a:srgbClr val="002060"/>
                              </a:solidFill>
                            </a:rPr>
                            <a:t> </a:t>
                          </a:r>
                          <a:r>
                            <a:rPr lang="en-US" sz="2400" b="1" dirty="0" err="1">
                              <a:solidFill>
                                <a:srgbClr val="002060"/>
                              </a:solidFill>
                            </a:rPr>
                            <a:t>tích</a:t>
                          </a:r>
                          <a:endParaRPr lang="en-US" sz="2400" b="1" dirty="0">
                            <a:solidFill>
                              <a:srgbClr val="002060"/>
                            </a:solidFill>
                            <a:latin typeface="Times New Roman" panose="02020603050405020304" pitchFamily="18" charset="0"/>
                            <a:cs typeface="Times New Roman" panose="02020603050405020304" pitchFamily="18" charset="0"/>
                          </a:endParaRPr>
                        </a:p>
                      </a:txBody>
                      <a:tcPr anchor="ctr"/>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9pPr>
                        </a:lstStyle>
                        <a:p>
                          <a:endParaRPr lang="en-US" sz="2000" dirty="0">
                            <a:solidFill>
                              <a:schemeClr val="bg2">
                                <a:lumMod val="75000"/>
                              </a:schemeClr>
                            </a:solidFill>
                          </a:endParaRPr>
                        </a:p>
                      </a:txBody>
                      <a:tcPr/>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9pPr>
                        </a:lstStyle>
                        <a:p>
                          <a:endParaRPr lang="en-US" sz="2000">
                            <a:solidFill>
                              <a:schemeClr val="bg2">
                                <a:lumMod val="75000"/>
                              </a:schemeClr>
                            </a:solidFill>
                          </a:endParaRPr>
                        </a:p>
                      </a:txBody>
                      <a:tcPr/>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9pPr>
                        </a:lstStyle>
                        <a:p>
                          <a:endParaRPr lang="en-US" sz="2000" dirty="0">
                            <a:solidFill>
                              <a:schemeClr val="bg2">
                                <a:lumMod val="75000"/>
                              </a:schemeClr>
                            </a:solidFill>
                          </a:endParaRPr>
                        </a:p>
                      </a:txBody>
                      <a:tcPr/>
                    </a:tc>
                    <a:extLst>
                      <a:ext uri="{0D108BD9-81ED-4DB2-BD59-A6C34878D82A}">
                        <a16:rowId xmlns:a16="http://schemas.microsoft.com/office/drawing/2014/main" val="272625536"/>
                      </a:ext>
                    </a:extLst>
                  </a:tr>
                </a:tbl>
              </a:graphicData>
            </a:graphic>
          </p:graphicFrame>
        </mc:Fallback>
      </mc:AlternateContent>
      <p:sp>
        <p:nvSpPr>
          <p:cNvPr id="11" name="Rectangle 10">
            <a:extLst>
              <a:ext uri="{FF2B5EF4-FFF2-40B4-BE49-F238E27FC236}">
                <a16:creationId xmlns:a16="http://schemas.microsoft.com/office/drawing/2014/main" id="{0CF6C4FD-0341-2AC6-B917-1D8923732B72}"/>
              </a:ext>
            </a:extLst>
          </p:cNvPr>
          <p:cNvSpPr/>
          <p:nvPr/>
        </p:nvSpPr>
        <p:spPr>
          <a:xfrm>
            <a:off x="2916828" y="227305"/>
            <a:ext cx="6358344" cy="646331"/>
          </a:xfrm>
          <a:prstGeom prst="rect">
            <a:avLst/>
          </a:prstGeom>
          <a:noFill/>
        </p:spPr>
        <p:txBody>
          <a:bodyPr wrap="none" lIns="91440" tIns="45720" rIns="91440" bIns="45720">
            <a:spAutoFit/>
          </a:bodyPr>
          <a:lstStyle/>
          <a:p>
            <a:pPr algn="ctr"/>
            <a:r>
              <a:rPr lang="en-US" sz="3600" b="1" cap="none" spc="0">
                <a:ln w="0"/>
                <a:solidFill>
                  <a:schemeClr val="bg1"/>
                </a:solidFill>
                <a:latin typeface="Calibri" panose="020F0502020204030204" pitchFamily="34" charset="0"/>
                <a:cs typeface="Calibri" panose="020F0502020204030204" pitchFamily="34" charset="0"/>
              </a:rPr>
              <a:t>Viết số đo thích hợp vào ô trống</a:t>
            </a:r>
            <a:endParaRPr lang="en-US" sz="3600" b="1" cap="none" spc="0">
              <a:ln w="0"/>
              <a:solidFill>
                <a:schemeClr val="bg1"/>
              </a:solidFill>
            </a:endParaRPr>
          </a:p>
        </p:txBody>
      </p:sp>
      <p:sp>
        <p:nvSpPr>
          <p:cNvPr id="2" name="TextBox 1">
            <a:extLst>
              <a:ext uri="{FF2B5EF4-FFF2-40B4-BE49-F238E27FC236}">
                <a16:creationId xmlns:a16="http://schemas.microsoft.com/office/drawing/2014/main" id="{33CBF8E1-4F1E-7B8D-E2CE-73C61922A9E2}"/>
              </a:ext>
            </a:extLst>
          </p:cNvPr>
          <p:cNvSpPr txBox="1"/>
          <p:nvPr/>
        </p:nvSpPr>
        <p:spPr>
          <a:xfrm>
            <a:off x="3356863" y="4431236"/>
            <a:ext cx="2739138" cy="400110"/>
          </a:xfrm>
          <a:prstGeom prst="rect">
            <a:avLst/>
          </a:prstGeom>
          <a:noFill/>
        </p:spPr>
        <p:txBody>
          <a:bodyPr wrap="square" rtlCol="0">
            <a:spAutoFit/>
          </a:bodyPr>
          <a:lstStyle/>
          <a:p>
            <a:pPr algn="ctr"/>
            <a:r>
              <a:rPr lang="en-US" sz="2000" b="1" dirty="0">
                <a:latin typeface="Calibri" panose="020F0502020204030204" pitchFamily="34" charset="0"/>
                <a:cs typeface="Calibri" panose="020F0502020204030204" pitchFamily="34" charset="0"/>
              </a:rPr>
              <a:t> 11 × 10 </a:t>
            </a:r>
            <a:r>
              <a:rPr lang="en-US" sz="2000" b="1" dirty="0">
                <a:solidFill>
                  <a:srgbClr val="E5007F"/>
                </a:solidFill>
                <a:latin typeface="Calibri" panose="020F0502020204030204" pitchFamily="34" charset="0"/>
                <a:cs typeface="Calibri" panose="020F0502020204030204" pitchFamily="34" charset="0"/>
              </a:rPr>
              <a:t>= 110 cm</a:t>
            </a:r>
            <a:r>
              <a:rPr lang="en-US" sz="2000" b="1" baseline="30000" dirty="0">
                <a:solidFill>
                  <a:srgbClr val="E5007F"/>
                </a:solidFill>
                <a:latin typeface="Calibri" panose="020F0502020204030204" pitchFamily="34" charset="0"/>
                <a:cs typeface="Calibri" panose="020F0502020204030204" pitchFamily="34" charset="0"/>
              </a:rPr>
              <a:t>2</a:t>
            </a:r>
            <a:endParaRPr lang="en-US" sz="2000" b="1" dirty="0">
              <a:solidFill>
                <a:srgbClr val="E5007F"/>
              </a:solidFill>
              <a:latin typeface="Calibri" panose="020F0502020204030204" pitchFamily="34" charset="0"/>
              <a:cs typeface="Calibri" panose="020F0502020204030204" pitchFamily="34" charset="0"/>
            </a:endParaRPr>
          </a:p>
        </p:txBody>
      </p:sp>
      <p:sp>
        <p:nvSpPr>
          <p:cNvPr id="3" name="TextBox 2">
            <a:extLst>
              <a:ext uri="{FF2B5EF4-FFF2-40B4-BE49-F238E27FC236}">
                <a16:creationId xmlns:a16="http://schemas.microsoft.com/office/drawing/2014/main" id="{E4F8F0C2-3274-58CF-F49C-8C9BC4765B16}"/>
              </a:ext>
            </a:extLst>
          </p:cNvPr>
          <p:cNvSpPr txBox="1"/>
          <p:nvPr/>
        </p:nvSpPr>
        <p:spPr>
          <a:xfrm>
            <a:off x="3356863" y="5030848"/>
            <a:ext cx="2656614" cy="707886"/>
          </a:xfrm>
          <a:prstGeom prst="rect">
            <a:avLst/>
          </a:prstGeom>
          <a:noFill/>
        </p:spPr>
        <p:txBody>
          <a:bodyPr wrap="square" rtlCol="0">
            <a:spAutoFit/>
          </a:bodyPr>
          <a:lstStyle/>
          <a:p>
            <a:pPr algn="ctr"/>
            <a:r>
              <a:rPr lang="en-US" sz="2000" b="1" dirty="0">
                <a:latin typeface="Calibri" panose="020F0502020204030204" pitchFamily="34" charset="0"/>
                <a:cs typeface="Calibri" panose="020F0502020204030204" pitchFamily="34" charset="0"/>
              </a:rPr>
              <a:t>(11 + 10) × 2 × </a:t>
            </a:r>
            <a:r>
              <a:rPr lang="en-US" sz="2000" b="1">
                <a:latin typeface="Calibri" panose="020F0502020204030204" pitchFamily="34" charset="0"/>
                <a:cs typeface="Calibri" panose="020F0502020204030204" pitchFamily="34" charset="0"/>
              </a:rPr>
              <a:t>6 </a:t>
            </a:r>
          </a:p>
          <a:p>
            <a:pPr algn="ctr"/>
            <a:r>
              <a:rPr lang="en-US" sz="2000" b="1">
                <a:solidFill>
                  <a:srgbClr val="E5007F"/>
                </a:solidFill>
                <a:latin typeface="Calibri" panose="020F0502020204030204" pitchFamily="34" charset="0"/>
                <a:cs typeface="Calibri" panose="020F0502020204030204" pitchFamily="34" charset="0"/>
              </a:rPr>
              <a:t>= </a:t>
            </a:r>
            <a:r>
              <a:rPr lang="en-US" sz="2000" b="1" dirty="0">
                <a:solidFill>
                  <a:srgbClr val="E5007F"/>
                </a:solidFill>
                <a:latin typeface="Calibri" panose="020F0502020204030204" pitchFamily="34" charset="0"/>
                <a:cs typeface="Calibri" panose="020F0502020204030204" pitchFamily="34" charset="0"/>
              </a:rPr>
              <a:t>252 cm</a:t>
            </a:r>
            <a:r>
              <a:rPr lang="en-US" sz="2000" b="1" baseline="30000" dirty="0">
                <a:solidFill>
                  <a:srgbClr val="E5007F"/>
                </a:solidFill>
                <a:latin typeface="Calibri" panose="020F0502020204030204" pitchFamily="34" charset="0"/>
                <a:cs typeface="Calibri" panose="020F0502020204030204" pitchFamily="34" charset="0"/>
              </a:rPr>
              <a:t>2</a:t>
            </a:r>
            <a:endParaRPr lang="en-US" sz="2000" b="1" dirty="0">
              <a:solidFill>
                <a:srgbClr val="E5007F"/>
              </a:solidFill>
              <a:latin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C8214244-9D4E-105F-0080-E736268AEDC3}"/>
              </a:ext>
            </a:extLst>
          </p:cNvPr>
          <p:cNvSpPr txBox="1"/>
          <p:nvPr/>
        </p:nvSpPr>
        <p:spPr>
          <a:xfrm>
            <a:off x="3356863" y="5934423"/>
            <a:ext cx="2656614" cy="707886"/>
          </a:xfrm>
          <a:prstGeom prst="rect">
            <a:avLst/>
          </a:prstGeom>
          <a:noFill/>
        </p:spPr>
        <p:txBody>
          <a:bodyPr wrap="square" rtlCol="0">
            <a:spAutoFit/>
          </a:bodyPr>
          <a:lstStyle/>
          <a:p>
            <a:pPr algn="ctr"/>
            <a:r>
              <a:rPr lang="en-US" sz="2000" b="1" dirty="0">
                <a:latin typeface="Calibri" panose="020F0502020204030204" pitchFamily="34" charset="0"/>
                <a:cs typeface="Calibri" panose="020F0502020204030204" pitchFamily="34" charset="0"/>
              </a:rPr>
              <a:t>11 × 10 × 6  </a:t>
            </a:r>
          </a:p>
          <a:p>
            <a:pPr algn="ctr"/>
            <a:r>
              <a:rPr lang="en-US" sz="2000" b="1" dirty="0">
                <a:solidFill>
                  <a:srgbClr val="E5007F"/>
                </a:solidFill>
                <a:latin typeface="Calibri" panose="020F0502020204030204" pitchFamily="34" charset="0"/>
                <a:cs typeface="Calibri" panose="020F0502020204030204" pitchFamily="34" charset="0"/>
              </a:rPr>
              <a:t>= 660 cm</a:t>
            </a:r>
            <a:r>
              <a:rPr lang="en-US" sz="2000" b="1" baseline="30000" dirty="0">
                <a:solidFill>
                  <a:srgbClr val="E5007F"/>
                </a:solidFill>
                <a:latin typeface="Calibri" panose="020F0502020204030204" pitchFamily="34" charset="0"/>
                <a:cs typeface="Calibri" panose="020F0502020204030204" pitchFamily="34" charset="0"/>
              </a:rPr>
              <a:t>3</a:t>
            </a:r>
            <a:endParaRPr lang="en-US" sz="2000" b="1" dirty="0">
              <a:solidFill>
                <a:srgbClr val="E5007F"/>
              </a:solidFill>
              <a:latin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B856FA4C-70E6-DE2F-968C-16E30E5107C7}"/>
              </a:ext>
            </a:extLst>
          </p:cNvPr>
          <p:cNvSpPr txBox="1"/>
          <p:nvPr/>
        </p:nvSpPr>
        <p:spPr>
          <a:xfrm>
            <a:off x="6096000" y="4429966"/>
            <a:ext cx="2967798" cy="400110"/>
          </a:xfrm>
          <a:prstGeom prst="rect">
            <a:avLst/>
          </a:prstGeom>
          <a:noFill/>
        </p:spPr>
        <p:txBody>
          <a:bodyPr wrap="square" rtlCol="0">
            <a:spAutoFit/>
          </a:bodyPr>
          <a:lstStyle/>
          <a:p>
            <a:pPr algn="ctr"/>
            <a:r>
              <a:rPr lang="en-US" sz="2000" b="1" dirty="0">
                <a:latin typeface="Calibri" panose="020F0502020204030204" pitchFamily="34" charset="0"/>
                <a:cs typeface="Calibri" panose="020F0502020204030204" pitchFamily="34" charset="0"/>
              </a:rPr>
              <a:t>   0,4 × 0,25  </a:t>
            </a:r>
            <a:r>
              <a:rPr lang="en-US" sz="2000" b="1" dirty="0">
                <a:solidFill>
                  <a:srgbClr val="E5007F"/>
                </a:solidFill>
                <a:latin typeface="Calibri" panose="020F0502020204030204" pitchFamily="34" charset="0"/>
                <a:cs typeface="Calibri" panose="020F0502020204030204" pitchFamily="34" charset="0"/>
              </a:rPr>
              <a:t>= 0,1 m</a:t>
            </a:r>
            <a:r>
              <a:rPr lang="en-US" sz="2000" b="1" baseline="30000" dirty="0">
                <a:solidFill>
                  <a:srgbClr val="E5007F"/>
                </a:solidFill>
                <a:latin typeface="Calibri" panose="020F0502020204030204" pitchFamily="34" charset="0"/>
                <a:cs typeface="Calibri" panose="020F0502020204030204" pitchFamily="34" charset="0"/>
              </a:rPr>
              <a:t>2</a:t>
            </a:r>
            <a:endParaRPr lang="en-US" sz="2000" b="1" dirty="0">
              <a:solidFill>
                <a:srgbClr val="E5007F"/>
              </a:solidFill>
              <a:latin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23A8F518-1E11-1D24-E39F-DE93D4D0C563}"/>
              </a:ext>
            </a:extLst>
          </p:cNvPr>
          <p:cNvSpPr txBox="1"/>
          <p:nvPr/>
        </p:nvSpPr>
        <p:spPr>
          <a:xfrm>
            <a:off x="6096001" y="5056694"/>
            <a:ext cx="3070120" cy="707886"/>
          </a:xfrm>
          <a:prstGeom prst="rect">
            <a:avLst/>
          </a:prstGeom>
          <a:noFill/>
        </p:spPr>
        <p:txBody>
          <a:bodyPr wrap="square" rtlCol="0">
            <a:spAutoFit/>
          </a:bodyPr>
          <a:lstStyle/>
          <a:p>
            <a:pPr algn="ctr"/>
            <a:r>
              <a:rPr lang="en-US" sz="2000" b="1" dirty="0">
                <a:latin typeface="Calibri" panose="020F0502020204030204" pitchFamily="34" charset="0"/>
                <a:cs typeface="Calibri" panose="020F0502020204030204" pitchFamily="34" charset="0"/>
              </a:rPr>
              <a:t>(0,4 + 0,25) × 2 × 0,9 </a:t>
            </a:r>
          </a:p>
          <a:p>
            <a:pPr algn="ctr"/>
            <a:r>
              <a:rPr lang="en-US" sz="2000" b="1" dirty="0">
                <a:solidFill>
                  <a:srgbClr val="E5007F"/>
                </a:solidFill>
                <a:latin typeface="Calibri" panose="020F0502020204030204" pitchFamily="34" charset="0"/>
                <a:cs typeface="Calibri" panose="020F0502020204030204" pitchFamily="34" charset="0"/>
              </a:rPr>
              <a:t>= 1,17 m</a:t>
            </a:r>
            <a:r>
              <a:rPr lang="en-US" sz="2000" b="1" baseline="30000" dirty="0">
                <a:solidFill>
                  <a:srgbClr val="E5007F"/>
                </a:solidFill>
                <a:latin typeface="Calibri" panose="020F0502020204030204" pitchFamily="34" charset="0"/>
                <a:cs typeface="Calibri" panose="020F0502020204030204" pitchFamily="34" charset="0"/>
              </a:rPr>
              <a:t>2</a:t>
            </a:r>
            <a:endParaRPr lang="en-US" sz="2000" b="1" dirty="0">
              <a:solidFill>
                <a:srgbClr val="E5007F"/>
              </a:solidFill>
              <a:latin typeface="Calibri" panose="020F0502020204030204" pitchFamily="34" charset="0"/>
              <a:cs typeface="Calibri" panose="020F0502020204030204" pitchFamily="34" charset="0"/>
            </a:endParaRPr>
          </a:p>
        </p:txBody>
      </p:sp>
      <p:sp>
        <p:nvSpPr>
          <p:cNvPr id="8" name="TextBox 7">
            <a:extLst>
              <a:ext uri="{FF2B5EF4-FFF2-40B4-BE49-F238E27FC236}">
                <a16:creationId xmlns:a16="http://schemas.microsoft.com/office/drawing/2014/main" id="{DE31FCE0-D32E-B5D3-FA05-8BEE361779E0}"/>
              </a:ext>
            </a:extLst>
          </p:cNvPr>
          <p:cNvSpPr txBox="1"/>
          <p:nvPr/>
        </p:nvSpPr>
        <p:spPr>
          <a:xfrm>
            <a:off x="6095999" y="5942792"/>
            <a:ext cx="3070120" cy="707886"/>
          </a:xfrm>
          <a:prstGeom prst="rect">
            <a:avLst/>
          </a:prstGeom>
          <a:noFill/>
        </p:spPr>
        <p:txBody>
          <a:bodyPr wrap="square" rtlCol="0">
            <a:spAutoFit/>
          </a:bodyPr>
          <a:lstStyle/>
          <a:p>
            <a:pPr algn="ctr"/>
            <a:r>
              <a:rPr lang="en-US" sz="2000" b="1" dirty="0">
                <a:latin typeface="Calibri" panose="020F0502020204030204" pitchFamily="34" charset="0"/>
                <a:cs typeface="Calibri" panose="020F0502020204030204" pitchFamily="34" charset="0"/>
              </a:rPr>
              <a:t>   0,4 × 0,25 × 0,9 </a:t>
            </a:r>
          </a:p>
          <a:p>
            <a:pPr algn="ctr"/>
            <a:r>
              <a:rPr lang="en-US" sz="2000" b="1" dirty="0">
                <a:solidFill>
                  <a:srgbClr val="E5007F"/>
                </a:solidFill>
                <a:latin typeface="Calibri" panose="020F0502020204030204" pitchFamily="34" charset="0"/>
                <a:cs typeface="Calibri" panose="020F0502020204030204" pitchFamily="34" charset="0"/>
              </a:rPr>
              <a:t>= 0,09 m</a:t>
            </a:r>
            <a:r>
              <a:rPr lang="en-US" sz="2000" b="1" baseline="30000" dirty="0">
                <a:solidFill>
                  <a:srgbClr val="E5007F"/>
                </a:solidFill>
                <a:latin typeface="Calibri" panose="020F0502020204030204" pitchFamily="34" charset="0"/>
                <a:cs typeface="Calibri" panose="020F0502020204030204" pitchFamily="34" charset="0"/>
              </a:rPr>
              <a:t>3</a:t>
            </a:r>
            <a:endParaRPr lang="en-US" sz="2000" b="1" dirty="0">
              <a:solidFill>
                <a:srgbClr val="E5007F"/>
              </a:solidFill>
              <a:latin typeface="Calibri" panose="020F0502020204030204" pitchFamily="34" charset="0"/>
              <a:cs typeface="Calibri" panose="020F0502020204030204" pitchFamily="34" charset="0"/>
            </a:endParaRPr>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B5B634D2-7EE7-648E-35AF-6D0D0D966AED}"/>
                  </a:ext>
                </a:extLst>
              </p:cNvPr>
              <p:cNvSpPr txBox="1"/>
              <p:nvPr/>
            </p:nvSpPr>
            <p:spPr>
              <a:xfrm>
                <a:off x="9166120" y="4250979"/>
                <a:ext cx="2967798" cy="624082"/>
              </a:xfrm>
              <a:prstGeom prst="rect">
                <a:avLst/>
              </a:prstGeom>
              <a:noFill/>
            </p:spPr>
            <p:txBody>
              <a:bodyPr wrap="square" rtlCol="0">
                <a:spAutoFit/>
              </a:bodyPr>
              <a:lstStyle/>
              <a:p>
                <a:pPr algn="ctr"/>
                <a:r>
                  <a:rPr lang="en-US" sz="2400" b="1" dirty="0">
                    <a:latin typeface="Calibri" panose="020F0502020204030204" pitchFamily="34" charset="0"/>
                    <a:cs typeface="Calibri" panose="020F0502020204030204" pitchFamily="34" charset="0"/>
                  </a:rPr>
                  <a:t>   </a:t>
                </a:r>
                <a14:m>
                  <m:oMath xmlns:m="http://schemas.openxmlformats.org/officeDocument/2006/math">
                    <m:f>
                      <m:fPr>
                        <m:ctrlPr>
                          <a:rPr lang="en-US" sz="2400" b="1" i="1" smtClean="0">
                            <a:solidFill>
                              <a:schemeClr val="tx1"/>
                            </a:solidFill>
                            <a:latin typeface="Cambria Math" panose="02040503050406030204" pitchFamily="18" charset="0"/>
                            <a:cs typeface="Times New Roman" panose="02020603050405020304" pitchFamily="18" charset="0"/>
                          </a:rPr>
                        </m:ctrlPr>
                      </m:fPr>
                      <m:num>
                        <m:r>
                          <a:rPr lang="en-US" sz="2400" b="1" i="1">
                            <a:solidFill>
                              <a:schemeClr val="tx1"/>
                            </a:solidFill>
                            <a:latin typeface="Cambria Math" panose="02040503050406030204" pitchFamily="18" charset="0"/>
                            <a:cs typeface="Times New Roman" panose="02020603050405020304" pitchFamily="18" charset="0"/>
                          </a:rPr>
                          <m:t>𝟏</m:t>
                        </m:r>
                      </m:num>
                      <m:den>
                        <m:r>
                          <a:rPr lang="en-US" sz="2400" b="1" i="1">
                            <a:solidFill>
                              <a:schemeClr val="tx1"/>
                            </a:solidFill>
                            <a:latin typeface="Cambria Math" panose="02040503050406030204" pitchFamily="18" charset="0"/>
                            <a:cs typeface="Times New Roman" panose="02020603050405020304" pitchFamily="18" charset="0"/>
                          </a:rPr>
                          <m:t>𝟐</m:t>
                        </m:r>
                      </m:den>
                    </m:f>
                  </m:oMath>
                </a14:m>
                <a:r>
                  <a:rPr lang="en-US" sz="2000" b="1" dirty="0">
                    <a:solidFill>
                      <a:schemeClr val="tx1"/>
                    </a:solidFill>
                    <a:latin typeface="Calibri" panose="020F0502020204030204" pitchFamily="34" charset="0"/>
                    <a:cs typeface="Calibri" panose="020F0502020204030204" pitchFamily="34" charset="0"/>
                  </a:rPr>
                  <a:t> </a:t>
                </a:r>
                <a:r>
                  <a:rPr lang="en-US" sz="2400" b="1" dirty="0">
                    <a:solidFill>
                      <a:schemeClr val="tx1"/>
                    </a:solidFill>
                    <a:latin typeface="Calibri" panose="020F0502020204030204" pitchFamily="34" charset="0"/>
                    <a:cs typeface="Calibri" panose="020F0502020204030204" pitchFamily="34" charset="0"/>
                  </a:rPr>
                  <a:t> × </a:t>
                </a:r>
                <a14:m>
                  <m:oMath xmlns:m="http://schemas.openxmlformats.org/officeDocument/2006/math">
                    <m:f>
                      <m:fPr>
                        <m:ctrlPr>
                          <a:rPr lang="en-US" sz="2400" b="1" i="1" smtClean="0">
                            <a:solidFill>
                              <a:schemeClr val="tx1"/>
                            </a:solidFill>
                            <a:latin typeface="Cambria Math" panose="02040503050406030204" pitchFamily="18" charset="0"/>
                            <a:cs typeface="Times New Roman" panose="02020603050405020304" pitchFamily="18" charset="0"/>
                          </a:rPr>
                        </m:ctrlPr>
                      </m:fPr>
                      <m:num>
                        <m:r>
                          <a:rPr lang="en-US" sz="2400" b="1" i="1">
                            <a:solidFill>
                              <a:schemeClr val="tx1"/>
                            </a:solidFill>
                            <a:latin typeface="Cambria Math" panose="02040503050406030204" pitchFamily="18" charset="0"/>
                            <a:cs typeface="Times New Roman" panose="02020603050405020304" pitchFamily="18" charset="0"/>
                          </a:rPr>
                          <m:t>𝟏</m:t>
                        </m:r>
                      </m:num>
                      <m:den>
                        <m:r>
                          <a:rPr lang="en-US" sz="2400" b="1" i="1">
                            <a:solidFill>
                              <a:schemeClr val="tx1"/>
                            </a:solidFill>
                            <a:latin typeface="Cambria Math" panose="02040503050406030204" pitchFamily="18" charset="0"/>
                            <a:cs typeface="Times New Roman" panose="02020603050405020304" pitchFamily="18" charset="0"/>
                          </a:rPr>
                          <m:t>𝟑</m:t>
                        </m:r>
                      </m:den>
                    </m:f>
                  </m:oMath>
                </a14:m>
                <a:r>
                  <a:rPr lang="en-US" sz="2000" b="1" dirty="0">
                    <a:solidFill>
                      <a:schemeClr val="tx1"/>
                    </a:solidFill>
                    <a:latin typeface="Calibri" panose="020F0502020204030204" pitchFamily="34" charset="0"/>
                    <a:cs typeface="Calibri" panose="020F0502020204030204" pitchFamily="34" charset="0"/>
                  </a:rPr>
                  <a:t> </a:t>
                </a:r>
                <a:r>
                  <a:rPr lang="en-US" sz="2400" b="1" dirty="0">
                    <a:solidFill>
                      <a:schemeClr val="tx1"/>
                    </a:solidFill>
                    <a:latin typeface="Calibri" panose="020F0502020204030204" pitchFamily="34" charset="0"/>
                    <a:cs typeface="Calibri" panose="020F0502020204030204" pitchFamily="34" charset="0"/>
                  </a:rPr>
                  <a:t> </a:t>
                </a:r>
                <a:r>
                  <a:rPr lang="en-US" sz="2400" b="1" dirty="0">
                    <a:solidFill>
                      <a:srgbClr val="E5007F"/>
                    </a:solidFill>
                    <a:latin typeface="Calibri" panose="020F0502020204030204" pitchFamily="34" charset="0"/>
                    <a:cs typeface="Calibri" panose="020F0502020204030204" pitchFamily="34" charset="0"/>
                  </a:rPr>
                  <a:t>= </a:t>
                </a:r>
                <a14:m>
                  <m:oMath xmlns:m="http://schemas.openxmlformats.org/officeDocument/2006/math">
                    <m:f>
                      <m:fPr>
                        <m:ctrlPr>
                          <a:rPr lang="en-US" sz="2400" b="1" i="1">
                            <a:solidFill>
                              <a:srgbClr val="E5007F"/>
                            </a:solidFill>
                            <a:latin typeface="Cambria Math" panose="02040503050406030204" pitchFamily="18" charset="0"/>
                            <a:cs typeface="Times New Roman" panose="02020603050405020304" pitchFamily="18" charset="0"/>
                          </a:rPr>
                        </m:ctrlPr>
                      </m:fPr>
                      <m:num>
                        <m:r>
                          <a:rPr lang="en-US" sz="2400" b="1" i="1">
                            <a:solidFill>
                              <a:srgbClr val="E5007F"/>
                            </a:solidFill>
                            <a:latin typeface="Cambria Math" panose="02040503050406030204" pitchFamily="18" charset="0"/>
                            <a:cs typeface="Times New Roman" panose="02020603050405020304" pitchFamily="18" charset="0"/>
                          </a:rPr>
                          <m:t>𝟏</m:t>
                        </m:r>
                      </m:num>
                      <m:den>
                        <m:r>
                          <a:rPr lang="en-US" sz="2400" b="1" i="1" smtClean="0">
                            <a:solidFill>
                              <a:srgbClr val="E5007F"/>
                            </a:solidFill>
                            <a:latin typeface="Cambria Math" panose="02040503050406030204" pitchFamily="18" charset="0"/>
                            <a:cs typeface="Times New Roman" panose="02020603050405020304" pitchFamily="18" charset="0"/>
                          </a:rPr>
                          <m:t>𝟔</m:t>
                        </m:r>
                      </m:den>
                    </m:f>
                  </m:oMath>
                </a14:m>
                <a:r>
                  <a:rPr lang="en-US" sz="2400" b="1" dirty="0">
                    <a:solidFill>
                      <a:srgbClr val="E5007F"/>
                    </a:solidFill>
                    <a:latin typeface="Calibri" panose="020F0502020204030204" pitchFamily="34" charset="0"/>
                    <a:cs typeface="Calibri" panose="020F0502020204030204" pitchFamily="34" charset="0"/>
                  </a:rPr>
                  <a:t> dm</a:t>
                </a:r>
                <a:r>
                  <a:rPr lang="en-US" sz="2400" b="1" baseline="30000" dirty="0">
                    <a:solidFill>
                      <a:srgbClr val="E5007F"/>
                    </a:solidFill>
                    <a:latin typeface="Calibri" panose="020F0502020204030204" pitchFamily="34" charset="0"/>
                    <a:cs typeface="Calibri" panose="020F0502020204030204" pitchFamily="34" charset="0"/>
                  </a:rPr>
                  <a:t>2</a:t>
                </a:r>
                <a:endParaRPr lang="en-US" sz="2400" b="1" dirty="0">
                  <a:solidFill>
                    <a:srgbClr val="E5007F"/>
                  </a:solidFill>
                  <a:latin typeface="Calibri" panose="020F0502020204030204" pitchFamily="34" charset="0"/>
                  <a:cs typeface="Calibri" panose="020F0502020204030204" pitchFamily="34" charset="0"/>
                </a:endParaRPr>
              </a:p>
            </p:txBody>
          </p:sp>
        </mc:Choice>
        <mc:Fallback xmlns="">
          <p:sp>
            <p:nvSpPr>
              <p:cNvPr id="10" name="TextBox 9">
                <a:extLst>
                  <a:ext uri="{FF2B5EF4-FFF2-40B4-BE49-F238E27FC236}">
                    <a16:creationId xmlns:a16="http://schemas.microsoft.com/office/drawing/2014/main" id="{B5B634D2-7EE7-648E-35AF-6D0D0D966AED}"/>
                  </a:ext>
                </a:extLst>
              </p:cNvPr>
              <p:cNvSpPr txBox="1">
                <a:spLocks noRot="1" noChangeAspect="1" noMove="1" noResize="1" noEditPoints="1" noAdjustHandles="1" noChangeArrowheads="1" noChangeShapeType="1" noTextEdit="1"/>
              </p:cNvSpPr>
              <p:nvPr/>
            </p:nvSpPr>
            <p:spPr>
              <a:xfrm>
                <a:off x="9166120" y="4250979"/>
                <a:ext cx="2967798" cy="624082"/>
              </a:xfrm>
              <a:prstGeom prst="rect">
                <a:avLst/>
              </a:prstGeom>
              <a:blipFill>
                <a:blip r:embed="rId6"/>
                <a:stretch>
                  <a:fillRect b="-873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81345BBB-2F4D-656B-254E-16514EA08E2C}"/>
                  </a:ext>
                </a:extLst>
              </p:cNvPr>
              <p:cNvSpPr txBox="1"/>
              <p:nvPr/>
            </p:nvSpPr>
            <p:spPr>
              <a:xfrm>
                <a:off x="9166120" y="5051869"/>
                <a:ext cx="3122389" cy="625877"/>
              </a:xfrm>
              <a:prstGeom prst="rect">
                <a:avLst/>
              </a:prstGeom>
              <a:noFill/>
            </p:spPr>
            <p:txBody>
              <a:bodyPr wrap="square" rtlCol="0">
                <a:spAutoFit/>
              </a:bodyPr>
              <a:lstStyle/>
              <a:p>
                <a:pPr algn="ctr"/>
                <a:r>
                  <a:rPr lang="en-US" sz="2400" b="1" dirty="0">
                    <a:solidFill>
                      <a:schemeClr val="tx1"/>
                    </a:solidFill>
                    <a:latin typeface="Calibri" panose="020F0502020204030204" pitchFamily="34" charset="0"/>
                    <a:cs typeface="Calibri" panose="020F0502020204030204" pitchFamily="34" charset="0"/>
                  </a:rPr>
                  <a:t>(</a:t>
                </a:r>
                <a14:m>
                  <m:oMath xmlns:m="http://schemas.openxmlformats.org/officeDocument/2006/math">
                    <m:f>
                      <m:fPr>
                        <m:ctrlPr>
                          <a:rPr lang="en-US" sz="2400" b="1" i="1">
                            <a:solidFill>
                              <a:schemeClr val="tx1"/>
                            </a:solidFill>
                            <a:latin typeface="Cambria Math" panose="02040503050406030204" pitchFamily="18" charset="0"/>
                            <a:cs typeface="Times New Roman" panose="02020603050405020304" pitchFamily="18" charset="0"/>
                          </a:rPr>
                        </m:ctrlPr>
                      </m:fPr>
                      <m:num>
                        <m:r>
                          <a:rPr lang="en-US" sz="2400" b="1" i="1">
                            <a:solidFill>
                              <a:schemeClr val="tx1"/>
                            </a:solidFill>
                            <a:latin typeface="Cambria Math" panose="02040503050406030204" pitchFamily="18" charset="0"/>
                            <a:cs typeface="Times New Roman" panose="02020603050405020304" pitchFamily="18" charset="0"/>
                          </a:rPr>
                          <m:t>𝟏</m:t>
                        </m:r>
                      </m:num>
                      <m:den>
                        <m:r>
                          <a:rPr lang="en-US" sz="2400" b="1" i="1">
                            <a:solidFill>
                              <a:schemeClr val="tx1"/>
                            </a:solidFill>
                            <a:latin typeface="Cambria Math" panose="02040503050406030204" pitchFamily="18" charset="0"/>
                            <a:cs typeface="Times New Roman" panose="02020603050405020304" pitchFamily="18" charset="0"/>
                          </a:rPr>
                          <m:t>𝟐</m:t>
                        </m:r>
                      </m:den>
                    </m:f>
                  </m:oMath>
                </a14:m>
                <a:r>
                  <a:rPr lang="en-US" sz="2400" b="1" dirty="0">
                    <a:solidFill>
                      <a:schemeClr val="tx1"/>
                    </a:solidFill>
                    <a:latin typeface="Calibri" panose="020F0502020204030204" pitchFamily="34" charset="0"/>
                    <a:cs typeface="Calibri" panose="020F0502020204030204" pitchFamily="34" charset="0"/>
                  </a:rPr>
                  <a:t> + </a:t>
                </a:r>
                <a14:m>
                  <m:oMath xmlns:m="http://schemas.openxmlformats.org/officeDocument/2006/math">
                    <m:f>
                      <m:fPr>
                        <m:ctrlPr>
                          <a:rPr lang="en-US" sz="2400" b="1" i="1">
                            <a:solidFill>
                              <a:schemeClr val="tx1"/>
                            </a:solidFill>
                            <a:latin typeface="Cambria Math" panose="02040503050406030204" pitchFamily="18" charset="0"/>
                            <a:cs typeface="Times New Roman" panose="02020603050405020304" pitchFamily="18" charset="0"/>
                          </a:rPr>
                        </m:ctrlPr>
                      </m:fPr>
                      <m:num>
                        <m:r>
                          <a:rPr lang="en-US" sz="2400" b="1" i="1">
                            <a:solidFill>
                              <a:schemeClr val="tx1"/>
                            </a:solidFill>
                            <a:latin typeface="Cambria Math" panose="02040503050406030204" pitchFamily="18" charset="0"/>
                            <a:cs typeface="Times New Roman" panose="02020603050405020304" pitchFamily="18" charset="0"/>
                          </a:rPr>
                          <m:t>𝟏</m:t>
                        </m:r>
                      </m:num>
                      <m:den>
                        <m:r>
                          <a:rPr lang="en-US" sz="2400" b="1" i="1">
                            <a:solidFill>
                              <a:schemeClr val="tx1"/>
                            </a:solidFill>
                            <a:latin typeface="Cambria Math" panose="02040503050406030204" pitchFamily="18" charset="0"/>
                            <a:cs typeface="Times New Roman" panose="02020603050405020304" pitchFamily="18" charset="0"/>
                          </a:rPr>
                          <m:t>𝟑</m:t>
                        </m:r>
                      </m:den>
                    </m:f>
                  </m:oMath>
                </a14:m>
                <a:r>
                  <a:rPr lang="en-US" sz="2400" b="1" dirty="0">
                    <a:solidFill>
                      <a:schemeClr val="tx1"/>
                    </a:solidFill>
                    <a:latin typeface="Calibri" panose="020F0502020204030204" pitchFamily="34" charset="0"/>
                    <a:cs typeface="Calibri" panose="020F0502020204030204" pitchFamily="34" charset="0"/>
                  </a:rPr>
                  <a:t>) × 2 × </a:t>
                </a:r>
                <a14:m>
                  <m:oMath xmlns:m="http://schemas.openxmlformats.org/officeDocument/2006/math">
                    <m:f>
                      <m:fPr>
                        <m:ctrlPr>
                          <a:rPr lang="en-US" sz="2400" b="1" i="1">
                            <a:solidFill>
                              <a:schemeClr val="tx1"/>
                            </a:solidFill>
                            <a:latin typeface="Cambria Math" panose="02040503050406030204" pitchFamily="18" charset="0"/>
                            <a:cs typeface="Times New Roman" panose="02020603050405020304" pitchFamily="18" charset="0"/>
                          </a:rPr>
                        </m:ctrlPr>
                      </m:fPr>
                      <m:num>
                        <m:r>
                          <a:rPr lang="en-US" sz="2400" b="1" i="1" smtClean="0">
                            <a:solidFill>
                              <a:schemeClr val="tx1"/>
                            </a:solidFill>
                            <a:latin typeface="Cambria Math" panose="02040503050406030204" pitchFamily="18" charset="0"/>
                            <a:cs typeface="Times New Roman" panose="02020603050405020304" pitchFamily="18" charset="0"/>
                          </a:rPr>
                          <m:t>𝟐</m:t>
                        </m:r>
                      </m:num>
                      <m:den>
                        <m:r>
                          <a:rPr lang="en-US" sz="2400" b="1" i="1" smtClean="0">
                            <a:solidFill>
                              <a:schemeClr val="tx1"/>
                            </a:solidFill>
                            <a:latin typeface="Cambria Math" panose="02040503050406030204" pitchFamily="18" charset="0"/>
                            <a:cs typeface="Times New Roman" panose="02020603050405020304" pitchFamily="18" charset="0"/>
                          </a:rPr>
                          <m:t>𝟓</m:t>
                        </m:r>
                      </m:den>
                    </m:f>
                  </m:oMath>
                </a14:m>
                <a:r>
                  <a:rPr lang="en-US" sz="2400" b="1" dirty="0">
                    <a:solidFill>
                      <a:schemeClr val="tx1"/>
                    </a:solidFill>
                    <a:latin typeface="Calibri" panose="020F0502020204030204" pitchFamily="34" charset="0"/>
                    <a:cs typeface="Calibri" panose="020F0502020204030204" pitchFamily="34" charset="0"/>
                  </a:rPr>
                  <a:t> </a:t>
                </a:r>
                <a:r>
                  <a:rPr lang="en-US" sz="2400" b="1" dirty="0">
                    <a:solidFill>
                      <a:srgbClr val="E5007F"/>
                    </a:solidFill>
                    <a:latin typeface="Calibri" panose="020F0502020204030204" pitchFamily="34" charset="0"/>
                    <a:cs typeface="Calibri" panose="020F0502020204030204" pitchFamily="34" charset="0"/>
                  </a:rPr>
                  <a:t>=</a:t>
                </a:r>
                <a14:m>
                  <m:oMath xmlns:m="http://schemas.openxmlformats.org/officeDocument/2006/math">
                    <m:r>
                      <a:rPr lang="en-US" sz="2400" b="1" i="0" smtClean="0">
                        <a:solidFill>
                          <a:srgbClr val="E5007F"/>
                        </a:solidFill>
                        <a:latin typeface="Cambria Math" panose="02040503050406030204" pitchFamily="18" charset="0"/>
                        <a:cs typeface="Times New Roman" panose="02020603050405020304" pitchFamily="18" charset="0"/>
                      </a:rPr>
                      <m:t> </m:t>
                    </m:r>
                    <m:f>
                      <m:fPr>
                        <m:ctrlPr>
                          <a:rPr lang="en-US" sz="2400" b="1" i="1">
                            <a:solidFill>
                              <a:srgbClr val="E5007F"/>
                            </a:solidFill>
                            <a:latin typeface="Cambria Math" panose="02040503050406030204" pitchFamily="18" charset="0"/>
                            <a:cs typeface="Times New Roman" panose="02020603050405020304" pitchFamily="18" charset="0"/>
                          </a:rPr>
                        </m:ctrlPr>
                      </m:fPr>
                      <m:num>
                        <m:r>
                          <a:rPr lang="en-US" sz="2400" b="1" i="1" smtClean="0">
                            <a:solidFill>
                              <a:srgbClr val="E5007F"/>
                            </a:solidFill>
                            <a:latin typeface="Cambria Math" panose="02040503050406030204" pitchFamily="18" charset="0"/>
                            <a:cs typeface="Times New Roman" panose="02020603050405020304" pitchFamily="18" charset="0"/>
                          </a:rPr>
                          <m:t>𝟐</m:t>
                        </m:r>
                      </m:num>
                      <m:den>
                        <m:r>
                          <a:rPr lang="en-US" sz="2400" b="1" i="1">
                            <a:solidFill>
                              <a:srgbClr val="E5007F"/>
                            </a:solidFill>
                            <a:latin typeface="Cambria Math" panose="02040503050406030204" pitchFamily="18" charset="0"/>
                            <a:cs typeface="Times New Roman" panose="02020603050405020304" pitchFamily="18" charset="0"/>
                          </a:rPr>
                          <m:t>𝟑</m:t>
                        </m:r>
                      </m:den>
                    </m:f>
                    <m:r>
                      <a:rPr lang="en-US" sz="2400" b="1" i="1">
                        <a:solidFill>
                          <a:srgbClr val="E5007F"/>
                        </a:solidFill>
                        <a:latin typeface="Cambria Math" panose="02040503050406030204" pitchFamily="18" charset="0"/>
                        <a:cs typeface="Times New Roman" panose="02020603050405020304" pitchFamily="18" charset="0"/>
                      </a:rPr>
                      <m:t> </m:t>
                    </m:r>
                  </m:oMath>
                </a14:m>
                <a:r>
                  <a:rPr lang="en-US" sz="2400" b="1" dirty="0">
                    <a:solidFill>
                      <a:srgbClr val="E5007F"/>
                    </a:solidFill>
                    <a:latin typeface="Calibri" panose="020F0502020204030204" pitchFamily="34" charset="0"/>
                    <a:cs typeface="Calibri" panose="020F0502020204030204" pitchFamily="34" charset="0"/>
                  </a:rPr>
                  <a:t>dm</a:t>
                </a:r>
                <a:r>
                  <a:rPr lang="en-US" sz="2400" b="1" baseline="30000" dirty="0">
                    <a:solidFill>
                      <a:srgbClr val="E5007F"/>
                    </a:solidFill>
                    <a:latin typeface="Calibri" panose="020F0502020204030204" pitchFamily="34" charset="0"/>
                    <a:cs typeface="Calibri" panose="020F0502020204030204" pitchFamily="34" charset="0"/>
                  </a:rPr>
                  <a:t>2</a:t>
                </a:r>
                <a:endParaRPr lang="en-US" sz="2400" b="1" dirty="0">
                  <a:solidFill>
                    <a:srgbClr val="E5007F"/>
                  </a:solidFill>
                  <a:latin typeface="Calibri" panose="020F0502020204030204" pitchFamily="34" charset="0"/>
                  <a:cs typeface="Calibri" panose="020F0502020204030204" pitchFamily="34" charset="0"/>
                </a:endParaRPr>
              </a:p>
            </p:txBody>
          </p:sp>
        </mc:Choice>
        <mc:Fallback xmlns="">
          <p:sp>
            <p:nvSpPr>
              <p:cNvPr id="12" name="TextBox 11">
                <a:extLst>
                  <a:ext uri="{FF2B5EF4-FFF2-40B4-BE49-F238E27FC236}">
                    <a16:creationId xmlns:a16="http://schemas.microsoft.com/office/drawing/2014/main" id="{81345BBB-2F4D-656B-254E-16514EA08E2C}"/>
                  </a:ext>
                </a:extLst>
              </p:cNvPr>
              <p:cNvSpPr txBox="1">
                <a:spLocks noRot="1" noChangeAspect="1" noMove="1" noResize="1" noEditPoints="1" noAdjustHandles="1" noChangeArrowheads="1" noChangeShapeType="1" noTextEdit="1"/>
              </p:cNvSpPr>
              <p:nvPr/>
            </p:nvSpPr>
            <p:spPr>
              <a:xfrm>
                <a:off x="9166120" y="5051869"/>
                <a:ext cx="3122389" cy="625877"/>
              </a:xfrm>
              <a:prstGeom prst="rect">
                <a:avLst/>
              </a:prstGeom>
              <a:blipFill>
                <a:blip r:embed="rId7"/>
                <a:stretch>
                  <a:fillRect b="-980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0315A699-6BD9-B31C-8EA2-2FDFCBDF558F}"/>
                  </a:ext>
                </a:extLst>
              </p:cNvPr>
              <p:cNvSpPr txBox="1"/>
              <p:nvPr/>
            </p:nvSpPr>
            <p:spPr>
              <a:xfrm>
                <a:off x="9166120" y="5899539"/>
                <a:ext cx="3235322" cy="625877"/>
              </a:xfrm>
              <a:prstGeom prst="rect">
                <a:avLst/>
              </a:prstGeom>
              <a:noFill/>
            </p:spPr>
            <p:txBody>
              <a:bodyPr wrap="square" rtlCol="0">
                <a:spAutoFit/>
              </a:bodyPr>
              <a:lstStyle/>
              <a:p>
                <a:pPr algn="ctr"/>
                <a:r>
                  <a:rPr lang="en-US" sz="2400" b="1" dirty="0">
                    <a:latin typeface="Calibri" panose="020F0502020204030204" pitchFamily="34" charset="0"/>
                    <a:cs typeface="Calibri" panose="020F0502020204030204" pitchFamily="34" charset="0"/>
                  </a:rPr>
                  <a:t> </a:t>
                </a:r>
                <a14:m>
                  <m:oMath xmlns:m="http://schemas.openxmlformats.org/officeDocument/2006/math">
                    <m:f>
                      <m:fPr>
                        <m:ctrlPr>
                          <a:rPr lang="en-US" sz="2400" b="1" i="1" smtClean="0">
                            <a:solidFill>
                              <a:schemeClr val="tx1"/>
                            </a:solidFill>
                            <a:latin typeface="Cambria Math" panose="02040503050406030204" pitchFamily="18" charset="0"/>
                            <a:cs typeface="Times New Roman" panose="02020603050405020304" pitchFamily="18" charset="0"/>
                          </a:rPr>
                        </m:ctrlPr>
                      </m:fPr>
                      <m:num>
                        <m:r>
                          <a:rPr lang="en-US" sz="2400" b="1" i="1">
                            <a:solidFill>
                              <a:schemeClr val="tx1"/>
                            </a:solidFill>
                            <a:latin typeface="Cambria Math" panose="02040503050406030204" pitchFamily="18" charset="0"/>
                            <a:cs typeface="Times New Roman" panose="02020603050405020304" pitchFamily="18" charset="0"/>
                          </a:rPr>
                          <m:t>𝟏</m:t>
                        </m:r>
                      </m:num>
                      <m:den>
                        <m:r>
                          <a:rPr lang="en-US" sz="2400" b="1" i="1">
                            <a:solidFill>
                              <a:schemeClr val="tx1"/>
                            </a:solidFill>
                            <a:latin typeface="Cambria Math" panose="02040503050406030204" pitchFamily="18" charset="0"/>
                            <a:cs typeface="Times New Roman" panose="02020603050405020304" pitchFamily="18" charset="0"/>
                          </a:rPr>
                          <m:t>𝟐</m:t>
                        </m:r>
                      </m:den>
                    </m:f>
                  </m:oMath>
                </a14:m>
                <a:r>
                  <a:rPr lang="en-US" sz="2400" b="1" dirty="0">
                    <a:solidFill>
                      <a:schemeClr val="tx1"/>
                    </a:solidFill>
                    <a:latin typeface="Calibri" panose="020F0502020204030204" pitchFamily="34" charset="0"/>
                    <a:cs typeface="Calibri" panose="020F0502020204030204" pitchFamily="34" charset="0"/>
                  </a:rPr>
                  <a:t> × </a:t>
                </a:r>
                <a14:m>
                  <m:oMath xmlns:m="http://schemas.openxmlformats.org/officeDocument/2006/math">
                    <m:f>
                      <m:fPr>
                        <m:ctrlPr>
                          <a:rPr lang="en-US" sz="2400" b="1" i="1">
                            <a:solidFill>
                              <a:schemeClr val="tx1"/>
                            </a:solidFill>
                            <a:latin typeface="Cambria Math" panose="02040503050406030204" pitchFamily="18" charset="0"/>
                            <a:cs typeface="Times New Roman" panose="02020603050405020304" pitchFamily="18" charset="0"/>
                          </a:rPr>
                        </m:ctrlPr>
                      </m:fPr>
                      <m:num>
                        <m:r>
                          <a:rPr lang="en-US" sz="2400" b="1" i="1">
                            <a:solidFill>
                              <a:schemeClr val="tx1"/>
                            </a:solidFill>
                            <a:latin typeface="Cambria Math" panose="02040503050406030204" pitchFamily="18" charset="0"/>
                            <a:cs typeface="Times New Roman" panose="02020603050405020304" pitchFamily="18" charset="0"/>
                          </a:rPr>
                          <m:t>𝟏</m:t>
                        </m:r>
                      </m:num>
                      <m:den>
                        <m:r>
                          <a:rPr lang="en-US" sz="2400" b="1" i="1">
                            <a:solidFill>
                              <a:schemeClr val="tx1"/>
                            </a:solidFill>
                            <a:latin typeface="Cambria Math" panose="02040503050406030204" pitchFamily="18" charset="0"/>
                            <a:cs typeface="Times New Roman" panose="02020603050405020304" pitchFamily="18" charset="0"/>
                          </a:rPr>
                          <m:t>𝟑</m:t>
                        </m:r>
                      </m:den>
                    </m:f>
                  </m:oMath>
                </a14:m>
                <a:r>
                  <a:rPr lang="en-US" sz="2400" b="1" dirty="0">
                    <a:solidFill>
                      <a:schemeClr val="tx1"/>
                    </a:solidFill>
                    <a:latin typeface="Calibri" panose="020F0502020204030204" pitchFamily="34" charset="0"/>
                    <a:cs typeface="Calibri" panose="020F0502020204030204" pitchFamily="34" charset="0"/>
                  </a:rPr>
                  <a:t> × </a:t>
                </a:r>
                <a14:m>
                  <m:oMath xmlns:m="http://schemas.openxmlformats.org/officeDocument/2006/math">
                    <m:f>
                      <m:fPr>
                        <m:ctrlPr>
                          <a:rPr lang="en-US" sz="2400" b="1" i="1">
                            <a:solidFill>
                              <a:schemeClr val="tx1"/>
                            </a:solidFill>
                            <a:latin typeface="Cambria Math" panose="02040503050406030204" pitchFamily="18" charset="0"/>
                            <a:cs typeface="Times New Roman" panose="02020603050405020304" pitchFamily="18" charset="0"/>
                          </a:rPr>
                        </m:ctrlPr>
                      </m:fPr>
                      <m:num>
                        <m:r>
                          <a:rPr lang="en-US" sz="2400" b="1" i="1" smtClean="0">
                            <a:solidFill>
                              <a:schemeClr val="tx1"/>
                            </a:solidFill>
                            <a:latin typeface="Cambria Math" panose="02040503050406030204" pitchFamily="18" charset="0"/>
                            <a:cs typeface="Times New Roman" panose="02020603050405020304" pitchFamily="18" charset="0"/>
                          </a:rPr>
                          <m:t>𝟐</m:t>
                        </m:r>
                      </m:num>
                      <m:den>
                        <m:r>
                          <a:rPr lang="en-US" sz="2400" b="1" i="1" smtClean="0">
                            <a:solidFill>
                              <a:schemeClr val="tx1"/>
                            </a:solidFill>
                            <a:latin typeface="Cambria Math" panose="02040503050406030204" pitchFamily="18" charset="0"/>
                            <a:cs typeface="Times New Roman" panose="02020603050405020304" pitchFamily="18" charset="0"/>
                          </a:rPr>
                          <m:t>𝟓</m:t>
                        </m:r>
                      </m:den>
                    </m:f>
                  </m:oMath>
                </a14:m>
                <a:r>
                  <a:rPr lang="en-US" sz="2400" b="1" dirty="0">
                    <a:solidFill>
                      <a:schemeClr val="tx1"/>
                    </a:solidFill>
                    <a:latin typeface="Calibri" panose="020F0502020204030204" pitchFamily="34" charset="0"/>
                    <a:cs typeface="Calibri" panose="020F0502020204030204" pitchFamily="34" charset="0"/>
                  </a:rPr>
                  <a:t> </a:t>
                </a:r>
                <a:r>
                  <a:rPr lang="en-US" sz="2400" b="1" dirty="0">
                    <a:solidFill>
                      <a:srgbClr val="E5007F"/>
                    </a:solidFill>
                    <a:latin typeface="Calibri" panose="020F0502020204030204" pitchFamily="34" charset="0"/>
                    <a:cs typeface="Calibri" panose="020F0502020204030204" pitchFamily="34" charset="0"/>
                  </a:rPr>
                  <a:t>= </a:t>
                </a:r>
                <a14:m>
                  <m:oMath xmlns:m="http://schemas.openxmlformats.org/officeDocument/2006/math">
                    <m:f>
                      <m:fPr>
                        <m:ctrlPr>
                          <a:rPr lang="en-US" sz="2400" b="1" i="1">
                            <a:solidFill>
                              <a:srgbClr val="E5007F"/>
                            </a:solidFill>
                            <a:latin typeface="Cambria Math" panose="02040503050406030204" pitchFamily="18" charset="0"/>
                            <a:cs typeface="Times New Roman" panose="02020603050405020304" pitchFamily="18" charset="0"/>
                          </a:rPr>
                        </m:ctrlPr>
                      </m:fPr>
                      <m:num>
                        <m:r>
                          <a:rPr lang="en-US" sz="2400" b="1" i="1">
                            <a:solidFill>
                              <a:srgbClr val="E5007F"/>
                            </a:solidFill>
                            <a:latin typeface="Cambria Math" panose="02040503050406030204" pitchFamily="18" charset="0"/>
                            <a:cs typeface="Times New Roman" panose="02020603050405020304" pitchFamily="18" charset="0"/>
                          </a:rPr>
                          <m:t>𝟏</m:t>
                        </m:r>
                      </m:num>
                      <m:den>
                        <m:r>
                          <a:rPr lang="en-US" sz="2400" b="1" i="1" smtClean="0">
                            <a:solidFill>
                              <a:srgbClr val="E5007F"/>
                            </a:solidFill>
                            <a:latin typeface="Cambria Math" panose="02040503050406030204" pitchFamily="18" charset="0"/>
                            <a:cs typeface="Times New Roman" panose="02020603050405020304" pitchFamily="18" charset="0"/>
                          </a:rPr>
                          <m:t>𝟏𝟓</m:t>
                        </m:r>
                      </m:den>
                    </m:f>
                  </m:oMath>
                </a14:m>
                <a:r>
                  <a:rPr lang="en-US" sz="2400" b="1" dirty="0">
                    <a:solidFill>
                      <a:srgbClr val="E5007F"/>
                    </a:solidFill>
                    <a:latin typeface="Calibri" panose="020F0502020204030204" pitchFamily="34" charset="0"/>
                    <a:cs typeface="Calibri" panose="020F0502020204030204" pitchFamily="34" charset="0"/>
                  </a:rPr>
                  <a:t> dm</a:t>
                </a:r>
                <a:r>
                  <a:rPr lang="en-US" sz="2400" b="1" baseline="30000" dirty="0">
                    <a:solidFill>
                      <a:srgbClr val="E5007F"/>
                    </a:solidFill>
                    <a:latin typeface="Calibri" panose="020F0502020204030204" pitchFamily="34" charset="0"/>
                    <a:cs typeface="Calibri" panose="020F0502020204030204" pitchFamily="34" charset="0"/>
                  </a:rPr>
                  <a:t>3</a:t>
                </a:r>
                <a:endParaRPr lang="en-US" sz="2400" b="1" dirty="0">
                  <a:solidFill>
                    <a:srgbClr val="E5007F"/>
                  </a:solidFill>
                  <a:latin typeface="Calibri" panose="020F0502020204030204" pitchFamily="34" charset="0"/>
                  <a:cs typeface="Calibri" panose="020F0502020204030204" pitchFamily="34" charset="0"/>
                </a:endParaRPr>
              </a:p>
            </p:txBody>
          </p:sp>
        </mc:Choice>
        <mc:Fallback xmlns="">
          <p:sp>
            <p:nvSpPr>
              <p:cNvPr id="13" name="TextBox 12">
                <a:extLst>
                  <a:ext uri="{FF2B5EF4-FFF2-40B4-BE49-F238E27FC236}">
                    <a16:creationId xmlns:a16="http://schemas.microsoft.com/office/drawing/2014/main" id="{0315A699-6BD9-B31C-8EA2-2FDFCBDF558F}"/>
                  </a:ext>
                </a:extLst>
              </p:cNvPr>
              <p:cNvSpPr txBox="1">
                <a:spLocks noRot="1" noChangeAspect="1" noMove="1" noResize="1" noEditPoints="1" noAdjustHandles="1" noChangeArrowheads="1" noChangeShapeType="1" noTextEdit="1"/>
              </p:cNvSpPr>
              <p:nvPr/>
            </p:nvSpPr>
            <p:spPr>
              <a:xfrm>
                <a:off x="9166120" y="5899539"/>
                <a:ext cx="3235322" cy="625877"/>
              </a:xfrm>
              <a:prstGeom prst="rect">
                <a:avLst/>
              </a:prstGeom>
              <a:blipFill>
                <a:blip r:embed="rId8"/>
                <a:stretch>
                  <a:fillRect b="-9804"/>
                </a:stretch>
              </a:blipFill>
            </p:spPr>
            <p:txBody>
              <a:bodyPr/>
              <a:lstStyle/>
              <a:p>
                <a:r>
                  <a:rPr lang="en-US">
                    <a:noFill/>
                  </a:rPr>
                  <a:t> </a:t>
                </a:r>
              </a:p>
            </p:txBody>
          </p:sp>
        </mc:Fallback>
      </mc:AlternateContent>
      <p:pic>
        <p:nvPicPr>
          <p:cNvPr id="14" name="Picture 13" descr="A picture containing background pattern&#10;&#10;Description automatically generated">
            <a:extLst>
              <a:ext uri="{FF2B5EF4-FFF2-40B4-BE49-F238E27FC236}">
                <a16:creationId xmlns:a16="http://schemas.microsoft.com/office/drawing/2014/main" id="{09CBE600-CFCD-F4DE-C7DE-1D700EC43116}"/>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33148" t="2990" r="33148" b="64788"/>
          <a:stretch/>
        </p:blipFill>
        <p:spPr>
          <a:xfrm>
            <a:off x="1723129" y="-20145"/>
            <a:ext cx="1193699" cy="1141229"/>
          </a:xfrm>
          <a:prstGeom prst="rect">
            <a:avLst/>
          </a:prstGeom>
        </p:spPr>
      </p:pic>
    </p:spTree>
    <p:extLst>
      <p:ext uri="{BB962C8B-B14F-4D97-AF65-F5344CB8AC3E}">
        <p14:creationId xmlns:p14="http://schemas.microsoft.com/office/powerpoint/2010/main" val="38635370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left)">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left)">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wipe(left)">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wipe(left)">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wipe(left)">
                                      <p:cBhvr>
                                        <p:cTn id="42" dur="500"/>
                                        <p:tgtEl>
                                          <p:spTgt spid="12"/>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wipe(left)">
                                      <p:cBhvr>
                                        <p:cTn id="47" dur="500"/>
                                        <p:tgtEl>
                                          <p:spTgt spid="13"/>
                                        </p:tgtEl>
                                      </p:cBhvr>
                                    </p:animEffect>
                                  </p:childTnLst>
                                </p:cTn>
                              </p:par>
                              <p:par>
                                <p:cTn id="48" presetID="21" presetClass="entr" presetSubtype="1" fill="hold" nodeType="withEffect">
                                  <p:stCondLst>
                                    <p:cond delay="0"/>
                                  </p:stCondLst>
                                  <p:childTnLst>
                                    <p:set>
                                      <p:cBhvr>
                                        <p:cTn id="49" dur="1" fill="hold">
                                          <p:stCondLst>
                                            <p:cond delay="0"/>
                                          </p:stCondLst>
                                        </p:cTn>
                                        <p:tgtEl>
                                          <p:spTgt spid="14"/>
                                        </p:tgtEl>
                                        <p:attrNameLst>
                                          <p:attrName>style.visibility</p:attrName>
                                        </p:attrNameLst>
                                      </p:cBhvr>
                                      <p:to>
                                        <p:strVal val="visible"/>
                                      </p:to>
                                    </p:set>
                                    <p:animEffect transition="in" filter="wheel(1)">
                                      <p:cBhvr>
                                        <p:cTn id="50"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6" grpId="0"/>
      <p:bldP spid="8" grpId="0"/>
      <p:bldP spid="10" grpId="0"/>
      <p:bldP spid="12" grpId="0"/>
      <p:bldP spid="1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5203A30-5CD2-E986-E786-40BD3F9B5242}"/>
              </a:ext>
            </a:extLst>
          </p:cNvPr>
          <p:cNvSpPr/>
          <p:nvPr/>
        </p:nvSpPr>
        <p:spPr>
          <a:xfrm>
            <a:off x="7167041" y="159587"/>
            <a:ext cx="4620205" cy="1107996"/>
          </a:xfrm>
          <a:prstGeom prst="rect">
            <a:avLst/>
          </a:prstGeom>
          <a:noFill/>
        </p:spPr>
        <p:txBody>
          <a:bodyPr wrap="square" lIns="91440" tIns="45720" rIns="91440" bIns="45720">
            <a:spAutoFit/>
          </a:bodyPr>
          <a:lstStyle/>
          <a:p>
            <a:pPr algn="ctr"/>
            <a:r>
              <a:rPr lang="en-US" sz="6600" b="1">
                <a:ln w="0"/>
                <a:solidFill>
                  <a:srgbClr val="FF0000"/>
                </a:solidFill>
                <a:highlight>
                  <a:srgbClr val="FFFF00"/>
                </a:highlight>
              </a:rPr>
              <a:t>Ngoài chuẩn</a:t>
            </a:r>
            <a:endParaRPr lang="en-US" sz="6600" b="1" cap="none" spc="0">
              <a:ln w="0"/>
              <a:solidFill>
                <a:srgbClr val="FF0000"/>
              </a:solidFill>
              <a:highlight>
                <a:srgbClr val="FFFF00"/>
              </a:highlight>
            </a:endParaRPr>
          </a:p>
        </p:txBody>
      </p:sp>
      <p:pic>
        <p:nvPicPr>
          <p:cNvPr id="5" name="图片 7">
            <a:extLst>
              <a:ext uri="{FF2B5EF4-FFF2-40B4-BE49-F238E27FC236}">
                <a16:creationId xmlns:a16="http://schemas.microsoft.com/office/drawing/2014/main" id="{EA9499F5-2AA9-9DFD-343F-C1E40C12FC2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985" b="81095"/>
          <a:stretch/>
        </p:blipFill>
        <p:spPr>
          <a:xfrm>
            <a:off x="3565382" y="713585"/>
            <a:ext cx="9681022" cy="5055972"/>
          </a:xfrm>
          <a:prstGeom prst="rect">
            <a:avLst/>
          </a:prstGeom>
        </p:spPr>
      </p:pic>
      <p:sp>
        <p:nvSpPr>
          <p:cNvPr id="10" name="文本框 9">
            <a:extLst>
              <a:ext uri="{FF2B5EF4-FFF2-40B4-BE49-F238E27FC236}">
                <a16:creationId xmlns:a16="http://schemas.microsoft.com/office/drawing/2014/main" id="{74361003-FD36-D615-2D83-50893E65C8CA}"/>
              </a:ext>
            </a:extLst>
          </p:cNvPr>
          <p:cNvSpPr txBox="1"/>
          <p:nvPr/>
        </p:nvSpPr>
        <p:spPr>
          <a:xfrm>
            <a:off x="4982408" y="1912114"/>
            <a:ext cx="6804838" cy="2239844"/>
          </a:xfrm>
          <a:prstGeom prst="rect">
            <a:avLst/>
          </a:prstGeom>
          <a:noFill/>
        </p:spPr>
        <p:txBody>
          <a:bodyPr wrap="square" rtlCol="0">
            <a:spAutoFit/>
          </a:bodyPr>
          <a:lstStyle/>
          <a:p>
            <a:pPr algn="just">
              <a:lnSpc>
                <a:spcPct val="150000"/>
              </a:lnSpc>
            </a:pPr>
            <a:r>
              <a:rPr lang="vi-VN" altLang="zh-CN" sz="2400" b="1">
                <a:solidFill>
                  <a:srgbClr val="002060"/>
                </a:solidFill>
                <a:ea typeface="字魂37号-波纹乖乖体" panose="00000500000000000000" pitchFamily="2" charset="-122"/>
              </a:rPr>
              <a:t>Một khối gỗ dạng hình hộp chữ nhật có các kích thước như hình bên, người ta cắt đi một phần khối gỗ có dạng hình lập phương cạnh 4cm. Tính thể tích phần gỗ còn lại.</a:t>
            </a:r>
          </a:p>
        </p:txBody>
      </p:sp>
      <p:pic>
        <p:nvPicPr>
          <p:cNvPr id="2" name="Picture 1" descr="A picture containing background pattern&#10;&#10;Description automatically generated">
            <a:extLst>
              <a:ext uri="{FF2B5EF4-FFF2-40B4-BE49-F238E27FC236}">
                <a16:creationId xmlns:a16="http://schemas.microsoft.com/office/drawing/2014/main" id="{6AFC0200-0DEF-D39B-A9A6-DE60AE40028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4833" t="1979" r="1463" b="65799"/>
          <a:stretch/>
        </p:blipFill>
        <p:spPr>
          <a:xfrm>
            <a:off x="4014226" y="781303"/>
            <a:ext cx="1441033" cy="1377691"/>
          </a:xfrm>
          <a:prstGeom prst="rect">
            <a:avLst/>
          </a:prstGeom>
        </p:spPr>
      </p:pic>
      <p:pic>
        <p:nvPicPr>
          <p:cNvPr id="16" name="Picture 15">
            <a:extLst>
              <a:ext uri="{FF2B5EF4-FFF2-40B4-BE49-F238E27FC236}">
                <a16:creationId xmlns:a16="http://schemas.microsoft.com/office/drawing/2014/main" id="{8585FBEC-FE24-1FF2-D694-0DD25BC98352}"/>
              </a:ext>
            </a:extLst>
          </p:cNvPr>
          <p:cNvPicPr>
            <a:picLocks noChangeAspect="1"/>
          </p:cNvPicPr>
          <p:nvPr/>
        </p:nvPicPr>
        <p:blipFill>
          <a:blip r:embed="rId5"/>
          <a:stretch>
            <a:fillRect/>
          </a:stretch>
        </p:blipFill>
        <p:spPr>
          <a:xfrm>
            <a:off x="641223" y="2309078"/>
            <a:ext cx="3368314" cy="2239844"/>
          </a:xfrm>
          <a:prstGeom prst="rect">
            <a:avLst/>
          </a:prstGeom>
        </p:spPr>
      </p:pic>
      <p:pic>
        <p:nvPicPr>
          <p:cNvPr id="18" name="Picture 17">
            <a:extLst>
              <a:ext uri="{FF2B5EF4-FFF2-40B4-BE49-F238E27FC236}">
                <a16:creationId xmlns:a16="http://schemas.microsoft.com/office/drawing/2014/main" id="{6109324D-52B0-7C49-F6D6-6F3316FC4A2A}"/>
              </a:ext>
            </a:extLst>
          </p:cNvPr>
          <p:cNvPicPr>
            <a:picLocks noChangeAspect="1"/>
          </p:cNvPicPr>
          <p:nvPr/>
        </p:nvPicPr>
        <p:blipFill>
          <a:blip r:embed="rId6"/>
          <a:stretch>
            <a:fillRect/>
          </a:stretch>
        </p:blipFill>
        <p:spPr>
          <a:xfrm>
            <a:off x="2131342" y="2402836"/>
            <a:ext cx="1780186" cy="1853345"/>
          </a:xfrm>
          <a:prstGeom prst="rect">
            <a:avLst/>
          </a:prstGeom>
        </p:spPr>
      </p:pic>
      <p:sp>
        <p:nvSpPr>
          <p:cNvPr id="19" name="TextBox 18">
            <a:extLst>
              <a:ext uri="{FF2B5EF4-FFF2-40B4-BE49-F238E27FC236}">
                <a16:creationId xmlns:a16="http://schemas.microsoft.com/office/drawing/2014/main" id="{3FCF2FB4-3CC9-8EA1-63A1-D1F42F1E1D7C}"/>
              </a:ext>
            </a:extLst>
          </p:cNvPr>
          <p:cNvSpPr txBox="1"/>
          <p:nvPr/>
        </p:nvSpPr>
        <p:spPr>
          <a:xfrm>
            <a:off x="1237889" y="3528072"/>
            <a:ext cx="86541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rgbClr val="282829"/>
                </a:solidFill>
                <a:effectLst/>
                <a:uLnTx/>
                <a:uFillTx/>
                <a:latin typeface="Arial" panose="020B0604020202020204" pitchFamily="34" charset="0"/>
                <a:cs typeface="Arial" panose="020B0604020202020204" pitchFamily="34" charset="0"/>
              </a:rPr>
              <a:t>4 cm</a:t>
            </a:r>
          </a:p>
        </p:txBody>
      </p:sp>
      <p:sp>
        <p:nvSpPr>
          <p:cNvPr id="20" name="TextBox 19">
            <a:extLst>
              <a:ext uri="{FF2B5EF4-FFF2-40B4-BE49-F238E27FC236}">
                <a16:creationId xmlns:a16="http://schemas.microsoft.com/office/drawing/2014/main" id="{1E9771F8-58CC-E143-C354-C3D00C0F633D}"/>
              </a:ext>
            </a:extLst>
          </p:cNvPr>
          <p:cNvSpPr txBox="1"/>
          <p:nvPr/>
        </p:nvSpPr>
        <p:spPr>
          <a:xfrm>
            <a:off x="3974765" y="2970810"/>
            <a:ext cx="86541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rgbClr val="282829"/>
                </a:solidFill>
                <a:effectLst/>
                <a:uLnTx/>
                <a:uFillTx/>
                <a:latin typeface="Arial" panose="020B0604020202020204" pitchFamily="34" charset="0"/>
                <a:cs typeface="Arial" panose="020B0604020202020204" pitchFamily="34" charset="0"/>
              </a:rPr>
              <a:t>5 cm</a:t>
            </a:r>
          </a:p>
        </p:txBody>
      </p:sp>
      <p:sp>
        <p:nvSpPr>
          <p:cNvPr id="21" name="TextBox 20">
            <a:extLst>
              <a:ext uri="{FF2B5EF4-FFF2-40B4-BE49-F238E27FC236}">
                <a16:creationId xmlns:a16="http://schemas.microsoft.com/office/drawing/2014/main" id="{38B3A675-A818-8B62-9A2D-051A63FF5FE0}"/>
              </a:ext>
            </a:extLst>
          </p:cNvPr>
          <p:cNvSpPr txBox="1"/>
          <p:nvPr/>
        </p:nvSpPr>
        <p:spPr>
          <a:xfrm>
            <a:off x="3662741" y="4218205"/>
            <a:ext cx="86541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rgbClr val="282829"/>
                </a:solidFill>
                <a:effectLst/>
                <a:uLnTx/>
                <a:uFillTx/>
                <a:latin typeface="Arial" panose="020B0604020202020204" pitchFamily="34" charset="0"/>
                <a:cs typeface="Arial" panose="020B0604020202020204" pitchFamily="34" charset="0"/>
              </a:rPr>
              <a:t>6 cm</a:t>
            </a:r>
          </a:p>
        </p:txBody>
      </p:sp>
      <p:sp>
        <p:nvSpPr>
          <p:cNvPr id="22" name="TextBox 21">
            <a:extLst>
              <a:ext uri="{FF2B5EF4-FFF2-40B4-BE49-F238E27FC236}">
                <a16:creationId xmlns:a16="http://schemas.microsoft.com/office/drawing/2014/main" id="{3426CB8F-7A44-E762-44F7-AD39DAB44B39}"/>
              </a:ext>
            </a:extLst>
          </p:cNvPr>
          <p:cNvSpPr txBox="1"/>
          <p:nvPr/>
        </p:nvSpPr>
        <p:spPr>
          <a:xfrm>
            <a:off x="1616974" y="4810082"/>
            <a:ext cx="86541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rgbClr val="282829"/>
                </a:solidFill>
                <a:effectLst/>
                <a:uLnTx/>
                <a:uFillTx/>
                <a:latin typeface="Arial" panose="020B0604020202020204" pitchFamily="34" charset="0"/>
                <a:cs typeface="Arial" panose="020B0604020202020204" pitchFamily="34" charset="0"/>
              </a:rPr>
              <a:t>9 cm</a:t>
            </a:r>
          </a:p>
        </p:txBody>
      </p:sp>
      <p:sp>
        <p:nvSpPr>
          <p:cNvPr id="23" name="Freeform: Shape 22">
            <a:extLst>
              <a:ext uri="{FF2B5EF4-FFF2-40B4-BE49-F238E27FC236}">
                <a16:creationId xmlns:a16="http://schemas.microsoft.com/office/drawing/2014/main" id="{2CAA979A-81A6-0AFD-68BD-ACC78997209C}"/>
              </a:ext>
            </a:extLst>
          </p:cNvPr>
          <p:cNvSpPr/>
          <p:nvPr/>
        </p:nvSpPr>
        <p:spPr>
          <a:xfrm>
            <a:off x="1977666" y="2845338"/>
            <a:ext cx="144030" cy="1365468"/>
          </a:xfrm>
          <a:custGeom>
            <a:avLst/>
            <a:gdLst>
              <a:gd name="connsiteX0" fmla="*/ 155190 w 171518"/>
              <a:gd name="connsiteY0" fmla="*/ 0 h 1404257"/>
              <a:gd name="connsiteX1" fmla="*/ 68 w 171518"/>
              <a:gd name="connsiteY1" fmla="*/ 742950 h 1404257"/>
              <a:gd name="connsiteX2" fmla="*/ 171518 w 171518"/>
              <a:gd name="connsiteY2" fmla="*/ 1404257 h 1404257"/>
            </a:gdLst>
            <a:ahLst/>
            <a:cxnLst>
              <a:cxn ang="0">
                <a:pos x="connsiteX0" y="connsiteY0"/>
              </a:cxn>
              <a:cxn ang="0">
                <a:pos x="connsiteX1" y="connsiteY1"/>
              </a:cxn>
              <a:cxn ang="0">
                <a:pos x="connsiteX2" y="connsiteY2"/>
              </a:cxn>
            </a:cxnLst>
            <a:rect l="l" t="t" r="r" b="b"/>
            <a:pathLst>
              <a:path w="171518" h="1404257">
                <a:moveTo>
                  <a:pt x="155190" y="0"/>
                </a:moveTo>
                <a:cubicBezTo>
                  <a:pt x="76268" y="254453"/>
                  <a:pt x="-2653" y="508907"/>
                  <a:pt x="68" y="742950"/>
                </a:cubicBezTo>
                <a:cubicBezTo>
                  <a:pt x="2789" y="976993"/>
                  <a:pt x="87153" y="1190625"/>
                  <a:pt x="171518" y="1404257"/>
                </a:cubicBezTo>
              </a:path>
            </a:pathLst>
          </a:cu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072232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par>
                                <p:cTn id="11" presetID="16" presetClass="entr" presetSubtype="21"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barn(inVertical)">
                                      <p:cBhvr>
                                        <p:cTn id="18" dur="500"/>
                                        <p:tgtEl>
                                          <p:spTgt spid="16"/>
                                        </p:tgtEl>
                                      </p:cBhvr>
                                    </p:animEffect>
                                  </p:childTnLst>
                                </p:cTn>
                              </p:par>
                              <p:par>
                                <p:cTn id="19" presetID="16" presetClass="entr" presetSubtype="21" fill="hold" nodeType="with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barn(inVertical)">
                                      <p:cBhvr>
                                        <p:cTn id="21" dur="500"/>
                                        <p:tgtEl>
                                          <p:spTgt spid="18"/>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barn(inVertical)">
                                      <p:cBhvr>
                                        <p:cTn id="24" dur="500"/>
                                        <p:tgtEl>
                                          <p:spTgt spid="21"/>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barn(inVertical)">
                                      <p:cBhvr>
                                        <p:cTn id="27" dur="500"/>
                                        <p:tgtEl>
                                          <p:spTgt spid="2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nodeType="clickEffect">
                                  <p:stCondLst>
                                    <p:cond delay="0"/>
                                  </p:stCondLst>
                                  <p:childTnLst>
                                    <p:animEffect transition="out" filter="fade">
                                      <p:cBhvr>
                                        <p:cTn id="31" dur="500"/>
                                        <p:tgtEl>
                                          <p:spTgt spid="18"/>
                                        </p:tgtEl>
                                      </p:cBhvr>
                                    </p:animEffect>
                                    <p:set>
                                      <p:cBhvr>
                                        <p:cTn id="32" dur="1" fill="hold">
                                          <p:stCondLst>
                                            <p:cond delay="499"/>
                                          </p:stCondLst>
                                        </p:cTn>
                                        <p:tgtEl>
                                          <p:spTgt spid="18"/>
                                        </p:tgtEl>
                                        <p:attrNameLst>
                                          <p:attrName>style.visibility</p:attrName>
                                        </p:attrNameLst>
                                      </p:cBhvr>
                                      <p:to>
                                        <p:strVal val="hidden"/>
                                      </p:to>
                                    </p:set>
                                  </p:childTnLst>
                                </p:cTn>
                              </p:par>
                              <p:par>
                                <p:cTn id="33" presetID="10" presetClass="entr" presetSubtype="0" fill="hold" grpId="0" nodeType="with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fade">
                                      <p:cBhvr>
                                        <p:cTn id="35" dur="500"/>
                                        <p:tgtEl>
                                          <p:spTgt spid="19"/>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fade">
                                      <p:cBhvr>
                                        <p:cTn id="38"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9" grpId="0"/>
      <p:bldP spid="21" grpId="0"/>
      <p:bldP spid="22" grpId="0"/>
      <p:bldP spid="2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5203A30-5CD2-E986-E786-40BD3F9B5242}"/>
              </a:ext>
            </a:extLst>
          </p:cNvPr>
          <p:cNvSpPr/>
          <p:nvPr/>
        </p:nvSpPr>
        <p:spPr>
          <a:xfrm>
            <a:off x="7706474" y="0"/>
            <a:ext cx="4620205" cy="1107996"/>
          </a:xfrm>
          <a:prstGeom prst="rect">
            <a:avLst/>
          </a:prstGeom>
          <a:noFill/>
        </p:spPr>
        <p:txBody>
          <a:bodyPr wrap="square" lIns="91440" tIns="45720" rIns="91440" bIns="45720">
            <a:spAutoFit/>
          </a:bodyPr>
          <a:lstStyle/>
          <a:p>
            <a:pPr algn="ctr"/>
            <a:r>
              <a:rPr lang="en-US" sz="6600" b="1">
                <a:ln w="0"/>
                <a:solidFill>
                  <a:srgbClr val="FF0000"/>
                </a:solidFill>
                <a:highlight>
                  <a:srgbClr val="FFFF00"/>
                </a:highlight>
              </a:rPr>
              <a:t>Ngoài chuẩn</a:t>
            </a:r>
            <a:endParaRPr lang="en-US" sz="6600" b="1" cap="none" spc="0">
              <a:ln w="0"/>
              <a:solidFill>
                <a:srgbClr val="FF0000"/>
              </a:solidFill>
              <a:highlight>
                <a:srgbClr val="FFFF00"/>
              </a:highlight>
            </a:endParaRPr>
          </a:p>
        </p:txBody>
      </p:sp>
      <p:pic>
        <p:nvPicPr>
          <p:cNvPr id="16" name="Picture 15">
            <a:extLst>
              <a:ext uri="{FF2B5EF4-FFF2-40B4-BE49-F238E27FC236}">
                <a16:creationId xmlns:a16="http://schemas.microsoft.com/office/drawing/2014/main" id="{8585FBEC-FE24-1FF2-D694-0DD25BC98352}"/>
              </a:ext>
            </a:extLst>
          </p:cNvPr>
          <p:cNvPicPr>
            <a:picLocks noChangeAspect="1"/>
          </p:cNvPicPr>
          <p:nvPr/>
        </p:nvPicPr>
        <p:blipFill>
          <a:blip r:embed="rId3"/>
          <a:stretch>
            <a:fillRect/>
          </a:stretch>
        </p:blipFill>
        <p:spPr>
          <a:xfrm>
            <a:off x="641223" y="2309078"/>
            <a:ext cx="3368314" cy="2239844"/>
          </a:xfrm>
          <a:prstGeom prst="rect">
            <a:avLst/>
          </a:prstGeom>
        </p:spPr>
      </p:pic>
      <p:sp>
        <p:nvSpPr>
          <p:cNvPr id="19" name="TextBox 18">
            <a:extLst>
              <a:ext uri="{FF2B5EF4-FFF2-40B4-BE49-F238E27FC236}">
                <a16:creationId xmlns:a16="http://schemas.microsoft.com/office/drawing/2014/main" id="{3FCF2FB4-3CC9-8EA1-63A1-D1F42F1E1D7C}"/>
              </a:ext>
            </a:extLst>
          </p:cNvPr>
          <p:cNvSpPr txBox="1"/>
          <p:nvPr/>
        </p:nvSpPr>
        <p:spPr>
          <a:xfrm>
            <a:off x="1237889" y="3528072"/>
            <a:ext cx="86541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rgbClr val="282829"/>
                </a:solidFill>
                <a:effectLst/>
                <a:uLnTx/>
                <a:uFillTx/>
                <a:latin typeface="Arial" panose="020B0604020202020204" pitchFamily="34" charset="0"/>
                <a:cs typeface="Arial" panose="020B0604020202020204" pitchFamily="34" charset="0"/>
              </a:rPr>
              <a:t>4 cm</a:t>
            </a:r>
          </a:p>
        </p:txBody>
      </p:sp>
      <p:sp>
        <p:nvSpPr>
          <p:cNvPr id="20" name="TextBox 19">
            <a:extLst>
              <a:ext uri="{FF2B5EF4-FFF2-40B4-BE49-F238E27FC236}">
                <a16:creationId xmlns:a16="http://schemas.microsoft.com/office/drawing/2014/main" id="{1E9771F8-58CC-E143-C354-C3D00C0F633D}"/>
              </a:ext>
            </a:extLst>
          </p:cNvPr>
          <p:cNvSpPr txBox="1"/>
          <p:nvPr/>
        </p:nvSpPr>
        <p:spPr>
          <a:xfrm>
            <a:off x="3974765" y="2970810"/>
            <a:ext cx="86541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rgbClr val="282829"/>
                </a:solidFill>
                <a:effectLst/>
                <a:uLnTx/>
                <a:uFillTx/>
                <a:latin typeface="Arial" panose="020B0604020202020204" pitchFamily="34" charset="0"/>
                <a:cs typeface="Arial" panose="020B0604020202020204" pitchFamily="34" charset="0"/>
              </a:rPr>
              <a:t>5 cm</a:t>
            </a:r>
          </a:p>
        </p:txBody>
      </p:sp>
      <p:sp>
        <p:nvSpPr>
          <p:cNvPr id="21" name="TextBox 20">
            <a:extLst>
              <a:ext uri="{FF2B5EF4-FFF2-40B4-BE49-F238E27FC236}">
                <a16:creationId xmlns:a16="http://schemas.microsoft.com/office/drawing/2014/main" id="{38B3A675-A818-8B62-9A2D-051A63FF5FE0}"/>
              </a:ext>
            </a:extLst>
          </p:cNvPr>
          <p:cNvSpPr txBox="1"/>
          <p:nvPr/>
        </p:nvSpPr>
        <p:spPr>
          <a:xfrm>
            <a:off x="3662741" y="4218205"/>
            <a:ext cx="86541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rgbClr val="282829"/>
                </a:solidFill>
                <a:effectLst/>
                <a:uLnTx/>
                <a:uFillTx/>
                <a:latin typeface="Arial" panose="020B0604020202020204" pitchFamily="34" charset="0"/>
                <a:cs typeface="Arial" panose="020B0604020202020204" pitchFamily="34" charset="0"/>
              </a:rPr>
              <a:t>6 cm</a:t>
            </a:r>
          </a:p>
        </p:txBody>
      </p:sp>
      <p:sp>
        <p:nvSpPr>
          <p:cNvPr id="22" name="TextBox 21">
            <a:extLst>
              <a:ext uri="{FF2B5EF4-FFF2-40B4-BE49-F238E27FC236}">
                <a16:creationId xmlns:a16="http://schemas.microsoft.com/office/drawing/2014/main" id="{3426CB8F-7A44-E762-44F7-AD39DAB44B39}"/>
              </a:ext>
            </a:extLst>
          </p:cNvPr>
          <p:cNvSpPr txBox="1"/>
          <p:nvPr/>
        </p:nvSpPr>
        <p:spPr>
          <a:xfrm>
            <a:off x="1616974" y="4810082"/>
            <a:ext cx="86541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rgbClr val="282829"/>
                </a:solidFill>
                <a:effectLst/>
                <a:uLnTx/>
                <a:uFillTx/>
                <a:latin typeface="Arial" panose="020B0604020202020204" pitchFamily="34" charset="0"/>
                <a:cs typeface="Arial" panose="020B0604020202020204" pitchFamily="34" charset="0"/>
              </a:rPr>
              <a:t>9 cm</a:t>
            </a:r>
          </a:p>
        </p:txBody>
      </p:sp>
      <p:sp>
        <p:nvSpPr>
          <p:cNvPr id="23" name="Freeform: Shape 22">
            <a:extLst>
              <a:ext uri="{FF2B5EF4-FFF2-40B4-BE49-F238E27FC236}">
                <a16:creationId xmlns:a16="http://schemas.microsoft.com/office/drawing/2014/main" id="{2CAA979A-81A6-0AFD-68BD-ACC78997209C}"/>
              </a:ext>
            </a:extLst>
          </p:cNvPr>
          <p:cNvSpPr/>
          <p:nvPr/>
        </p:nvSpPr>
        <p:spPr>
          <a:xfrm>
            <a:off x="1977666" y="2845338"/>
            <a:ext cx="144030" cy="1365468"/>
          </a:xfrm>
          <a:custGeom>
            <a:avLst/>
            <a:gdLst>
              <a:gd name="connsiteX0" fmla="*/ 155190 w 171518"/>
              <a:gd name="connsiteY0" fmla="*/ 0 h 1404257"/>
              <a:gd name="connsiteX1" fmla="*/ 68 w 171518"/>
              <a:gd name="connsiteY1" fmla="*/ 742950 h 1404257"/>
              <a:gd name="connsiteX2" fmla="*/ 171518 w 171518"/>
              <a:gd name="connsiteY2" fmla="*/ 1404257 h 1404257"/>
            </a:gdLst>
            <a:ahLst/>
            <a:cxnLst>
              <a:cxn ang="0">
                <a:pos x="connsiteX0" y="connsiteY0"/>
              </a:cxn>
              <a:cxn ang="0">
                <a:pos x="connsiteX1" y="connsiteY1"/>
              </a:cxn>
              <a:cxn ang="0">
                <a:pos x="connsiteX2" y="connsiteY2"/>
              </a:cxn>
            </a:cxnLst>
            <a:rect l="l" t="t" r="r" b="b"/>
            <a:pathLst>
              <a:path w="171518" h="1404257">
                <a:moveTo>
                  <a:pt x="155190" y="0"/>
                </a:moveTo>
                <a:cubicBezTo>
                  <a:pt x="76268" y="254453"/>
                  <a:pt x="-2653" y="508907"/>
                  <a:pt x="68" y="742950"/>
                </a:cubicBezTo>
                <a:cubicBezTo>
                  <a:pt x="2789" y="976993"/>
                  <a:pt x="87153" y="1190625"/>
                  <a:pt x="171518" y="1404257"/>
                </a:cubicBezTo>
              </a:path>
            </a:pathLst>
          </a:cu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4417343A-F6A4-BBBB-342B-EF19F29E6AB9}"/>
              </a:ext>
            </a:extLst>
          </p:cNvPr>
          <p:cNvSpPr txBox="1"/>
          <p:nvPr/>
        </p:nvSpPr>
        <p:spPr>
          <a:xfrm>
            <a:off x="5432304" y="2185980"/>
            <a:ext cx="6445527" cy="1938992"/>
          </a:xfrm>
          <a:custGeom>
            <a:avLst/>
            <a:gdLst>
              <a:gd name="connsiteX0" fmla="*/ 0 w 6445527"/>
              <a:gd name="connsiteY0" fmla="*/ 0 h 1938992"/>
              <a:gd name="connsiteX1" fmla="*/ 6445527 w 6445527"/>
              <a:gd name="connsiteY1" fmla="*/ 0 h 1938992"/>
              <a:gd name="connsiteX2" fmla="*/ 6445527 w 6445527"/>
              <a:gd name="connsiteY2" fmla="*/ 1938992 h 1938992"/>
              <a:gd name="connsiteX3" fmla="*/ 0 w 6445527"/>
              <a:gd name="connsiteY3" fmla="*/ 1938992 h 1938992"/>
              <a:gd name="connsiteX4" fmla="*/ 0 w 6445527"/>
              <a:gd name="connsiteY4" fmla="*/ 0 h 19389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45527" h="1938992" fill="none" extrusionOk="0">
                <a:moveTo>
                  <a:pt x="0" y="0"/>
                </a:moveTo>
                <a:cubicBezTo>
                  <a:pt x="2855887" y="-33775"/>
                  <a:pt x="4953414" y="138873"/>
                  <a:pt x="6445527" y="0"/>
                </a:cubicBezTo>
                <a:cubicBezTo>
                  <a:pt x="6371756" y="688923"/>
                  <a:pt x="6289644" y="1207466"/>
                  <a:pt x="6445527" y="1938992"/>
                </a:cubicBezTo>
                <a:cubicBezTo>
                  <a:pt x="4770055" y="1801662"/>
                  <a:pt x="2021138" y="1801136"/>
                  <a:pt x="0" y="1938992"/>
                </a:cubicBezTo>
                <a:cubicBezTo>
                  <a:pt x="152408" y="1194507"/>
                  <a:pt x="73868" y="503404"/>
                  <a:pt x="0" y="0"/>
                </a:cubicBezTo>
                <a:close/>
              </a:path>
              <a:path w="6445527" h="1938992" stroke="0" extrusionOk="0">
                <a:moveTo>
                  <a:pt x="0" y="0"/>
                </a:moveTo>
                <a:cubicBezTo>
                  <a:pt x="1272564" y="-101487"/>
                  <a:pt x="5643818" y="-162162"/>
                  <a:pt x="6445527" y="0"/>
                </a:cubicBezTo>
                <a:cubicBezTo>
                  <a:pt x="6506240" y="291184"/>
                  <a:pt x="6384455" y="1111448"/>
                  <a:pt x="6445527" y="1938992"/>
                </a:cubicBezTo>
                <a:cubicBezTo>
                  <a:pt x="4868338" y="1989057"/>
                  <a:pt x="1072835" y="1780543"/>
                  <a:pt x="0" y="1938992"/>
                </a:cubicBezTo>
                <a:cubicBezTo>
                  <a:pt x="-24452" y="1684313"/>
                  <a:pt x="-67663" y="797899"/>
                  <a:pt x="0" y="0"/>
                </a:cubicBezTo>
                <a:close/>
              </a:path>
            </a:pathLst>
          </a:custGeom>
          <a:solidFill>
            <a:schemeClr val="accent4">
              <a:lumMod val="20000"/>
              <a:lumOff val="80000"/>
            </a:schemeClr>
          </a:solidFill>
          <a:ln w="19050">
            <a:solidFill>
              <a:srgbClr val="00B050"/>
            </a:solidFill>
            <a:extLst>
              <a:ext uri="{C807C97D-BFC1-408E-A445-0C87EB9F89A2}">
                <ask:lineSketchStyleProps xmlns:ask="http://schemas.microsoft.com/office/drawing/2018/sketchyshapes" sd="981765707">
                  <a:prstGeom prst="rect">
                    <a:avLst/>
                  </a:prstGeom>
                  <ask:type>
                    <ask:lineSketchCurved/>
                  </ask:type>
                </ask:lineSketchStyleProps>
              </a:ext>
            </a:extLst>
          </a:ln>
        </p:spPr>
        <p:txBody>
          <a:bodyPr wrap="square" rtlCol="0">
            <a:spAutoFit/>
          </a:bodyPr>
          <a:lstStyle/>
          <a:p>
            <a:pPr algn="ctr"/>
            <a:r>
              <a:rPr lang="en-US" sz="6000">
                <a:solidFill>
                  <a:srgbClr val="C00000"/>
                </a:solidFill>
              </a:rPr>
              <a:t>V</a:t>
            </a:r>
            <a:r>
              <a:rPr lang="en-US" sz="3200">
                <a:solidFill>
                  <a:srgbClr val="C00000"/>
                </a:solidFill>
              </a:rPr>
              <a:t>phần gỗ </a:t>
            </a:r>
            <a:r>
              <a:rPr lang="en-US" sz="3200" dirty="0" err="1">
                <a:solidFill>
                  <a:srgbClr val="C00000"/>
                </a:solidFill>
              </a:rPr>
              <a:t>còn</a:t>
            </a:r>
            <a:r>
              <a:rPr lang="en-US" sz="3200" dirty="0">
                <a:solidFill>
                  <a:srgbClr val="C00000"/>
                </a:solidFill>
              </a:rPr>
              <a:t> </a:t>
            </a:r>
            <a:r>
              <a:rPr lang="en-US" sz="3200" err="1">
                <a:solidFill>
                  <a:srgbClr val="C00000"/>
                </a:solidFill>
              </a:rPr>
              <a:t>lại</a:t>
            </a:r>
            <a:r>
              <a:rPr lang="en-US" sz="3200">
                <a:solidFill>
                  <a:srgbClr val="C00000"/>
                </a:solidFill>
              </a:rPr>
              <a:t> </a:t>
            </a:r>
          </a:p>
          <a:p>
            <a:pPr algn="ctr"/>
            <a:r>
              <a:rPr lang="en-US" sz="4800">
                <a:latin typeface="Arial" panose="020B0604020202020204" pitchFamily="34" charset="0"/>
                <a:cs typeface="Arial" panose="020B0604020202020204" pitchFamily="34" charset="0"/>
              </a:rPr>
              <a:t>= </a:t>
            </a:r>
            <a:r>
              <a:rPr lang="en-US" sz="6000"/>
              <a:t>V</a:t>
            </a:r>
            <a:r>
              <a:rPr lang="en-US" sz="3200"/>
              <a:t>khối gỗ HHCN  - </a:t>
            </a:r>
            <a:r>
              <a:rPr lang="en-US" sz="6000"/>
              <a:t>V</a:t>
            </a:r>
            <a:r>
              <a:rPr lang="en-US" sz="3200"/>
              <a:t>khối gỗ HLP</a:t>
            </a:r>
            <a:endParaRPr lang="en-US" sz="4800"/>
          </a:p>
        </p:txBody>
      </p:sp>
    </p:spTree>
    <p:extLst>
      <p:ext uri="{BB962C8B-B14F-4D97-AF65-F5344CB8AC3E}">
        <p14:creationId xmlns:p14="http://schemas.microsoft.com/office/powerpoint/2010/main" val="30395613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5203A30-5CD2-E986-E786-40BD3F9B5242}"/>
              </a:ext>
            </a:extLst>
          </p:cNvPr>
          <p:cNvSpPr/>
          <p:nvPr/>
        </p:nvSpPr>
        <p:spPr>
          <a:xfrm>
            <a:off x="7706474" y="0"/>
            <a:ext cx="4620205" cy="1107996"/>
          </a:xfrm>
          <a:prstGeom prst="rect">
            <a:avLst/>
          </a:prstGeom>
          <a:noFill/>
        </p:spPr>
        <p:txBody>
          <a:bodyPr wrap="square" lIns="91440" tIns="45720" rIns="91440" bIns="45720">
            <a:spAutoFit/>
          </a:bodyPr>
          <a:lstStyle/>
          <a:p>
            <a:pPr algn="ctr"/>
            <a:r>
              <a:rPr lang="en-US" sz="6600" b="1">
                <a:ln w="0"/>
                <a:solidFill>
                  <a:srgbClr val="FF0000"/>
                </a:solidFill>
                <a:highlight>
                  <a:srgbClr val="FFFF00"/>
                </a:highlight>
              </a:rPr>
              <a:t>Ngoài chuẩn</a:t>
            </a:r>
            <a:endParaRPr lang="en-US" sz="6600" b="1" cap="none" spc="0">
              <a:ln w="0"/>
              <a:solidFill>
                <a:srgbClr val="FF0000"/>
              </a:solidFill>
              <a:highlight>
                <a:srgbClr val="FFFF00"/>
              </a:highlight>
            </a:endParaRPr>
          </a:p>
        </p:txBody>
      </p:sp>
      <p:pic>
        <p:nvPicPr>
          <p:cNvPr id="16" name="Picture 15">
            <a:extLst>
              <a:ext uri="{FF2B5EF4-FFF2-40B4-BE49-F238E27FC236}">
                <a16:creationId xmlns:a16="http://schemas.microsoft.com/office/drawing/2014/main" id="{8585FBEC-FE24-1FF2-D694-0DD25BC98352}"/>
              </a:ext>
            </a:extLst>
          </p:cNvPr>
          <p:cNvPicPr>
            <a:picLocks noChangeAspect="1"/>
          </p:cNvPicPr>
          <p:nvPr/>
        </p:nvPicPr>
        <p:blipFill>
          <a:blip r:embed="rId3"/>
          <a:stretch>
            <a:fillRect/>
          </a:stretch>
        </p:blipFill>
        <p:spPr>
          <a:xfrm>
            <a:off x="1449405" y="1884404"/>
            <a:ext cx="3368314" cy="2239844"/>
          </a:xfrm>
          <a:prstGeom prst="rect">
            <a:avLst/>
          </a:prstGeom>
        </p:spPr>
      </p:pic>
      <p:sp>
        <p:nvSpPr>
          <p:cNvPr id="19" name="TextBox 18">
            <a:extLst>
              <a:ext uri="{FF2B5EF4-FFF2-40B4-BE49-F238E27FC236}">
                <a16:creationId xmlns:a16="http://schemas.microsoft.com/office/drawing/2014/main" id="{3FCF2FB4-3CC9-8EA1-63A1-D1F42F1E1D7C}"/>
              </a:ext>
            </a:extLst>
          </p:cNvPr>
          <p:cNvSpPr txBox="1"/>
          <p:nvPr/>
        </p:nvSpPr>
        <p:spPr>
          <a:xfrm>
            <a:off x="2046071" y="3103398"/>
            <a:ext cx="86541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rgbClr val="282829"/>
                </a:solidFill>
                <a:effectLst/>
                <a:uLnTx/>
                <a:uFillTx/>
                <a:latin typeface="Arial" panose="020B0604020202020204" pitchFamily="34" charset="0"/>
                <a:cs typeface="Arial" panose="020B0604020202020204" pitchFamily="34" charset="0"/>
              </a:rPr>
              <a:t>4 cm</a:t>
            </a:r>
          </a:p>
        </p:txBody>
      </p:sp>
      <p:sp>
        <p:nvSpPr>
          <p:cNvPr id="20" name="TextBox 19">
            <a:extLst>
              <a:ext uri="{FF2B5EF4-FFF2-40B4-BE49-F238E27FC236}">
                <a16:creationId xmlns:a16="http://schemas.microsoft.com/office/drawing/2014/main" id="{1E9771F8-58CC-E143-C354-C3D00C0F633D}"/>
              </a:ext>
            </a:extLst>
          </p:cNvPr>
          <p:cNvSpPr txBox="1"/>
          <p:nvPr/>
        </p:nvSpPr>
        <p:spPr>
          <a:xfrm>
            <a:off x="4782947" y="2546136"/>
            <a:ext cx="86541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rgbClr val="282829"/>
                </a:solidFill>
                <a:effectLst/>
                <a:uLnTx/>
                <a:uFillTx/>
                <a:latin typeface="Arial" panose="020B0604020202020204" pitchFamily="34" charset="0"/>
                <a:cs typeface="Arial" panose="020B0604020202020204" pitchFamily="34" charset="0"/>
              </a:rPr>
              <a:t>5 cm</a:t>
            </a:r>
          </a:p>
        </p:txBody>
      </p:sp>
      <p:sp>
        <p:nvSpPr>
          <p:cNvPr id="21" name="TextBox 20">
            <a:extLst>
              <a:ext uri="{FF2B5EF4-FFF2-40B4-BE49-F238E27FC236}">
                <a16:creationId xmlns:a16="http://schemas.microsoft.com/office/drawing/2014/main" id="{38B3A675-A818-8B62-9A2D-051A63FF5FE0}"/>
              </a:ext>
            </a:extLst>
          </p:cNvPr>
          <p:cNvSpPr txBox="1"/>
          <p:nvPr/>
        </p:nvSpPr>
        <p:spPr>
          <a:xfrm>
            <a:off x="4470923" y="3793531"/>
            <a:ext cx="86541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rgbClr val="282829"/>
                </a:solidFill>
                <a:effectLst/>
                <a:uLnTx/>
                <a:uFillTx/>
                <a:latin typeface="Arial" panose="020B0604020202020204" pitchFamily="34" charset="0"/>
                <a:cs typeface="Arial" panose="020B0604020202020204" pitchFamily="34" charset="0"/>
              </a:rPr>
              <a:t>6 cm</a:t>
            </a:r>
          </a:p>
        </p:txBody>
      </p:sp>
      <p:sp>
        <p:nvSpPr>
          <p:cNvPr id="22" name="TextBox 21">
            <a:extLst>
              <a:ext uri="{FF2B5EF4-FFF2-40B4-BE49-F238E27FC236}">
                <a16:creationId xmlns:a16="http://schemas.microsoft.com/office/drawing/2014/main" id="{3426CB8F-7A44-E762-44F7-AD39DAB44B39}"/>
              </a:ext>
            </a:extLst>
          </p:cNvPr>
          <p:cNvSpPr txBox="1"/>
          <p:nvPr/>
        </p:nvSpPr>
        <p:spPr>
          <a:xfrm>
            <a:off x="2425156" y="4385408"/>
            <a:ext cx="86541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rgbClr val="282829"/>
                </a:solidFill>
                <a:effectLst/>
                <a:uLnTx/>
                <a:uFillTx/>
                <a:latin typeface="Arial" panose="020B0604020202020204" pitchFamily="34" charset="0"/>
                <a:cs typeface="Arial" panose="020B0604020202020204" pitchFamily="34" charset="0"/>
              </a:rPr>
              <a:t>9 cm</a:t>
            </a:r>
          </a:p>
        </p:txBody>
      </p:sp>
      <p:sp>
        <p:nvSpPr>
          <p:cNvPr id="23" name="Freeform: Shape 22">
            <a:extLst>
              <a:ext uri="{FF2B5EF4-FFF2-40B4-BE49-F238E27FC236}">
                <a16:creationId xmlns:a16="http://schemas.microsoft.com/office/drawing/2014/main" id="{2CAA979A-81A6-0AFD-68BD-ACC78997209C}"/>
              </a:ext>
            </a:extLst>
          </p:cNvPr>
          <p:cNvSpPr/>
          <p:nvPr/>
        </p:nvSpPr>
        <p:spPr>
          <a:xfrm>
            <a:off x="2785848" y="2420664"/>
            <a:ext cx="144030" cy="1365468"/>
          </a:xfrm>
          <a:custGeom>
            <a:avLst/>
            <a:gdLst>
              <a:gd name="connsiteX0" fmla="*/ 155190 w 171518"/>
              <a:gd name="connsiteY0" fmla="*/ 0 h 1404257"/>
              <a:gd name="connsiteX1" fmla="*/ 68 w 171518"/>
              <a:gd name="connsiteY1" fmla="*/ 742950 h 1404257"/>
              <a:gd name="connsiteX2" fmla="*/ 171518 w 171518"/>
              <a:gd name="connsiteY2" fmla="*/ 1404257 h 1404257"/>
            </a:gdLst>
            <a:ahLst/>
            <a:cxnLst>
              <a:cxn ang="0">
                <a:pos x="connsiteX0" y="connsiteY0"/>
              </a:cxn>
              <a:cxn ang="0">
                <a:pos x="connsiteX1" y="connsiteY1"/>
              </a:cxn>
              <a:cxn ang="0">
                <a:pos x="connsiteX2" y="connsiteY2"/>
              </a:cxn>
            </a:cxnLst>
            <a:rect l="l" t="t" r="r" b="b"/>
            <a:pathLst>
              <a:path w="171518" h="1404257">
                <a:moveTo>
                  <a:pt x="155190" y="0"/>
                </a:moveTo>
                <a:cubicBezTo>
                  <a:pt x="76268" y="254453"/>
                  <a:pt x="-2653" y="508907"/>
                  <a:pt x="68" y="742950"/>
                </a:cubicBezTo>
                <a:cubicBezTo>
                  <a:pt x="2789" y="976993"/>
                  <a:pt x="87153" y="1190625"/>
                  <a:pt x="171518" y="1404257"/>
                </a:cubicBezTo>
              </a:path>
            </a:pathLst>
          </a:cu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2" name="文本框 31">
            <a:extLst>
              <a:ext uri="{FF2B5EF4-FFF2-40B4-BE49-F238E27FC236}">
                <a16:creationId xmlns:a16="http://schemas.microsoft.com/office/drawing/2014/main" id="{4B01CCC3-B0EC-90D3-7806-37E5BB5814E0}"/>
              </a:ext>
            </a:extLst>
          </p:cNvPr>
          <p:cNvSpPr txBox="1">
            <a:spLocks noChangeArrowheads="1"/>
          </p:cNvSpPr>
          <p:nvPr/>
        </p:nvSpPr>
        <p:spPr bwMode="auto">
          <a:xfrm>
            <a:off x="7782454" y="1507435"/>
            <a:ext cx="128163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defRPr>
                <a:solidFill>
                  <a:schemeClr val="tx1"/>
                </a:solidFill>
                <a:latin typeface="Calibri" pitchFamily="34" charset="0"/>
                <a:ea typeface="宋体" pitchFamily="2" charset="-122"/>
              </a:defRPr>
            </a:lvl6pPr>
            <a:lvl7pPr marL="2971800" indent="-228600" fontAlgn="base">
              <a:spcBef>
                <a:spcPct val="0"/>
              </a:spcBef>
              <a:spcAft>
                <a:spcPct val="0"/>
              </a:spcAft>
              <a:defRPr>
                <a:solidFill>
                  <a:schemeClr val="tx1"/>
                </a:solidFill>
                <a:latin typeface="Calibri" pitchFamily="34" charset="0"/>
                <a:ea typeface="宋体" pitchFamily="2" charset="-122"/>
              </a:defRPr>
            </a:lvl7pPr>
            <a:lvl8pPr marL="3429000" indent="-228600" fontAlgn="base">
              <a:spcBef>
                <a:spcPct val="0"/>
              </a:spcBef>
              <a:spcAft>
                <a:spcPct val="0"/>
              </a:spcAft>
              <a:defRPr>
                <a:solidFill>
                  <a:schemeClr val="tx1"/>
                </a:solidFill>
                <a:latin typeface="Calibri" pitchFamily="34" charset="0"/>
                <a:ea typeface="宋体" pitchFamily="2" charset="-122"/>
              </a:defRPr>
            </a:lvl8pPr>
            <a:lvl9pPr marL="3886200" indent="-228600" fontAlgn="base">
              <a:spcBef>
                <a:spcPct val="0"/>
              </a:spcBef>
              <a:spcAft>
                <a:spcPct val="0"/>
              </a:spcAft>
              <a:defRPr>
                <a:solidFill>
                  <a:schemeClr val="tx1"/>
                </a:solidFill>
                <a:latin typeface="Calibri" pitchFamily="34" charset="0"/>
                <a:ea typeface="宋体" pitchFamily="2" charset="-122"/>
              </a:defRPr>
            </a:lvl9pPr>
          </a:lstStyle>
          <a:p>
            <a:pPr lvl="0" algn="ctr"/>
            <a:r>
              <a:rPr lang="en-US" altLang="zh-CN" sz="2800" b="1" dirty="0" err="1">
                <a:solidFill>
                  <a:srgbClr val="55375F"/>
                </a:solidFill>
                <a:ea typeface="+mn-ea"/>
                <a:cs typeface="Calibri" panose="020F0502020204030204" pitchFamily="34" charset="0"/>
                <a:sym typeface="+mn-lt"/>
              </a:rPr>
              <a:t>Bài</a:t>
            </a:r>
            <a:r>
              <a:rPr lang="en-US" altLang="zh-CN" sz="2800" b="1" dirty="0">
                <a:solidFill>
                  <a:srgbClr val="55375F"/>
                </a:solidFill>
                <a:ea typeface="+mn-ea"/>
                <a:cs typeface="Calibri" panose="020F0502020204030204" pitchFamily="34" charset="0"/>
                <a:sym typeface="+mn-lt"/>
              </a:rPr>
              <a:t> </a:t>
            </a:r>
            <a:r>
              <a:rPr lang="en-US" altLang="zh-CN" sz="2800" b="1" dirty="0" err="1">
                <a:solidFill>
                  <a:srgbClr val="55375F"/>
                </a:solidFill>
                <a:ea typeface="+mn-ea"/>
                <a:cs typeface="Calibri" panose="020F0502020204030204" pitchFamily="34" charset="0"/>
                <a:sym typeface="+mn-lt"/>
              </a:rPr>
              <a:t>giải</a:t>
            </a:r>
            <a:endParaRPr lang="zh-CN" altLang="en-US" sz="2800" b="1" dirty="0">
              <a:solidFill>
                <a:srgbClr val="55375F"/>
              </a:solidFill>
              <a:ea typeface="等线" panose="02010600030101010101" pitchFamily="2" charset="-122"/>
              <a:cs typeface="Calibri" panose="020F0502020204030204" pitchFamily="34" charset="0"/>
              <a:sym typeface="+mn-lt"/>
            </a:endParaRPr>
          </a:p>
        </p:txBody>
      </p:sp>
      <p:sp>
        <p:nvSpPr>
          <p:cNvPr id="5" name="文本框 31">
            <a:extLst>
              <a:ext uri="{FF2B5EF4-FFF2-40B4-BE49-F238E27FC236}">
                <a16:creationId xmlns:a16="http://schemas.microsoft.com/office/drawing/2014/main" id="{FAE58D1F-21DE-855C-5CEB-C059F150175D}"/>
              </a:ext>
            </a:extLst>
          </p:cNvPr>
          <p:cNvSpPr txBox="1">
            <a:spLocks noChangeArrowheads="1"/>
          </p:cNvSpPr>
          <p:nvPr/>
        </p:nvSpPr>
        <p:spPr bwMode="auto">
          <a:xfrm>
            <a:off x="5604612" y="1906427"/>
            <a:ext cx="579664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defRPr>
                <a:solidFill>
                  <a:schemeClr val="tx1"/>
                </a:solidFill>
                <a:latin typeface="Calibri" pitchFamily="34" charset="0"/>
                <a:ea typeface="宋体" pitchFamily="2" charset="-122"/>
              </a:defRPr>
            </a:lvl6pPr>
            <a:lvl7pPr marL="2971800" indent="-228600" fontAlgn="base">
              <a:spcBef>
                <a:spcPct val="0"/>
              </a:spcBef>
              <a:spcAft>
                <a:spcPct val="0"/>
              </a:spcAft>
              <a:defRPr>
                <a:solidFill>
                  <a:schemeClr val="tx1"/>
                </a:solidFill>
                <a:latin typeface="Calibri" pitchFamily="34" charset="0"/>
                <a:ea typeface="宋体" pitchFamily="2" charset="-122"/>
              </a:defRPr>
            </a:lvl7pPr>
            <a:lvl8pPr marL="3429000" indent="-228600" fontAlgn="base">
              <a:spcBef>
                <a:spcPct val="0"/>
              </a:spcBef>
              <a:spcAft>
                <a:spcPct val="0"/>
              </a:spcAft>
              <a:defRPr>
                <a:solidFill>
                  <a:schemeClr val="tx1"/>
                </a:solidFill>
                <a:latin typeface="Calibri" pitchFamily="34" charset="0"/>
                <a:ea typeface="宋体" pitchFamily="2" charset="-122"/>
              </a:defRPr>
            </a:lvl8pPr>
            <a:lvl9pPr marL="3886200" indent="-228600" fontAlgn="base">
              <a:spcBef>
                <a:spcPct val="0"/>
              </a:spcBef>
              <a:spcAft>
                <a:spcPct val="0"/>
              </a:spcAft>
              <a:defRPr>
                <a:solidFill>
                  <a:schemeClr val="tx1"/>
                </a:solidFill>
                <a:latin typeface="Calibri" pitchFamily="34" charset="0"/>
                <a:ea typeface="宋体" pitchFamily="2" charset="-122"/>
              </a:defRPr>
            </a:lvl9pPr>
          </a:lstStyle>
          <a:p>
            <a:pPr algn="ctr" defTabSz="685800"/>
            <a:r>
              <a:rPr lang="en-US" altLang="zh-CN" sz="2800" b="1" dirty="0" err="1">
                <a:solidFill>
                  <a:schemeClr val="accent6">
                    <a:lumMod val="50000"/>
                  </a:schemeClr>
                </a:solidFill>
                <a:latin typeface="Arial" panose="020B0604020202020204" pitchFamily="34" charset="0"/>
                <a:ea typeface="等线" panose="02010600030101010101" pitchFamily="2" charset="-122"/>
                <a:cs typeface="Arial" panose="020B0604020202020204" pitchFamily="34" charset="0"/>
                <a:sym typeface="+mn-lt"/>
              </a:rPr>
              <a:t>Thể</a:t>
            </a:r>
            <a:r>
              <a:rPr lang="en-US" altLang="zh-CN" sz="2800" b="1" dirty="0">
                <a:solidFill>
                  <a:schemeClr val="accent6">
                    <a:lumMod val="50000"/>
                  </a:schemeClr>
                </a:solidFill>
                <a:latin typeface="Arial" panose="020B0604020202020204" pitchFamily="34" charset="0"/>
                <a:ea typeface="等线" panose="02010600030101010101" pitchFamily="2" charset="-122"/>
                <a:cs typeface="Arial" panose="020B0604020202020204" pitchFamily="34" charset="0"/>
                <a:sym typeface="+mn-lt"/>
              </a:rPr>
              <a:t> </a:t>
            </a:r>
            <a:r>
              <a:rPr lang="en-US" altLang="zh-CN" sz="2800" b="1" dirty="0" err="1">
                <a:solidFill>
                  <a:schemeClr val="accent6">
                    <a:lumMod val="50000"/>
                  </a:schemeClr>
                </a:solidFill>
                <a:latin typeface="Arial" panose="020B0604020202020204" pitchFamily="34" charset="0"/>
                <a:ea typeface="等线" panose="02010600030101010101" pitchFamily="2" charset="-122"/>
                <a:cs typeface="Arial" panose="020B0604020202020204" pitchFamily="34" charset="0"/>
                <a:sym typeface="+mn-lt"/>
              </a:rPr>
              <a:t>tích</a:t>
            </a:r>
            <a:r>
              <a:rPr lang="en-US" altLang="zh-CN" sz="2800" b="1" dirty="0">
                <a:solidFill>
                  <a:schemeClr val="accent6">
                    <a:lumMod val="50000"/>
                  </a:schemeClr>
                </a:solidFill>
                <a:latin typeface="Arial" panose="020B0604020202020204" pitchFamily="34" charset="0"/>
                <a:ea typeface="等线" panose="02010600030101010101" pitchFamily="2" charset="-122"/>
                <a:cs typeface="Arial" panose="020B0604020202020204" pitchFamily="34" charset="0"/>
                <a:sym typeface="+mn-lt"/>
              </a:rPr>
              <a:t> </a:t>
            </a:r>
            <a:r>
              <a:rPr lang="en-US" altLang="zh-CN" sz="2800" b="1" dirty="0" err="1">
                <a:solidFill>
                  <a:schemeClr val="accent6">
                    <a:lumMod val="50000"/>
                  </a:schemeClr>
                </a:solidFill>
                <a:latin typeface="Arial" panose="020B0604020202020204" pitchFamily="34" charset="0"/>
                <a:ea typeface="等线" panose="02010600030101010101" pitchFamily="2" charset="-122"/>
                <a:cs typeface="Arial" panose="020B0604020202020204" pitchFamily="34" charset="0"/>
                <a:sym typeface="+mn-lt"/>
              </a:rPr>
              <a:t>hình</a:t>
            </a:r>
            <a:r>
              <a:rPr lang="en-US" altLang="zh-CN" sz="2800" b="1" dirty="0">
                <a:solidFill>
                  <a:schemeClr val="accent6">
                    <a:lumMod val="50000"/>
                  </a:schemeClr>
                </a:solidFill>
                <a:latin typeface="Arial" panose="020B0604020202020204" pitchFamily="34" charset="0"/>
                <a:ea typeface="等线" panose="02010600030101010101" pitchFamily="2" charset="-122"/>
                <a:cs typeface="Arial" panose="020B0604020202020204" pitchFamily="34" charset="0"/>
                <a:sym typeface="+mn-lt"/>
              </a:rPr>
              <a:t> </a:t>
            </a:r>
            <a:r>
              <a:rPr lang="en-US" altLang="zh-CN" sz="2800" b="1" dirty="0" err="1">
                <a:solidFill>
                  <a:schemeClr val="accent6">
                    <a:lumMod val="50000"/>
                  </a:schemeClr>
                </a:solidFill>
                <a:latin typeface="Arial" panose="020B0604020202020204" pitchFamily="34" charset="0"/>
                <a:ea typeface="等线" panose="02010600030101010101" pitchFamily="2" charset="-122"/>
                <a:cs typeface="Arial" panose="020B0604020202020204" pitchFamily="34" charset="0"/>
                <a:sym typeface="+mn-lt"/>
              </a:rPr>
              <a:t>hộp</a:t>
            </a:r>
            <a:r>
              <a:rPr lang="en-US" altLang="zh-CN" sz="2800" b="1" dirty="0">
                <a:solidFill>
                  <a:schemeClr val="accent6">
                    <a:lumMod val="50000"/>
                  </a:schemeClr>
                </a:solidFill>
                <a:latin typeface="Arial" panose="020B0604020202020204" pitchFamily="34" charset="0"/>
                <a:ea typeface="等线" panose="02010600030101010101" pitchFamily="2" charset="-122"/>
                <a:cs typeface="Arial" panose="020B0604020202020204" pitchFamily="34" charset="0"/>
                <a:sym typeface="+mn-lt"/>
              </a:rPr>
              <a:t> </a:t>
            </a:r>
            <a:r>
              <a:rPr lang="en-US" altLang="zh-CN" sz="2800" b="1" dirty="0" err="1">
                <a:solidFill>
                  <a:schemeClr val="accent6">
                    <a:lumMod val="50000"/>
                  </a:schemeClr>
                </a:solidFill>
                <a:latin typeface="Arial" panose="020B0604020202020204" pitchFamily="34" charset="0"/>
                <a:ea typeface="等线" panose="02010600030101010101" pitchFamily="2" charset="-122"/>
                <a:cs typeface="Arial" panose="020B0604020202020204" pitchFamily="34" charset="0"/>
                <a:sym typeface="+mn-lt"/>
              </a:rPr>
              <a:t>chữ</a:t>
            </a:r>
            <a:r>
              <a:rPr lang="en-US" altLang="zh-CN" sz="2800" b="1" dirty="0">
                <a:solidFill>
                  <a:schemeClr val="accent6">
                    <a:lumMod val="50000"/>
                  </a:schemeClr>
                </a:solidFill>
                <a:latin typeface="Arial" panose="020B0604020202020204" pitchFamily="34" charset="0"/>
                <a:ea typeface="等线" panose="02010600030101010101" pitchFamily="2" charset="-122"/>
                <a:cs typeface="Arial" panose="020B0604020202020204" pitchFamily="34" charset="0"/>
                <a:sym typeface="+mn-lt"/>
              </a:rPr>
              <a:t> </a:t>
            </a:r>
            <a:r>
              <a:rPr lang="en-US" altLang="zh-CN" sz="2800" b="1" dirty="0" err="1">
                <a:solidFill>
                  <a:schemeClr val="accent6">
                    <a:lumMod val="50000"/>
                  </a:schemeClr>
                </a:solidFill>
                <a:latin typeface="Arial" panose="020B0604020202020204" pitchFamily="34" charset="0"/>
                <a:ea typeface="等线" panose="02010600030101010101" pitchFamily="2" charset="-122"/>
                <a:cs typeface="Arial" panose="020B0604020202020204" pitchFamily="34" charset="0"/>
                <a:sym typeface="+mn-lt"/>
              </a:rPr>
              <a:t>nhật</a:t>
            </a:r>
            <a:r>
              <a:rPr lang="en-US" altLang="zh-CN" sz="2800" b="1" dirty="0">
                <a:solidFill>
                  <a:schemeClr val="accent6">
                    <a:lumMod val="50000"/>
                  </a:schemeClr>
                </a:solidFill>
                <a:latin typeface="Arial" panose="020B0604020202020204" pitchFamily="34" charset="0"/>
                <a:ea typeface="等线" panose="02010600030101010101" pitchFamily="2" charset="-122"/>
                <a:cs typeface="Arial" panose="020B0604020202020204" pitchFamily="34" charset="0"/>
                <a:sym typeface="+mn-lt"/>
              </a:rPr>
              <a:t> </a:t>
            </a:r>
            <a:r>
              <a:rPr lang="en-US" altLang="zh-CN" sz="2800" b="1" dirty="0" err="1">
                <a:solidFill>
                  <a:schemeClr val="accent6">
                    <a:lumMod val="50000"/>
                  </a:schemeClr>
                </a:solidFill>
                <a:latin typeface="Arial" panose="020B0604020202020204" pitchFamily="34" charset="0"/>
                <a:ea typeface="等线" panose="02010600030101010101" pitchFamily="2" charset="-122"/>
                <a:cs typeface="Arial" panose="020B0604020202020204" pitchFamily="34" charset="0"/>
                <a:sym typeface="+mn-lt"/>
              </a:rPr>
              <a:t>là</a:t>
            </a:r>
            <a:r>
              <a:rPr lang="en-US" altLang="zh-CN" sz="2800" b="1" dirty="0">
                <a:solidFill>
                  <a:schemeClr val="accent6">
                    <a:lumMod val="50000"/>
                  </a:schemeClr>
                </a:solidFill>
                <a:latin typeface="Arial" panose="020B0604020202020204" pitchFamily="34" charset="0"/>
                <a:ea typeface="等线" panose="02010600030101010101" pitchFamily="2" charset="-122"/>
                <a:cs typeface="Arial" panose="020B0604020202020204" pitchFamily="34" charset="0"/>
                <a:sym typeface="+mn-lt"/>
              </a:rPr>
              <a:t>:</a:t>
            </a:r>
            <a:endParaRPr lang="zh-CN" altLang="en-US" sz="2800" b="1" dirty="0">
              <a:solidFill>
                <a:schemeClr val="accent6">
                  <a:lumMod val="50000"/>
                </a:schemeClr>
              </a:solidFill>
              <a:latin typeface="Arial" panose="020B0604020202020204" pitchFamily="34" charset="0"/>
              <a:ea typeface="等线" panose="02010600030101010101" pitchFamily="2" charset="-122"/>
              <a:cs typeface="Arial" panose="020B0604020202020204" pitchFamily="34" charset="0"/>
              <a:sym typeface="+mn-lt"/>
            </a:endParaRPr>
          </a:p>
        </p:txBody>
      </p:sp>
      <p:sp>
        <p:nvSpPr>
          <p:cNvPr id="6" name="文本框 31">
            <a:extLst>
              <a:ext uri="{FF2B5EF4-FFF2-40B4-BE49-F238E27FC236}">
                <a16:creationId xmlns:a16="http://schemas.microsoft.com/office/drawing/2014/main" id="{95F6B73F-C7F2-1D90-4C21-E7D25D89FC21}"/>
              </a:ext>
            </a:extLst>
          </p:cNvPr>
          <p:cNvSpPr txBox="1">
            <a:spLocks noChangeArrowheads="1"/>
          </p:cNvSpPr>
          <p:nvPr/>
        </p:nvSpPr>
        <p:spPr bwMode="auto">
          <a:xfrm>
            <a:off x="6777836" y="2334371"/>
            <a:ext cx="353835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defRPr>
                <a:solidFill>
                  <a:schemeClr val="tx1"/>
                </a:solidFill>
                <a:latin typeface="Calibri" pitchFamily="34" charset="0"/>
                <a:ea typeface="宋体" pitchFamily="2" charset="-122"/>
              </a:defRPr>
            </a:lvl6pPr>
            <a:lvl7pPr marL="2971800" indent="-228600" fontAlgn="base">
              <a:spcBef>
                <a:spcPct val="0"/>
              </a:spcBef>
              <a:spcAft>
                <a:spcPct val="0"/>
              </a:spcAft>
              <a:defRPr>
                <a:solidFill>
                  <a:schemeClr val="tx1"/>
                </a:solidFill>
                <a:latin typeface="Calibri" pitchFamily="34" charset="0"/>
                <a:ea typeface="宋体" pitchFamily="2" charset="-122"/>
              </a:defRPr>
            </a:lvl7pPr>
            <a:lvl8pPr marL="3429000" indent="-228600" fontAlgn="base">
              <a:spcBef>
                <a:spcPct val="0"/>
              </a:spcBef>
              <a:spcAft>
                <a:spcPct val="0"/>
              </a:spcAft>
              <a:defRPr>
                <a:solidFill>
                  <a:schemeClr val="tx1"/>
                </a:solidFill>
                <a:latin typeface="Calibri" pitchFamily="34" charset="0"/>
                <a:ea typeface="宋体" pitchFamily="2" charset="-122"/>
              </a:defRPr>
            </a:lvl8pPr>
            <a:lvl9pPr marL="3886200" indent="-228600" fontAlgn="base">
              <a:spcBef>
                <a:spcPct val="0"/>
              </a:spcBef>
              <a:spcAft>
                <a:spcPct val="0"/>
              </a:spcAft>
              <a:defRPr>
                <a:solidFill>
                  <a:schemeClr val="tx1"/>
                </a:solidFill>
                <a:latin typeface="Calibri" pitchFamily="34" charset="0"/>
                <a:ea typeface="宋体" pitchFamily="2" charset="-122"/>
              </a:defRPr>
            </a:lvl9pPr>
          </a:lstStyle>
          <a:p>
            <a:pPr algn="ctr" defTabSz="685800"/>
            <a:r>
              <a:rPr lang="en-US" altLang="zh-CN" sz="2800" b="1" dirty="0">
                <a:solidFill>
                  <a:schemeClr val="accent6">
                    <a:lumMod val="50000"/>
                  </a:schemeClr>
                </a:solidFill>
                <a:latin typeface="Arial" panose="020B0604020202020204" pitchFamily="34" charset="0"/>
                <a:ea typeface="等线" panose="02010600030101010101" pitchFamily="2" charset="-122"/>
                <a:cs typeface="Arial" panose="020B0604020202020204" pitchFamily="34" charset="0"/>
                <a:sym typeface="+mn-lt"/>
              </a:rPr>
              <a:t>9 × 6 × 5 = 270 (cm</a:t>
            </a:r>
            <a:r>
              <a:rPr lang="en-US" altLang="zh-CN" sz="2800" b="1" baseline="30000" dirty="0">
                <a:solidFill>
                  <a:schemeClr val="accent6">
                    <a:lumMod val="50000"/>
                  </a:schemeClr>
                </a:solidFill>
                <a:latin typeface="Arial" panose="020B0604020202020204" pitchFamily="34" charset="0"/>
                <a:ea typeface="等线" panose="02010600030101010101" pitchFamily="2" charset="-122"/>
                <a:cs typeface="Arial" panose="020B0604020202020204" pitchFamily="34" charset="0"/>
                <a:sym typeface="+mn-lt"/>
              </a:rPr>
              <a:t>3</a:t>
            </a:r>
            <a:r>
              <a:rPr lang="en-US" altLang="zh-CN" sz="2800" b="1" dirty="0">
                <a:solidFill>
                  <a:schemeClr val="accent6">
                    <a:lumMod val="50000"/>
                  </a:schemeClr>
                </a:solidFill>
                <a:latin typeface="Arial" panose="020B0604020202020204" pitchFamily="34" charset="0"/>
                <a:ea typeface="等线" panose="02010600030101010101" pitchFamily="2" charset="-122"/>
                <a:cs typeface="Arial" panose="020B0604020202020204" pitchFamily="34" charset="0"/>
                <a:sym typeface="+mn-lt"/>
              </a:rPr>
              <a:t>)</a:t>
            </a:r>
            <a:endParaRPr lang="zh-CN" altLang="en-US" sz="2800" b="1" dirty="0">
              <a:solidFill>
                <a:schemeClr val="accent6">
                  <a:lumMod val="50000"/>
                </a:schemeClr>
              </a:solidFill>
              <a:latin typeface="Arial" panose="020B0604020202020204" pitchFamily="34" charset="0"/>
              <a:ea typeface="等线" panose="02010600030101010101" pitchFamily="2" charset="-122"/>
              <a:cs typeface="Arial" panose="020B0604020202020204" pitchFamily="34" charset="0"/>
              <a:sym typeface="+mn-lt"/>
            </a:endParaRPr>
          </a:p>
        </p:txBody>
      </p:sp>
      <p:sp>
        <p:nvSpPr>
          <p:cNvPr id="7" name="文本框 31">
            <a:extLst>
              <a:ext uri="{FF2B5EF4-FFF2-40B4-BE49-F238E27FC236}">
                <a16:creationId xmlns:a16="http://schemas.microsoft.com/office/drawing/2014/main" id="{EC12F439-BA8C-974D-B151-D7EB16149467}"/>
              </a:ext>
            </a:extLst>
          </p:cNvPr>
          <p:cNvSpPr txBox="1">
            <a:spLocks noChangeArrowheads="1"/>
          </p:cNvSpPr>
          <p:nvPr/>
        </p:nvSpPr>
        <p:spPr bwMode="auto">
          <a:xfrm>
            <a:off x="5604612" y="2753068"/>
            <a:ext cx="579664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defRPr>
                <a:solidFill>
                  <a:schemeClr val="tx1"/>
                </a:solidFill>
                <a:latin typeface="Calibri" pitchFamily="34" charset="0"/>
                <a:ea typeface="宋体" pitchFamily="2" charset="-122"/>
              </a:defRPr>
            </a:lvl6pPr>
            <a:lvl7pPr marL="2971800" indent="-228600" fontAlgn="base">
              <a:spcBef>
                <a:spcPct val="0"/>
              </a:spcBef>
              <a:spcAft>
                <a:spcPct val="0"/>
              </a:spcAft>
              <a:defRPr>
                <a:solidFill>
                  <a:schemeClr val="tx1"/>
                </a:solidFill>
                <a:latin typeface="Calibri" pitchFamily="34" charset="0"/>
                <a:ea typeface="宋体" pitchFamily="2" charset="-122"/>
              </a:defRPr>
            </a:lvl7pPr>
            <a:lvl8pPr marL="3429000" indent="-228600" fontAlgn="base">
              <a:spcBef>
                <a:spcPct val="0"/>
              </a:spcBef>
              <a:spcAft>
                <a:spcPct val="0"/>
              </a:spcAft>
              <a:defRPr>
                <a:solidFill>
                  <a:schemeClr val="tx1"/>
                </a:solidFill>
                <a:latin typeface="Calibri" pitchFamily="34" charset="0"/>
                <a:ea typeface="宋体" pitchFamily="2" charset="-122"/>
              </a:defRPr>
            </a:lvl8pPr>
            <a:lvl9pPr marL="3886200" indent="-228600" fontAlgn="base">
              <a:spcBef>
                <a:spcPct val="0"/>
              </a:spcBef>
              <a:spcAft>
                <a:spcPct val="0"/>
              </a:spcAft>
              <a:defRPr>
                <a:solidFill>
                  <a:schemeClr val="tx1"/>
                </a:solidFill>
                <a:latin typeface="Calibri" pitchFamily="34" charset="0"/>
                <a:ea typeface="宋体" pitchFamily="2" charset="-122"/>
              </a:defRPr>
            </a:lvl9pPr>
          </a:lstStyle>
          <a:p>
            <a:pPr algn="ctr" defTabSz="685800"/>
            <a:r>
              <a:rPr lang="en-US" altLang="zh-CN" sz="2800" b="1" dirty="0" err="1">
                <a:solidFill>
                  <a:schemeClr val="accent6">
                    <a:lumMod val="50000"/>
                  </a:schemeClr>
                </a:solidFill>
                <a:latin typeface="Arial" panose="020B0604020202020204" pitchFamily="34" charset="0"/>
                <a:ea typeface="等线" panose="02010600030101010101" pitchFamily="2" charset="-122"/>
                <a:cs typeface="Arial" panose="020B0604020202020204" pitchFamily="34" charset="0"/>
                <a:sym typeface="+mn-lt"/>
              </a:rPr>
              <a:t>Thể</a:t>
            </a:r>
            <a:r>
              <a:rPr lang="en-US" altLang="zh-CN" sz="2800" b="1" dirty="0">
                <a:solidFill>
                  <a:schemeClr val="accent6">
                    <a:lumMod val="50000"/>
                  </a:schemeClr>
                </a:solidFill>
                <a:latin typeface="Arial" panose="020B0604020202020204" pitchFamily="34" charset="0"/>
                <a:ea typeface="等线" panose="02010600030101010101" pitchFamily="2" charset="-122"/>
                <a:cs typeface="Arial" panose="020B0604020202020204" pitchFamily="34" charset="0"/>
                <a:sym typeface="+mn-lt"/>
              </a:rPr>
              <a:t> </a:t>
            </a:r>
            <a:r>
              <a:rPr lang="en-US" altLang="zh-CN" sz="2800" b="1" dirty="0" err="1">
                <a:solidFill>
                  <a:schemeClr val="accent6">
                    <a:lumMod val="50000"/>
                  </a:schemeClr>
                </a:solidFill>
                <a:latin typeface="Arial" panose="020B0604020202020204" pitchFamily="34" charset="0"/>
                <a:ea typeface="等线" panose="02010600030101010101" pitchFamily="2" charset="-122"/>
                <a:cs typeface="Arial" panose="020B0604020202020204" pitchFamily="34" charset="0"/>
                <a:sym typeface="+mn-lt"/>
              </a:rPr>
              <a:t>tích</a:t>
            </a:r>
            <a:r>
              <a:rPr lang="en-US" altLang="zh-CN" sz="2800" b="1" dirty="0">
                <a:solidFill>
                  <a:schemeClr val="accent6">
                    <a:lumMod val="50000"/>
                  </a:schemeClr>
                </a:solidFill>
                <a:latin typeface="Arial" panose="020B0604020202020204" pitchFamily="34" charset="0"/>
                <a:ea typeface="等线" panose="02010600030101010101" pitchFamily="2" charset="-122"/>
                <a:cs typeface="Arial" panose="020B0604020202020204" pitchFamily="34" charset="0"/>
                <a:sym typeface="+mn-lt"/>
              </a:rPr>
              <a:t> </a:t>
            </a:r>
            <a:r>
              <a:rPr lang="en-US" altLang="zh-CN" sz="2800" b="1" dirty="0" err="1">
                <a:solidFill>
                  <a:schemeClr val="accent6">
                    <a:lumMod val="50000"/>
                  </a:schemeClr>
                </a:solidFill>
                <a:latin typeface="Arial" panose="020B0604020202020204" pitchFamily="34" charset="0"/>
                <a:ea typeface="等线" panose="02010600030101010101" pitchFamily="2" charset="-122"/>
                <a:cs typeface="Arial" panose="020B0604020202020204" pitchFamily="34" charset="0"/>
                <a:sym typeface="+mn-lt"/>
              </a:rPr>
              <a:t>hình</a:t>
            </a:r>
            <a:r>
              <a:rPr lang="en-US" altLang="zh-CN" sz="2800" b="1" dirty="0">
                <a:solidFill>
                  <a:schemeClr val="accent6">
                    <a:lumMod val="50000"/>
                  </a:schemeClr>
                </a:solidFill>
                <a:latin typeface="Arial" panose="020B0604020202020204" pitchFamily="34" charset="0"/>
                <a:ea typeface="等线" panose="02010600030101010101" pitchFamily="2" charset="-122"/>
                <a:cs typeface="Arial" panose="020B0604020202020204" pitchFamily="34" charset="0"/>
                <a:sym typeface="+mn-lt"/>
              </a:rPr>
              <a:t> </a:t>
            </a:r>
            <a:r>
              <a:rPr lang="en-US" altLang="zh-CN" sz="2800" b="1" dirty="0" err="1">
                <a:solidFill>
                  <a:schemeClr val="accent6">
                    <a:lumMod val="50000"/>
                  </a:schemeClr>
                </a:solidFill>
                <a:latin typeface="Arial" panose="020B0604020202020204" pitchFamily="34" charset="0"/>
                <a:ea typeface="等线" panose="02010600030101010101" pitchFamily="2" charset="-122"/>
                <a:cs typeface="Arial" panose="020B0604020202020204" pitchFamily="34" charset="0"/>
                <a:sym typeface="+mn-lt"/>
              </a:rPr>
              <a:t>lập</a:t>
            </a:r>
            <a:r>
              <a:rPr lang="en-US" altLang="zh-CN" sz="2800" b="1" dirty="0">
                <a:solidFill>
                  <a:schemeClr val="accent6">
                    <a:lumMod val="50000"/>
                  </a:schemeClr>
                </a:solidFill>
                <a:latin typeface="Arial" panose="020B0604020202020204" pitchFamily="34" charset="0"/>
                <a:ea typeface="等线" panose="02010600030101010101" pitchFamily="2" charset="-122"/>
                <a:cs typeface="Arial" panose="020B0604020202020204" pitchFamily="34" charset="0"/>
                <a:sym typeface="+mn-lt"/>
              </a:rPr>
              <a:t> </a:t>
            </a:r>
            <a:r>
              <a:rPr lang="en-US" altLang="zh-CN" sz="2800" b="1" dirty="0" err="1">
                <a:solidFill>
                  <a:schemeClr val="accent6">
                    <a:lumMod val="50000"/>
                  </a:schemeClr>
                </a:solidFill>
                <a:latin typeface="Arial" panose="020B0604020202020204" pitchFamily="34" charset="0"/>
                <a:ea typeface="等线" panose="02010600030101010101" pitchFamily="2" charset="-122"/>
                <a:cs typeface="Arial" panose="020B0604020202020204" pitchFamily="34" charset="0"/>
                <a:sym typeface="+mn-lt"/>
              </a:rPr>
              <a:t>ph</a:t>
            </a:r>
            <a:r>
              <a:rPr lang="vi-VN" altLang="zh-CN" sz="2800" b="1" dirty="0">
                <a:solidFill>
                  <a:schemeClr val="accent6">
                    <a:lumMod val="50000"/>
                  </a:schemeClr>
                </a:solidFill>
                <a:latin typeface="Arial" panose="020B0604020202020204" pitchFamily="34" charset="0"/>
                <a:ea typeface="等线" panose="02010600030101010101" pitchFamily="2" charset="-122"/>
                <a:cs typeface="Arial" panose="020B0604020202020204" pitchFamily="34" charset="0"/>
                <a:sym typeface="+mn-lt"/>
              </a:rPr>
              <a:t>ư</a:t>
            </a:r>
            <a:r>
              <a:rPr lang="en-US" altLang="zh-CN" sz="2800" b="1" dirty="0" err="1">
                <a:solidFill>
                  <a:schemeClr val="accent6">
                    <a:lumMod val="50000"/>
                  </a:schemeClr>
                </a:solidFill>
                <a:latin typeface="Arial" panose="020B0604020202020204" pitchFamily="34" charset="0"/>
                <a:ea typeface="等线" panose="02010600030101010101" pitchFamily="2" charset="-122"/>
                <a:cs typeface="Arial" panose="020B0604020202020204" pitchFamily="34" charset="0"/>
                <a:sym typeface="+mn-lt"/>
              </a:rPr>
              <a:t>ơng</a:t>
            </a:r>
            <a:r>
              <a:rPr lang="en-US" altLang="zh-CN" sz="2800" b="1" dirty="0">
                <a:solidFill>
                  <a:schemeClr val="accent6">
                    <a:lumMod val="50000"/>
                  </a:schemeClr>
                </a:solidFill>
                <a:latin typeface="Arial" panose="020B0604020202020204" pitchFamily="34" charset="0"/>
                <a:ea typeface="等线" panose="02010600030101010101" pitchFamily="2" charset="-122"/>
                <a:cs typeface="Arial" panose="020B0604020202020204" pitchFamily="34" charset="0"/>
                <a:sym typeface="+mn-lt"/>
              </a:rPr>
              <a:t> </a:t>
            </a:r>
            <a:r>
              <a:rPr lang="en-US" altLang="zh-CN" sz="2800" b="1" dirty="0" err="1">
                <a:solidFill>
                  <a:schemeClr val="accent6">
                    <a:lumMod val="50000"/>
                  </a:schemeClr>
                </a:solidFill>
                <a:latin typeface="Arial" panose="020B0604020202020204" pitchFamily="34" charset="0"/>
                <a:ea typeface="等线" panose="02010600030101010101" pitchFamily="2" charset="-122"/>
                <a:cs typeface="Arial" panose="020B0604020202020204" pitchFamily="34" charset="0"/>
                <a:sym typeface="+mn-lt"/>
              </a:rPr>
              <a:t>là</a:t>
            </a:r>
            <a:r>
              <a:rPr lang="en-US" altLang="zh-CN" sz="2800" b="1" dirty="0">
                <a:solidFill>
                  <a:schemeClr val="accent6">
                    <a:lumMod val="50000"/>
                  </a:schemeClr>
                </a:solidFill>
                <a:latin typeface="Arial" panose="020B0604020202020204" pitchFamily="34" charset="0"/>
                <a:ea typeface="等线" panose="02010600030101010101" pitchFamily="2" charset="-122"/>
                <a:cs typeface="Arial" panose="020B0604020202020204" pitchFamily="34" charset="0"/>
                <a:sym typeface="+mn-lt"/>
              </a:rPr>
              <a:t>:</a:t>
            </a:r>
            <a:endParaRPr lang="zh-CN" altLang="en-US" sz="2800" b="1" dirty="0">
              <a:solidFill>
                <a:schemeClr val="accent6">
                  <a:lumMod val="50000"/>
                </a:schemeClr>
              </a:solidFill>
              <a:latin typeface="Arial" panose="020B0604020202020204" pitchFamily="34" charset="0"/>
              <a:ea typeface="等线" panose="02010600030101010101" pitchFamily="2" charset="-122"/>
              <a:cs typeface="Arial" panose="020B0604020202020204" pitchFamily="34" charset="0"/>
              <a:sym typeface="+mn-lt"/>
            </a:endParaRPr>
          </a:p>
        </p:txBody>
      </p:sp>
      <p:sp>
        <p:nvSpPr>
          <p:cNvPr id="8" name="文本框 31">
            <a:extLst>
              <a:ext uri="{FF2B5EF4-FFF2-40B4-BE49-F238E27FC236}">
                <a16:creationId xmlns:a16="http://schemas.microsoft.com/office/drawing/2014/main" id="{06CE4278-DC39-C9E4-E432-3D6DC8C13B1E}"/>
              </a:ext>
            </a:extLst>
          </p:cNvPr>
          <p:cNvSpPr txBox="1">
            <a:spLocks noChangeArrowheads="1"/>
          </p:cNvSpPr>
          <p:nvPr/>
        </p:nvSpPr>
        <p:spPr bwMode="auto">
          <a:xfrm>
            <a:off x="6777505" y="3250537"/>
            <a:ext cx="353835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defRPr>
                <a:solidFill>
                  <a:schemeClr val="tx1"/>
                </a:solidFill>
                <a:latin typeface="Calibri" pitchFamily="34" charset="0"/>
                <a:ea typeface="宋体" pitchFamily="2" charset="-122"/>
              </a:defRPr>
            </a:lvl6pPr>
            <a:lvl7pPr marL="2971800" indent="-228600" fontAlgn="base">
              <a:spcBef>
                <a:spcPct val="0"/>
              </a:spcBef>
              <a:spcAft>
                <a:spcPct val="0"/>
              </a:spcAft>
              <a:defRPr>
                <a:solidFill>
                  <a:schemeClr val="tx1"/>
                </a:solidFill>
                <a:latin typeface="Calibri" pitchFamily="34" charset="0"/>
                <a:ea typeface="宋体" pitchFamily="2" charset="-122"/>
              </a:defRPr>
            </a:lvl7pPr>
            <a:lvl8pPr marL="3429000" indent="-228600" fontAlgn="base">
              <a:spcBef>
                <a:spcPct val="0"/>
              </a:spcBef>
              <a:spcAft>
                <a:spcPct val="0"/>
              </a:spcAft>
              <a:defRPr>
                <a:solidFill>
                  <a:schemeClr val="tx1"/>
                </a:solidFill>
                <a:latin typeface="Calibri" pitchFamily="34" charset="0"/>
                <a:ea typeface="宋体" pitchFamily="2" charset="-122"/>
              </a:defRPr>
            </a:lvl8pPr>
            <a:lvl9pPr marL="3886200" indent="-228600" fontAlgn="base">
              <a:spcBef>
                <a:spcPct val="0"/>
              </a:spcBef>
              <a:spcAft>
                <a:spcPct val="0"/>
              </a:spcAft>
              <a:defRPr>
                <a:solidFill>
                  <a:schemeClr val="tx1"/>
                </a:solidFill>
                <a:latin typeface="Calibri" pitchFamily="34" charset="0"/>
                <a:ea typeface="宋体" pitchFamily="2" charset="-122"/>
              </a:defRPr>
            </a:lvl9pPr>
          </a:lstStyle>
          <a:p>
            <a:pPr algn="ctr" defTabSz="685800"/>
            <a:r>
              <a:rPr lang="en-US" altLang="zh-CN" sz="2800" b="1" dirty="0">
                <a:solidFill>
                  <a:schemeClr val="accent6">
                    <a:lumMod val="50000"/>
                  </a:schemeClr>
                </a:solidFill>
                <a:latin typeface="Arial" panose="020B0604020202020204" pitchFamily="34" charset="0"/>
                <a:ea typeface="等线" panose="02010600030101010101" pitchFamily="2" charset="-122"/>
                <a:cs typeface="Arial" panose="020B0604020202020204" pitchFamily="34" charset="0"/>
                <a:sym typeface="+mn-lt"/>
              </a:rPr>
              <a:t>4 × 4 × 4 = 64 (cm</a:t>
            </a:r>
            <a:r>
              <a:rPr lang="en-US" altLang="zh-CN" sz="2800" b="1" baseline="30000" dirty="0">
                <a:solidFill>
                  <a:schemeClr val="accent6">
                    <a:lumMod val="50000"/>
                  </a:schemeClr>
                </a:solidFill>
                <a:latin typeface="Arial" panose="020B0604020202020204" pitchFamily="34" charset="0"/>
                <a:ea typeface="等线" panose="02010600030101010101" pitchFamily="2" charset="-122"/>
                <a:cs typeface="Arial" panose="020B0604020202020204" pitchFamily="34" charset="0"/>
                <a:sym typeface="+mn-lt"/>
              </a:rPr>
              <a:t>3</a:t>
            </a:r>
            <a:r>
              <a:rPr lang="en-US" altLang="zh-CN" sz="2800" b="1" dirty="0">
                <a:solidFill>
                  <a:schemeClr val="accent6">
                    <a:lumMod val="50000"/>
                  </a:schemeClr>
                </a:solidFill>
                <a:latin typeface="Arial" panose="020B0604020202020204" pitchFamily="34" charset="0"/>
                <a:ea typeface="等线" panose="02010600030101010101" pitchFamily="2" charset="-122"/>
                <a:cs typeface="Arial" panose="020B0604020202020204" pitchFamily="34" charset="0"/>
                <a:sym typeface="+mn-lt"/>
              </a:rPr>
              <a:t>)</a:t>
            </a:r>
            <a:endParaRPr lang="zh-CN" altLang="en-US" sz="2800" b="1" dirty="0">
              <a:solidFill>
                <a:schemeClr val="accent6">
                  <a:lumMod val="50000"/>
                </a:schemeClr>
              </a:solidFill>
              <a:latin typeface="Arial" panose="020B0604020202020204" pitchFamily="34" charset="0"/>
              <a:ea typeface="等线" panose="02010600030101010101" pitchFamily="2" charset="-122"/>
              <a:cs typeface="Arial" panose="020B0604020202020204" pitchFamily="34" charset="0"/>
              <a:sym typeface="+mn-lt"/>
            </a:endParaRPr>
          </a:p>
        </p:txBody>
      </p:sp>
      <p:sp>
        <p:nvSpPr>
          <p:cNvPr id="9" name="文本框 31">
            <a:extLst>
              <a:ext uri="{FF2B5EF4-FFF2-40B4-BE49-F238E27FC236}">
                <a16:creationId xmlns:a16="http://schemas.microsoft.com/office/drawing/2014/main" id="{13C9AEFB-6493-A6DC-5103-44E6A9BE3479}"/>
              </a:ext>
            </a:extLst>
          </p:cNvPr>
          <p:cNvSpPr txBox="1">
            <a:spLocks noChangeArrowheads="1"/>
          </p:cNvSpPr>
          <p:nvPr/>
        </p:nvSpPr>
        <p:spPr bwMode="auto">
          <a:xfrm>
            <a:off x="5648363" y="3694985"/>
            <a:ext cx="579664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defRPr>
                <a:solidFill>
                  <a:schemeClr val="tx1"/>
                </a:solidFill>
                <a:latin typeface="Calibri" pitchFamily="34" charset="0"/>
                <a:ea typeface="宋体" pitchFamily="2" charset="-122"/>
              </a:defRPr>
            </a:lvl6pPr>
            <a:lvl7pPr marL="2971800" indent="-228600" fontAlgn="base">
              <a:spcBef>
                <a:spcPct val="0"/>
              </a:spcBef>
              <a:spcAft>
                <a:spcPct val="0"/>
              </a:spcAft>
              <a:defRPr>
                <a:solidFill>
                  <a:schemeClr val="tx1"/>
                </a:solidFill>
                <a:latin typeface="Calibri" pitchFamily="34" charset="0"/>
                <a:ea typeface="宋体" pitchFamily="2" charset="-122"/>
              </a:defRPr>
            </a:lvl7pPr>
            <a:lvl8pPr marL="3429000" indent="-228600" fontAlgn="base">
              <a:spcBef>
                <a:spcPct val="0"/>
              </a:spcBef>
              <a:spcAft>
                <a:spcPct val="0"/>
              </a:spcAft>
              <a:defRPr>
                <a:solidFill>
                  <a:schemeClr val="tx1"/>
                </a:solidFill>
                <a:latin typeface="Calibri" pitchFamily="34" charset="0"/>
                <a:ea typeface="宋体" pitchFamily="2" charset="-122"/>
              </a:defRPr>
            </a:lvl8pPr>
            <a:lvl9pPr marL="3886200" indent="-228600" fontAlgn="base">
              <a:spcBef>
                <a:spcPct val="0"/>
              </a:spcBef>
              <a:spcAft>
                <a:spcPct val="0"/>
              </a:spcAft>
              <a:defRPr>
                <a:solidFill>
                  <a:schemeClr val="tx1"/>
                </a:solidFill>
                <a:latin typeface="Calibri" pitchFamily="34" charset="0"/>
                <a:ea typeface="宋体" pitchFamily="2" charset="-122"/>
              </a:defRPr>
            </a:lvl9pPr>
          </a:lstStyle>
          <a:p>
            <a:pPr algn="ctr" defTabSz="685800"/>
            <a:r>
              <a:rPr lang="en-US" altLang="zh-CN" sz="2800" b="1" dirty="0" err="1">
                <a:solidFill>
                  <a:srgbClr val="C00000"/>
                </a:solidFill>
                <a:latin typeface="Arial" panose="020B0604020202020204" pitchFamily="34" charset="0"/>
                <a:ea typeface="等线" panose="02010600030101010101" pitchFamily="2" charset="-122"/>
                <a:cs typeface="Arial" panose="020B0604020202020204" pitchFamily="34" charset="0"/>
                <a:sym typeface="+mn-lt"/>
              </a:rPr>
              <a:t>Thể</a:t>
            </a:r>
            <a:r>
              <a:rPr lang="en-US" altLang="zh-CN" sz="2800" b="1" dirty="0">
                <a:solidFill>
                  <a:srgbClr val="C00000"/>
                </a:solidFill>
                <a:latin typeface="Arial" panose="020B0604020202020204" pitchFamily="34" charset="0"/>
                <a:ea typeface="等线" panose="02010600030101010101" pitchFamily="2" charset="-122"/>
                <a:cs typeface="Arial" panose="020B0604020202020204" pitchFamily="34" charset="0"/>
                <a:sym typeface="+mn-lt"/>
              </a:rPr>
              <a:t> </a:t>
            </a:r>
            <a:r>
              <a:rPr lang="en-US" altLang="zh-CN" sz="2800" b="1" dirty="0" err="1">
                <a:solidFill>
                  <a:srgbClr val="C00000"/>
                </a:solidFill>
                <a:latin typeface="Arial" panose="020B0604020202020204" pitchFamily="34" charset="0"/>
                <a:ea typeface="等线" panose="02010600030101010101" pitchFamily="2" charset="-122"/>
                <a:cs typeface="Arial" panose="020B0604020202020204" pitchFamily="34" charset="0"/>
                <a:sym typeface="+mn-lt"/>
              </a:rPr>
              <a:t>tích</a:t>
            </a:r>
            <a:r>
              <a:rPr lang="en-US" altLang="zh-CN" sz="2800" b="1" dirty="0">
                <a:solidFill>
                  <a:srgbClr val="C00000"/>
                </a:solidFill>
                <a:latin typeface="Arial" panose="020B0604020202020204" pitchFamily="34" charset="0"/>
                <a:ea typeface="等线" panose="02010600030101010101" pitchFamily="2" charset="-122"/>
                <a:cs typeface="Arial" panose="020B0604020202020204" pitchFamily="34" charset="0"/>
                <a:sym typeface="+mn-lt"/>
              </a:rPr>
              <a:t> </a:t>
            </a:r>
            <a:r>
              <a:rPr lang="en-US" altLang="zh-CN" sz="2800" b="1" dirty="0" err="1">
                <a:solidFill>
                  <a:srgbClr val="C00000"/>
                </a:solidFill>
                <a:latin typeface="Arial" panose="020B0604020202020204" pitchFamily="34" charset="0"/>
                <a:ea typeface="等线" panose="02010600030101010101" pitchFamily="2" charset="-122"/>
                <a:cs typeface="Arial" panose="020B0604020202020204" pitchFamily="34" charset="0"/>
                <a:sym typeface="+mn-lt"/>
              </a:rPr>
              <a:t>phần</a:t>
            </a:r>
            <a:r>
              <a:rPr lang="en-US" altLang="zh-CN" sz="2800" b="1" dirty="0">
                <a:solidFill>
                  <a:srgbClr val="C00000"/>
                </a:solidFill>
                <a:latin typeface="Arial" panose="020B0604020202020204" pitchFamily="34" charset="0"/>
                <a:ea typeface="等线" panose="02010600030101010101" pitchFamily="2" charset="-122"/>
                <a:cs typeface="Arial" panose="020B0604020202020204" pitchFamily="34" charset="0"/>
                <a:sym typeface="+mn-lt"/>
              </a:rPr>
              <a:t> </a:t>
            </a:r>
            <a:r>
              <a:rPr lang="en-US" altLang="zh-CN" sz="2800" b="1" dirty="0" err="1">
                <a:solidFill>
                  <a:srgbClr val="C00000"/>
                </a:solidFill>
                <a:latin typeface="Arial" panose="020B0604020202020204" pitchFamily="34" charset="0"/>
                <a:ea typeface="等线" panose="02010600030101010101" pitchFamily="2" charset="-122"/>
                <a:cs typeface="Arial" panose="020B0604020202020204" pitchFamily="34" charset="0"/>
                <a:sym typeface="+mn-lt"/>
              </a:rPr>
              <a:t>gỗ</a:t>
            </a:r>
            <a:r>
              <a:rPr lang="en-US" altLang="zh-CN" sz="2800" b="1" dirty="0">
                <a:solidFill>
                  <a:srgbClr val="C00000"/>
                </a:solidFill>
                <a:latin typeface="Arial" panose="020B0604020202020204" pitchFamily="34" charset="0"/>
                <a:ea typeface="等线" panose="02010600030101010101" pitchFamily="2" charset="-122"/>
                <a:cs typeface="Arial" panose="020B0604020202020204" pitchFamily="34" charset="0"/>
                <a:sym typeface="+mn-lt"/>
              </a:rPr>
              <a:t> </a:t>
            </a:r>
            <a:r>
              <a:rPr lang="en-US" altLang="zh-CN" sz="2800" b="1" dirty="0" err="1">
                <a:solidFill>
                  <a:srgbClr val="C00000"/>
                </a:solidFill>
                <a:latin typeface="Arial" panose="020B0604020202020204" pitchFamily="34" charset="0"/>
                <a:ea typeface="等线" panose="02010600030101010101" pitchFamily="2" charset="-122"/>
                <a:cs typeface="Arial" panose="020B0604020202020204" pitchFamily="34" charset="0"/>
                <a:sym typeface="+mn-lt"/>
              </a:rPr>
              <a:t>còn</a:t>
            </a:r>
            <a:r>
              <a:rPr lang="en-US" altLang="zh-CN" sz="2800" b="1" dirty="0">
                <a:solidFill>
                  <a:srgbClr val="C00000"/>
                </a:solidFill>
                <a:latin typeface="Arial" panose="020B0604020202020204" pitchFamily="34" charset="0"/>
                <a:ea typeface="等线" panose="02010600030101010101" pitchFamily="2" charset="-122"/>
                <a:cs typeface="Arial" panose="020B0604020202020204" pitchFamily="34" charset="0"/>
                <a:sym typeface="+mn-lt"/>
              </a:rPr>
              <a:t> </a:t>
            </a:r>
            <a:r>
              <a:rPr lang="en-US" altLang="zh-CN" sz="2800" b="1" dirty="0" err="1">
                <a:solidFill>
                  <a:srgbClr val="C00000"/>
                </a:solidFill>
                <a:latin typeface="Arial" panose="020B0604020202020204" pitchFamily="34" charset="0"/>
                <a:ea typeface="等线" panose="02010600030101010101" pitchFamily="2" charset="-122"/>
                <a:cs typeface="Arial" panose="020B0604020202020204" pitchFamily="34" charset="0"/>
                <a:sym typeface="+mn-lt"/>
              </a:rPr>
              <a:t>lại</a:t>
            </a:r>
            <a:r>
              <a:rPr lang="en-US" altLang="zh-CN" sz="2800" b="1" dirty="0">
                <a:solidFill>
                  <a:srgbClr val="C00000"/>
                </a:solidFill>
                <a:latin typeface="Arial" panose="020B0604020202020204" pitchFamily="34" charset="0"/>
                <a:ea typeface="等线" panose="02010600030101010101" pitchFamily="2" charset="-122"/>
                <a:cs typeface="Arial" panose="020B0604020202020204" pitchFamily="34" charset="0"/>
                <a:sym typeface="+mn-lt"/>
              </a:rPr>
              <a:t> </a:t>
            </a:r>
            <a:r>
              <a:rPr lang="en-US" altLang="zh-CN" sz="2800" b="1" dirty="0" err="1">
                <a:solidFill>
                  <a:srgbClr val="C00000"/>
                </a:solidFill>
                <a:latin typeface="Arial" panose="020B0604020202020204" pitchFamily="34" charset="0"/>
                <a:ea typeface="等线" panose="02010600030101010101" pitchFamily="2" charset="-122"/>
                <a:cs typeface="Arial" panose="020B0604020202020204" pitchFamily="34" charset="0"/>
                <a:sym typeface="+mn-lt"/>
              </a:rPr>
              <a:t>là</a:t>
            </a:r>
            <a:r>
              <a:rPr lang="en-US" altLang="zh-CN" sz="2800" b="1" dirty="0">
                <a:solidFill>
                  <a:srgbClr val="C00000"/>
                </a:solidFill>
                <a:latin typeface="Arial" panose="020B0604020202020204" pitchFamily="34" charset="0"/>
                <a:ea typeface="等线" panose="02010600030101010101" pitchFamily="2" charset="-122"/>
                <a:cs typeface="Arial" panose="020B0604020202020204" pitchFamily="34" charset="0"/>
                <a:sym typeface="+mn-lt"/>
              </a:rPr>
              <a:t>:</a:t>
            </a:r>
            <a:endParaRPr lang="zh-CN" altLang="en-US" sz="2800" b="1" dirty="0">
              <a:solidFill>
                <a:srgbClr val="C00000"/>
              </a:solidFill>
              <a:latin typeface="Arial" panose="020B0604020202020204" pitchFamily="34" charset="0"/>
              <a:ea typeface="等线" panose="02010600030101010101" pitchFamily="2" charset="-122"/>
              <a:cs typeface="Arial" panose="020B0604020202020204" pitchFamily="34" charset="0"/>
              <a:sym typeface="+mn-lt"/>
            </a:endParaRPr>
          </a:p>
        </p:txBody>
      </p:sp>
      <p:sp>
        <p:nvSpPr>
          <p:cNvPr id="10" name="文本框 31">
            <a:extLst>
              <a:ext uri="{FF2B5EF4-FFF2-40B4-BE49-F238E27FC236}">
                <a16:creationId xmlns:a16="http://schemas.microsoft.com/office/drawing/2014/main" id="{FD19119C-414F-F33F-2F51-F68D73C6E32A}"/>
              </a:ext>
            </a:extLst>
          </p:cNvPr>
          <p:cNvSpPr txBox="1">
            <a:spLocks noChangeArrowheads="1"/>
          </p:cNvSpPr>
          <p:nvPr/>
        </p:nvSpPr>
        <p:spPr bwMode="auto">
          <a:xfrm>
            <a:off x="6541817" y="4231520"/>
            <a:ext cx="392223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defRPr>
                <a:solidFill>
                  <a:schemeClr val="tx1"/>
                </a:solidFill>
                <a:latin typeface="Calibri" pitchFamily="34" charset="0"/>
                <a:ea typeface="宋体" pitchFamily="2" charset="-122"/>
              </a:defRPr>
            </a:lvl6pPr>
            <a:lvl7pPr marL="2971800" indent="-228600" fontAlgn="base">
              <a:spcBef>
                <a:spcPct val="0"/>
              </a:spcBef>
              <a:spcAft>
                <a:spcPct val="0"/>
              </a:spcAft>
              <a:defRPr>
                <a:solidFill>
                  <a:schemeClr val="tx1"/>
                </a:solidFill>
                <a:latin typeface="Calibri" pitchFamily="34" charset="0"/>
                <a:ea typeface="宋体" pitchFamily="2" charset="-122"/>
              </a:defRPr>
            </a:lvl7pPr>
            <a:lvl8pPr marL="3429000" indent="-228600" fontAlgn="base">
              <a:spcBef>
                <a:spcPct val="0"/>
              </a:spcBef>
              <a:spcAft>
                <a:spcPct val="0"/>
              </a:spcAft>
              <a:defRPr>
                <a:solidFill>
                  <a:schemeClr val="tx1"/>
                </a:solidFill>
                <a:latin typeface="Calibri" pitchFamily="34" charset="0"/>
                <a:ea typeface="宋体" pitchFamily="2" charset="-122"/>
              </a:defRPr>
            </a:lvl8pPr>
            <a:lvl9pPr marL="3886200" indent="-228600" fontAlgn="base">
              <a:spcBef>
                <a:spcPct val="0"/>
              </a:spcBef>
              <a:spcAft>
                <a:spcPct val="0"/>
              </a:spcAft>
              <a:defRPr>
                <a:solidFill>
                  <a:schemeClr val="tx1"/>
                </a:solidFill>
                <a:latin typeface="Calibri" pitchFamily="34" charset="0"/>
                <a:ea typeface="宋体" pitchFamily="2" charset="-122"/>
              </a:defRPr>
            </a:lvl9pPr>
          </a:lstStyle>
          <a:p>
            <a:pPr algn="ctr" defTabSz="685800"/>
            <a:r>
              <a:rPr lang="en-US" altLang="zh-CN" sz="2800" b="1" dirty="0">
                <a:solidFill>
                  <a:srgbClr val="C00000"/>
                </a:solidFill>
                <a:latin typeface="Arial" panose="020B0604020202020204" pitchFamily="34" charset="0"/>
                <a:cs typeface="Arial" panose="020B0604020202020204" pitchFamily="34" charset="0"/>
                <a:sym typeface="+mn-lt"/>
              </a:rPr>
              <a:t>270 - 64</a:t>
            </a:r>
            <a:r>
              <a:rPr lang="en-US" altLang="zh-CN" sz="2800" b="1" dirty="0">
                <a:solidFill>
                  <a:srgbClr val="C00000"/>
                </a:solidFill>
                <a:latin typeface="Arial" panose="020B0604020202020204" pitchFamily="34" charset="0"/>
                <a:ea typeface="等线" panose="02010600030101010101" pitchFamily="2" charset="-122"/>
                <a:cs typeface="Arial" panose="020B0604020202020204" pitchFamily="34" charset="0"/>
                <a:sym typeface="+mn-lt"/>
              </a:rPr>
              <a:t> = 206 (cm</a:t>
            </a:r>
            <a:r>
              <a:rPr lang="en-US" altLang="zh-CN" sz="2800" b="1" baseline="30000" dirty="0">
                <a:solidFill>
                  <a:srgbClr val="C00000"/>
                </a:solidFill>
                <a:latin typeface="Arial" panose="020B0604020202020204" pitchFamily="34" charset="0"/>
                <a:ea typeface="等线" panose="02010600030101010101" pitchFamily="2" charset="-122"/>
                <a:cs typeface="Arial" panose="020B0604020202020204" pitchFamily="34" charset="0"/>
                <a:sym typeface="+mn-lt"/>
              </a:rPr>
              <a:t>3</a:t>
            </a:r>
            <a:r>
              <a:rPr lang="en-US" altLang="zh-CN" sz="2800" b="1" dirty="0">
                <a:solidFill>
                  <a:srgbClr val="C00000"/>
                </a:solidFill>
                <a:latin typeface="Arial" panose="020B0604020202020204" pitchFamily="34" charset="0"/>
                <a:ea typeface="等线" panose="02010600030101010101" pitchFamily="2" charset="-122"/>
                <a:cs typeface="Arial" panose="020B0604020202020204" pitchFamily="34" charset="0"/>
                <a:sym typeface="+mn-lt"/>
              </a:rPr>
              <a:t>)</a:t>
            </a:r>
            <a:endParaRPr lang="zh-CN" altLang="en-US" sz="2800" b="1" dirty="0">
              <a:solidFill>
                <a:srgbClr val="C00000"/>
              </a:solidFill>
              <a:latin typeface="Arial" panose="020B0604020202020204" pitchFamily="34" charset="0"/>
              <a:ea typeface="等线" panose="02010600030101010101" pitchFamily="2" charset="-122"/>
              <a:cs typeface="Arial" panose="020B0604020202020204" pitchFamily="34" charset="0"/>
              <a:sym typeface="+mn-lt"/>
            </a:endParaRPr>
          </a:p>
        </p:txBody>
      </p:sp>
      <p:sp>
        <p:nvSpPr>
          <p:cNvPr id="11" name="文本框 31">
            <a:extLst>
              <a:ext uri="{FF2B5EF4-FFF2-40B4-BE49-F238E27FC236}">
                <a16:creationId xmlns:a16="http://schemas.microsoft.com/office/drawing/2014/main" id="{3E0E7A64-91C5-BBD3-4E8B-1FB13D197CF0}"/>
              </a:ext>
            </a:extLst>
          </p:cNvPr>
          <p:cNvSpPr txBox="1">
            <a:spLocks noChangeArrowheads="1"/>
          </p:cNvSpPr>
          <p:nvPr/>
        </p:nvSpPr>
        <p:spPr bwMode="auto">
          <a:xfrm>
            <a:off x="6669695" y="4783611"/>
            <a:ext cx="350714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defRPr>
                <a:solidFill>
                  <a:schemeClr val="tx1"/>
                </a:solidFill>
                <a:latin typeface="Calibri" pitchFamily="34" charset="0"/>
                <a:ea typeface="宋体" pitchFamily="2" charset="-122"/>
              </a:defRPr>
            </a:lvl6pPr>
            <a:lvl7pPr marL="2971800" indent="-228600" fontAlgn="base">
              <a:spcBef>
                <a:spcPct val="0"/>
              </a:spcBef>
              <a:spcAft>
                <a:spcPct val="0"/>
              </a:spcAft>
              <a:defRPr>
                <a:solidFill>
                  <a:schemeClr val="tx1"/>
                </a:solidFill>
                <a:latin typeface="Calibri" pitchFamily="34" charset="0"/>
                <a:ea typeface="宋体" pitchFamily="2" charset="-122"/>
              </a:defRPr>
            </a:lvl7pPr>
            <a:lvl8pPr marL="3429000" indent="-228600" fontAlgn="base">
              <a:spcBef>
                <a:spcPct val="0"/>
              </a:spcBef>
              <a:spcAft>
                <a:spcPct val="0"/>
              </a:spcAft>
              <a:defRPr>
                <a:solidFill>
                  <a:schemeClr val="tx1"/>
                </a:solidFill>
                <a:latin typeface="Calibri" pitchFamily="34" charset="0"/>
                <a:ea typeface="宋体" pitchFamily="2" charset="-122"/>
              </a:defRPr>
            </a:lvl8pPr>
            <a:lvl9pPr marL="3886200" indent="-228600" fontAlgn="base">
              <a:spcBef>
                <a:spcPct val="0"/>
              </a:spcBef>
              <a:spcAft>
                <a:spcPct val="0"/>
              </a:spcAft>
              <a:defRPr>
                <a:solidFill>
                  <a:schemeClr val="tx1"/>
                </a:solidFill>
                <a:latin typeface="Calibri" pitchFamily="34" charset="0"/>
                <a:ea typeface="宋体" pitchFamily="2" charset="-122"/>
              </a:defRPr>
            </a:lvl9pPr>
          </a:lstStyle>
          <a:p>
            <a:pPr algn="ctr" defTabSz="685800"/>
            <a:r>
              <a:rPr lang="en-US" altLang="zh-CN" sz="2800" b="1" dirty="0" err="1">
                <a:solidFill>
                  <a:schemeClr val="accent6">
                    <a:lumMod val="50000"/>
                  </a:schemeClr>
                </a:solidFill>
                <a:latin typeface="Arial" panose="020B0604020202020204" pitchFamily="34" charset="0"/>
                <a:ea typeface="等线" panose="02010600030101010101" pitchFamily="2" charset="-122"/>
                <a:cs typeface="Arial" panose="020B0604020202020204" pitchFamily="34" charset="0"/>
                <a:sym typeface="+mn-lt"/>
              </a:rPr>
              <a:t>Đáp</a:t>
            </a:r>
            <a:r>
              <a:rPr lang="en-US" altLang="zh-CN" sz="2800" b="1" dirty="0">
                <a:solidFill>
                  <a:schemeClr val="accent6">
                    <a:lumMod val="50000"/>
                  </a:schemeClr>
                </a:solidFill>
                <a:latin typeface="Arial" panose="020B0604020202020204" pitchFamily="34" charset="0"/>
                <a:ea typeface="等线" panose="02010600030101010101" pitchFamily="2" charset="-122"/>
                <a:cs typeface="Arial" panose="020B0604020202020204" pitchFamily="34" charset="0"/>
                <a:sym typeface="+mn-lt"/>
              </a:rPr>
              <a:t> </a:t>
            </a:r>
            <a:r>
              <a:rPr lang="en-US" altLang="zh-CN" sz="2800" b="1" dirty="0" err="1">
                <a:solidFill>
                  <a:schemeClr val="accent6">
                    <a:lumMod val="50000"/>
                  </a:schemeClr>
                </a:solidFill>
                <a:latin typeface="Arial" panose="020B0604020202020204" pitchFamily="34" charset="0"/>
                <a:ea typeface="等线" panose="02010600030101010101" pitchFamily="2" charset="-122"/>
                <a:cs typeface="Arial" panose="020B0604020202020204" pitchFamily="34" charset="0"/>
                <a:sym typeface="+mn-lt"/>
              </a:rPr>
              <a:t>số</a:t>
            </a:r>
            <a:r>
              <a:rPr lang="en-US" altLang="zh-CN" sz="2800" b="1" dirty="0">
                <a:solidFill>
                  <a:schemeClr val="accent6">
                    <a:lumMod val="50000"/>
                  </a:schemeClr>
                </a:solidFill>
                <a:latin typeface="Arial" panose="020B0604020202020204" pitchFamily="34" charset="0"/>
                <a:ea typeface="等线" panose="02010600030101010101" pitchFamily="2" charset="-122"/>
                <a:cs typeface="Arial" panose="020B0604020202020204" pitchFamily="34" charset="0"/>
                <a:sym typeface="+mn-lt"/>
              </a:rPr>
              <a:t>: 206cm</a:t>
            </a:r>
            <a:r>
              <a:rPr lang="en-US" altLang="zh-CN" sz="2800" b="1" baseline="30000" dirty="0">
                <a:solidFill>
                  <a:schemeClr val="accent6">
                    <a:lumMod val="50000"/>
                  </a:schemeClr>
                </a:solidFill>
                <a:latin typeface="Arial" panose="020B0604020202020204" pitchFamily="34" charset="0"/>
                <a:cs typeface="Arial" panose="020B0604020202020204" pitchFamily="34" charset="0"/>
                <a:sym typeface="+mn-lt"/>
              </a:rPr>
              <a:t>3</a:t>
            </a:r>
            <a:endParaRPr lang="zh-CN" altLang="en-US" sz="2800" b="1" dirty="0">
              <a:solidFill>
                <a:schemeClr val="accent6">
                  <a:lumMod val="50000"/>
                </a:schemeClr>
              </a:solidFill>
              <a:latin typeface="Arial" panose="020B0604020202020204" pitchFamily="34" charset="0"/>
              <a:ea typeface="等线" panose="02010600030101010101" pitchFamily="2" charset="-122"/>
              <a:cs typeface="Arial" panose="020B0604020202020204" pitchFamily="34" charset="0"/>
              <a:sym typeface="+mn-lt"/>
            </a:endParaRPr>
          </a:p>
        </p:txBody>
      </p:sp>
    </p:spTree>
    <p:extLst>
      <p:ext uri="{BB962C8B-B14F-4D97-AF65-F5344CB8AC3E}">
        <p14:creationId xmlns:p14="http://schemas.microsoft.com/office/powerpoint/2010/main" val="33457396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randombar(horizont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randombar(horizontal)">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randombar(horizontal)">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randombar(horizontal)">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randombar(horizontal)">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randombar(horizontal)">
                                      <p:cBhvr>
                                        <p:cTn id="4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6" grpId="0"/>
      <p:bldP spid="7" grpId="0"/>
      <p:bldP spid="8" grpId="0"/>
      <p:bldP spid="9" grpId="0"/>
      <p:bldP spid="10" grpId="0"/>
      <p:bldP spid="1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3" cstate="print">
            <a:extLst>
              <a:ext uri="{28A0092B-C50C-407E-A947-70E740481C1C}">
                <a14:useLocalDpi xmlns:a14="http://schemas.microsoft.com/office/drawing/2010/main" val="0"/>
              </a:ext>
            </a:extLst>
          </a:blip>
          <a:srcRect l="4600" t="17970" r="4486" b="19236"/>
          <a:stretch/>
        </p:blipFill>
        <p:spPr>
          <a:xfrm>
            <a:off x="523568" y="738724"/>
            <a:ext cx="7192370" cy="5380552"/>
          </a:xfrm>
          <a:prstGeom prst="rect">
            <a:avLst/>
          </a:prstGeom>
        </p:spPr>
      </p:pic>
      <p:pic>
        <p:nvPicPr>
          <p:cNvPr id="9" name="图片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21572" y="854025"/>
            <a:ext cx="4910925" cy="4910925"/>
          </a:xfrm>
          <a:prstGeom prst="rect">
            <a:avLst/>
          </a:prstGeom>
        </p:spPr>
      </p:pic>
      <p:sp>
        <p:nvSpPr>
          <p:cNvPr id="10" name="Rectangle 9">
            <a:extLst>
              <a:ext uri="{FF2B5EF4-FFF2-40B4-BE49-F238E27FC236}">
                <a16:creationId xmlns:a16="http://schemas.microsoft.com/office/drawing/2014/main" id="{418055A6-82F0-471A-C654-58CD1A0CFB71}"/>
              </a:ext>
            </a:extLst>
          </p:cNvPr>
          <p:cNvSpPr/>
          <p:nvPr/>
        </p:nvSpPr>
        <p:spPr>
          <a:xfrm>
            <a:off x="2069079" y="2009277"/>
            <a:ext cx="3952493" cy="3046988"/>
          </a:xfrm>
          <a:prstGeom prst="rect">
            <a:avLst/>
          </a:prstGeom>
          <a:noFill/>
        </p:spPr>
        <p:txBody>
          <a:bodyPr wrap="none" lIns="91440" tIns="45720" rIns="91440" bIns="45720">
            <a:spAutoFit/>
          </a:bodyPr>
          <a:lstStyle/>
          <a:p>
            <a:pPr algn="ctr"/>
            <a:r>
              <a:rPr lang="en-US" sz="9600" b="0" cap="none" spc="0">
                <a:ln w="28575">
                  <a:solidFill>
                    <a:schemeClr val="tx1"/>
                  </a:solidFill>
                </a:ln>
                <a:solidFill>
                  <a:srgbClr val="92D050"/>
                </a:solidFill>
                <a:latin typeface="Coiny" panose="02000903060500060000" pitchFamily="2" charset="0"/>
              </a:rPr>
              <a:t>CỦNG</a:t>
            </a:r>
          </a:p>
          <a:p>
            <a:pPr algn="ctr"/>
            <a:r>
              <a:rPr lang="en-US" sz="9600">
                <a:ln w="28575">
                  <a:solidFill>
                    <a:schemeClr val="tx1"/>
                  </a:solidFill>
                </a:ln>
                <a:solidFill>
                  <a:srgbClr val="92D050"/>
                </a:solidFill>
                <a:latin typeface="Coiny" panose="02000903060500060000" pitchFamily="2" charset="0"/>
              </a:rPr>
              <a:t>CỐ</a:t>
            </a:r>
            <a:endParaRPr lang="en-US" sz="9600" b="0" cap="none" spc="0">
              <a:ln w="28575">
                <a:solidFill>
                  <a:schemeClr val="tx1"/>
                </a:solidFill>
              </a:ln>
              <a:solidFill>
                <a:srgbClr val="92D050"/>
              </a:solidFill>
              <a:latin typeface="Coiny" panose="02000903060500060000" pitchFamily="2" charset="0"/>
            </a:endParaRPr>
          </a:p>
        </p:txBody>
      </p:sp>
    </p:spTree>
    <p:extLst>
      <p:ext uri="{BB962C8B-B14F-4D97-AF65-F5344CB8AC3E}">
        <p14:creationId xmlns:p14="http://schemas.microsoft.com/office/powerpoint/2010/main" val="37632719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par>
                                <p:cTn id="10" presetID="53" presetClass="entr" presetSubtype="16"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par>
                                <p:cTn id="15" presetID="14" presetClass="entr" presetSubtype="1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randombar(horizontal)">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883D5C7-9112-5B52-806C-22AE055AEDB2}"/>
              </a:ext>
            </a:extLst>
          </p:cNvPr>
          <p:cNvSpPr/>
          <p:nvPr/>
        </p:nvSpPr>
        <p:spPr>
          <a:xfrm>
            <a:off x="1850073" y="1720840"/>
            <a:ext cx="8491854" cy="3416320"/>
          </a:xfrm>
          <a:prstGeom prst="rect">
            <a:avLst/>
          </a:prstGeom>
          <a:noFill/>
        </p:spPr>
        <p:txBody>
          <a:bodyPr wrap="square" lIns="91440" tIns="45720" rIns="91440" bIns="45720">
            <a:spAutoFit/>
          </a:bodyPr>
          <a:lstStyle/>
          <a:p>
            <a:pPr algn="ctr"/>
            <a:r>
              <a:rPr lang="en-US" sz="7200" b="0" cap="none" spc="0">
                <a:ln w="0"/>
                <a:solidFill>
                  <a:srgbClr val="C00000"/>
                </a:solidFill>
                <a:latin typeface="SVN-Kitten" pitchFamily="50" charset="0"/>
              </a:rPr>
              <a:t>Muốn tính </a:t>
            </a:r>
            <a:r>
              <a:rPr lang="en-US" sz="7200" b="0" cap="none" spc="0">
                <a:ln w="0"/>
                <a:solidFill>
                  <a:srgbClr val="0070C0"/>
                </a:solidFill>
                <a:latin typeface="SVN-Kitten" pitchFamily="50" charset="0"/>
              </a:rPr>
              <a:t>thể tích của hình lập phương</a:t>
            </a:r>
            <a:r>
              <a:rPr lang="en-US" sz="7200" b="0" cap="none" spc="0">
                <a:ln w="0"/>
                <a:solidFill>
                  <a:srgbClr val="C00000"/>
                </a:solidFill>
                <a:latin typeface="SVN-Kitten" pitchFamily="50" charset="0"/>
              </a:rPr>
              <a:t>, </a:t>
            </a:r>
          </a:p>
          <a:p>
            <a:pPr algn="ctr"/>
            <a:r>
              <a:rPr lang="en-US" sz="7200" b="0" cap="none" spc="0">
                <a:ln w="0"/>
                <a:solidFill>
                  <a:srgbClr val="C00000"/>
                </a:solidFill>
                <a:latin typeface="SVN-Kitten" pitchFamily="50" charset="0"/>
              </a:rPr>
              <a:t>ta làm thế nào?</a:t>
            </a:r>
          </a:p>
        </p:txBody>
      </p:sp>
    </p:spTree>
    <p:extLst>
      <p:ext uri="{BB962C8B-B14F-4D97-AF65-F5344CB8AC3E}">
        <p14:creationId xmlns:p14="http://schemas.microsoft.com/office/powerpoint/2010/main" val="26414400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883D5C7-9112-5B52-806C-22AE055AEDB2}"/>
              </a:ext>
            </a:extLst>
          </p:cNvPr>
          <p:cNvSpPr/>
          <p:nvPr/>
        </p:nvSpPr>
        <p:spPr>
          <a:xfrm>
            <a:off x="1248198" y="1936283"/>
            <a:ext cx="9695604" cy="2985433"/>
          </a:xfrm>
          <a:prstGeom prst="rect">
            <a:avLst/>
          </a:prstGeom>
          <a:noFill/>
        </p:spPr>
        <p:txBody>
          <a:bodyPr wrap="square" lIns="91440" tIns="45720" rIns="91440" bIns="45720">
            <a:spAutoFit/>
          </a:bodyPr>
          <a:lstStyle/>
          <a:p>
            <a:pPr algn="ctr"/>
            <a:r>
              <a:rPr lang="en-US" sz="4800" b="0" cap="none" spc="0">
                <a:ln w="0"/>
                <a:solidFill>
                  <a:srgbClr val="0070C0"/>
                </a:solidFill>
                <a:latin typeface="SVN-Kitten" pitchFamily="50" charset="0"/>
              </a:rPr>
              <a:t>Muốn tính thể tích của hình lập phương, </a:t>
            </a:r>
          </a:p>
          <a:p>
            <a:pPr algn="ctr"/>
            <a:r>
              <a:rPr lang="en-US" sz="4800">
                <a:ln w="0"/>
                <a:solidFill>
                  <a:srgbClr val="0070C0"/>
                </a:solidFill>
                <a:latin typeface="SVN-Kitten" pitchFamily="50" charset="0"/>
              </a:rPr>
              <a:t>ta lấy cạnh nhân cạnh rồi nhân với cạnh.</a:t>
            </a:r>
          </a:p>
          <a:p>
            <a:pPr algn="ctr"/>
            <a:r>
              <a:rPr lang="en-US" sz="4400" b="1" cap="none" spc="0">
                <a:ln w="0"/>
                <a:solidFill>
                  <a:srgbClr val="C00000"/>
                </a:solidFill>
                <a:latin typeface="Arial" panose="020B0604020202020204" pitchFamily="34" charset="0"/>
                <a:cs typeface="Arial" panose="020B0604020202020204" pitchFamily="34" charset="0"/>
              </a:rPr>
              <a:t>V </a:t>
            </a:r>
            <a:r>
              <a:rPr lang="en-US" sz="4400" b="1">
                <a:ln w="0"/>
                <a:solidFill>
                  <a:srgbClr val="C00000"/>
                </a:solidFill>
                <a:latin typeface="Arial" panose="020B0604020202020204" pitchFamily="34" charset="0"/>
                <a:cs typeface="Arial" panose="020B0604020202020204" pitchFamily="34" charset="0"/>
              </a:rPr>
              <a:t>= a x a x a</a:t>
            </a:r>
            <a:endParaRPr lang="en-US" sz="4400" b="1" cap="none" spc="0">
              <a:ln w="0"/>
              <a:solidFill>
                <a:srgbClr val="C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548865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up)">
                                      <p:cBhvr>
                                        <p:cTn id="7" dur="500"/>
                                        <p:tgtEl>
                                          <p:spTgt spid="5">
                                            <p:txEl>
                                              <p:pRg st="0" end="0"/>
                                            </p:txEl>
                                          </p:spTgt>
                                        </p:tgtEl>
                                      </p:cBhvr>
                                    </p:animEffect>
                                  </p:childTnLst>
                                </p:cTn>
                              </p:par>
                              <p:par>
                                <p:cTn id="8" presetID="22" presetClass="entr" presetSubtype="1" fill="hold"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wipe(up)">
                                      <p:cBhvr>
                                        <p:cTn id="10" dur="500"/>
                                        <p:tgtEl>
                                          <p:spTgt spid="5">
                                            <p:txEl>
                                              <p:pRg st="1" end="1"/>
                                            </p:txEl>
                                          </p:spTgt>
                                        </p:tgtEl>
                                      </p:cBhvr>
                                    </p:animEffect>
                                  </p:childTnLst>
                                </p:cTn>
                              </p:par>
                              <p:par>
                                <p:cTn id="11" presetID="22" presetClass="entr" presetSubtype="1" fill="hold" nodeType="with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Effect transition="in" filter="wipe(up)">
                                      <p:cBhvr>
                                        <p:cTn id="13"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883D5C7-9112-5B52-806C-22AE055AEDB2}"/>
              </a:ext>
            </a:extLst>
          </p:cNvPr>
          <p:cNvSpPr/>
          <p:nvPr/>
        </p:nvSpPr>
        <p:spPr>
          <a:xfrm>
            <a:off x="1422994" y="1720840"/>
            <a:ext cx="9346011" cy="3416320"/>
          </a:xfrm>
          <a:prstGeom prst="rect">
            <a:avLst/>
          </a:prstGeom>
          <a:noFill/>
        </p:spPr>
        <p:txBody>
          <a:bodyPr wrap="square" lIns="91440" tIns="45720" rIns="91440" bIns="45720">
            <a:spAutoFit/>
          </a:bodyPr>
          <a:lstStyle/>
          <a:p>
            <a:pPr algn="ctr"/>
            <a:r>
              <a:rPr lang="en-US" sz="7200" b="0" cap="none" spc="0">
                <a:ln w="0"/>
                <a:solidFill>
                  <a:srgbClr val="C00000"/>
                </a:solidFill>
                <a:latin typeface="SVN-Kitten" pitchFamily="50" charset="0"/>
              </a:rPr>
              <a:t>Muốn tính </a:t>
            </a:r>
            <a:r>
              <a:rPr lang="en-US" sz="7200" b="0" cap="none" spc="0">
                <a:ln w="0"/>
                <a:solidFill>
                  <a:srgbClr val="0070C0"/>
                </a:solidFill>
                <a:latin typeface="SVN-Kitten" pitchFamily="50" charset="0"/>
              </a:rPr>
              <a:t>diện tích một mặt của hình lập phương</a:t>
            </a:r>
            <a:r>
              <a:rPr lang="en-US" sz="7200" b="0" cap="none" spc="0">
                <a:ln w="0"/>
                <a:solidFill>
                  <a:srgbClr val="C00000"/>
                </a:solidFill>
                <a:latin typeface="SVN-Kitten" pitchFamily="50" charset="0"/>
              </a:rPr>
              <a:t>, ta làm thế nào?</a:t>
            </a:r>
          </a:p>
        </p:txBody>
      </p:sp>
    </p:spTree>
    <p:extLst>
      <p:ext uri="{BB962C8B-B14F-4D97-AF65-F5344CB8AC3E}">
        <p14:creationId xmlns:p14="http://schemas.microsoft.com/office/powerpoint/2010/main" val="41272143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0B0F57F5-366C-80A2-460F-CA5BDA12AA2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22626" y="3231703"/>
            <a:ext cx="3905989" cy="3905989"/>
          </a:xfrm>
          <a:prstGeom prst="rect">
            <a:avLst/>
          </a:prstGeom>
        </p:spPr>
      </p:pic>
      <p:sp>
        <p:nvSpPr>
          <p:cNvPr id="7" name="Rectangle 6">
            <a:extLst>
              <a:ext uri="{FF2B5EF4-FFF2-40B4-BE49-F238E27FC236}">
                <a16:creationId xmlns:a16="http://schemas.microsoft.com/office/drawing/2014/main" id="{D403D603-6125-442E-497A-BF78456B7BD8}"/>
              </a:ext>
            </a:extLst>
          </p:cNvPr>
          <p:cNvSpPr/>
          <p:nvPr/>
        </p:nvSpPr>
        <p:spPr>
          <a:xfrm>
            <a:off x="1578739" y="2911772"/>
            <a:ext cx="9461244" cy="1200329"/>
          </a:xfrm>
          <a:prstGeom prst="rect">
            <a:avLst/>
          </a:prstGeom>
          <a:noFill/>
        </p:spPr>
        <p:txBody>
          <a:bodyPr wrap="none" lIns="91440" tIns="45720" rIns="91440" bIns="45720">
            <a:prstTxWarp prst="textArchUp">
              <a:avLst/>
            </a:prstTxWarp>
            <a:spAutoFit/>
          </a:bodyPr>
          <a:lstStyle/>
          <a:p>
            <a:pPr algn="ctr"/>
            <a:r>
              <a:rPr lang="en-US" sz="11500" b="0" cap="none" spc="0">
                <a:ln w="76200">
                  <a:solidFill>
                    <a:srgbClr val="0E593B"/>
                  </a:solidFill>
                </a:ln>
                <a:solidFill>
                  <a:srgbClr val="92D050"/>
                </a:solidFill>
                <a:latin typeface="SVN-Ziclets" panose="02000603000000000000" pitchFamily="2" charset="0"/>
              </a:rPr>
              <a:t>KHỞI ĐỘNG</a:t>
            </a:r>
          </a:p>
        </p:txBody>
      </p:sp>
      <p:pic>
        <p:nvPicPr>
          <p:cNvPr id="9" name="图片 2">
            <a:extLst>
              <a:ext uri="{FF2B5EF4-FFF2-40B4-BE49-F238E27FC236}">
                <a16:creationId xmlns:a16="http://schemas.microsoft.com/office/drawing/2014/main" id="{DABB2A20-F226-3C21-D81C-84DD7A24ADC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2300" y="3648992"/>
            <a:ext cx="3488700" cy="3488700"/>
          </a:xfrm>
          <a:prstGeom prst="rect">
            <a:avLst/>
          </a:prstGeom>
        </p:spPr>
      </p:pic>
      <p:pic>
        <p:nvPicPr>
          <p:cNvPr id="1026" name="Picture 2">
            <a:extLst>
              <a:ext uri="{FF2B5EF4-FFF2-40B4-BE49-F238E27FC236}">
                <a16:creationId xmlns:a16="http://schemas.microsoft.com/office/drawing/2014/main" id="{823E682A-0EF6-F2EC-7C75-104658B5B94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21051" y="2405032"/>
            <a:ext cx="5976620" cy="59766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49412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p:cTn id="13" dur="500" fill="hold"/>
                                        <p:tgtEl>
                                          <p:spTgt spid="10"/>
                                        </p:tgtEl>
                                        <p:attrNameLst>
                                          <p:attrName>ppt_w</p:attrName>
                                        </p:attrNameLst>
                                      </p:cBhvr>
                                      <p:tavLst>
                                        <p:tav tm="0">
                                          <p:val>
                                            <p:fltVal val="0"/>
                                          </p:val>
                                        </p:tav>
                                        <p:tav tm="100000">
                                          <p:val>
                                            <p:strVal val="#ppt_w"/>
                                          </p:val>
                                        </p:tav>
                                      </p:tavLst>
                                    </p:anim>
                                    <p:anim calcmode="lin" valueType="num">
                                      <p:cBhvr>
                                        <p:cTn id="14" dur="500" fill="hold"/>
                                        <p:tgtEl>
                                          <p:spTgt spid="10"/>
                                        </p:tgtEl>
                                        <p:attrNameLst>
                                          <p:attrName>ppt_h</p:attrName>
                                        </p:attrNameLst>
                                      </p:cBhvr>
                                      <p:tavLst>
                                        <p:tav tm="0">
                                          <p:val>
                                            <p:fltVal val="0"/>
                                          </p:val>
                                        </p:tav>
                                        <p:tav tm="100000">
                                          <p:val>
                                            <p:strVal val="#ppt_h"/>
                                          </p:val>
                                        </p:tav>
                                      </p:tavLst>
                                    </p:anim>
                                    <p:animEffect transition="in" filter="fade">
                                      <p:cBhvr>
                                        <p:cTn id="15" dur="500"/>
                                        <p:tgtEl>
                                          <p:spTgt spid="10"/>
                                        </p:tgtEl>
                                      </p:cBhvr>
                                    </p:animEffect>
                                  </p:childTnLst>
                                </p:cTn>
                              </p:par>
                            </p:childTnLst>
                          </p:cTn>
                        </p:par>
                        <p:par>
                          <p:cTn id="16" fill="hold">
                            <p:stCondLst>
                              <p:cond delay="1000"/>
                            </p:stCondLst>
                            <p:childTnLst>
                              <p:par>
                                <p:cTn id="17" presetID="16" presetClass="entr" presetSubtype="21"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inVertical)">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883D5C7-9112-5B52-806C-22AE055AEDB2}"/>
              </a:ext>
            </a:extLst>
          </p:cNvPr>
          <p:cNvSpPr/>
          <p:nvPr/>
        </p:nvSpPr>
        <p:spPr>
          <a:xfrm>
            <a:off x="1248198" y="1712999"/>
            <a:ext cx="9695604" cy="3139321"/>
          </a:xfrm>
          <a:prstGeom prst="rect">
            <a:avLst/>
          </a:prstGeom>
          <a:noFill/>
        </p:spPr>
        <p:txBody>
          <a:bodyPr wrap="square" lIns="91440" tIns="45720" rIns="91440" bIns="45720">
            <a:spAutoFit/>
          </a:bodyPr>
          <a:lstStyle/>
          <a:p>
            <a:pPr algn="ctr"/>
            <a:r>
              <a:rPr lang="en-US" sz="6600" b="0" cap="none" spc="0">
                <a:ln w="0"/>
                <a:solidFill>
                  <a:srgbClr val="C00000"/>
                </a:solidFill>
                <a:latin typeface="SVN-Kitten" pitchFamily="50" charset="0"/>
              </a:rPr>
              <a:t>Muốn tính thể tích của hình lập phương, </a:t>
            </a:r>
            <a:r>
              <a:rPr lang="en-US" sz="6600">
                <a:ln w="0"/>
                <a:solidFill>
                  <a:srgbClr val="C00000"/>
                </a:solidFill>
                <a:latin typeface="SVN-Kitten" pitchFamily="50" charset="0"/>
              </a:rPr>
              <a:t>ta lấy cạnh nhân với cạnh</a:t>
            </a:r>
          </a:p>
        </p:txBody>
      </p:sp>
    </p:spTree>
    <p:extLst>
      <p:ext uri="{BB962C8B-B14F-4D97-AF65-F5344CB8AC3E}">
        <p14:creationId xmlns:p14="http://schemas.microsoft.com/office/powerpoint/2010/main" val="28467366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up)">
                                      <p:cBhvr>
                                        <p:cTn id="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95494" y="402040"/>
            <a:ext cx="6053919" cy="6053919"/>
          </a:xfrm>
          <a:prstGeom prst="rect">
            <a:avLst/>
          </a:prstGeom>
        </p:spPr>
      </p:pic>
      <p:sp>
        <p:nvSpPr>
          <p:cNvPr id="2" name="Rectangle 1">
            <a:extLst>
              <a:ext uri="{FF2B5EF4-FFF2-40B4-BE49-F238E27FC236}">
                <a16:creationId xmlns:a16="http://schemas.microsoft.com/office/drawing/2014/main" id="{019EDA96-89C9-114E-461D-C028A78ED8AA}"/>
              </a:ext>
            </a:extLst>
          </p:cNvPr>
          <p:cNvSpPr/>
          <p:nvPr/>
        </p:nvSpPr>
        <p:spPr>
          <a:xfrm>
            <a:off x="1470972" y="2973006"/>
            <a:ext cx="3793025" cy="830997"/>
          </a:xfrm>
          <a:prstGeom prst="rect">
            <a:avLst/>
          </a:prstGeom>
          <a:noFill/>
        </p:spPr>
        <p:txBody>
          <a:bodyPr wrap="none" lIns="91440" tIns="45720" rIns="91440" bIns="45720">
            <a:spAutoFit/>
          </a:bodyPr>
          <a:lstStyle/>
          <a:p>
            <a:pPr marL="571500" indent="-571500" algn="ctr">
              <a:buFont typeface="Arial" panose="020B0604020202020204" pitchFamily="34" charset="0"/>
              <a:buChar char="•"/>
            </a:pPr>
            <a:r>
              <a:rPr lang="en-US" sz="4800">
                <a:ln w="0"/>
                <a:solidFill>
                  <a:srgbClr val="E43C94"/>
                </a:solidFill>
                <a:latin typeface="iCiel Alina" pitchFamily="50" charset="0"/>
                <a:cs typeface="Arial" panose="020B0604020202020204" pitchFamily="34" charset="0"/>
              </a:rPr>
              <a:t>Xem lại các bài tập</a:t>
            </a:r>
            <a:endParaRPr lang="en-US" sz="4800" b="0" cap="none" spc="0">
              <a:ln w="0"/>
              <a:solidFill>
                <a:srgbClr val="E43C94"/>
              </a:solidFill>
              <a:latin typeface="iCiel Alina" pitchFamily="50" charset="0"/>
              <a:cs typeface="Arial" panose="020B0604020202020204" pitchFamily="34" charset="0"/>
            </a:endParaRPr>
          </a:p>
        </p:txBody>
      </p:sp>
      <p:sp>
        <p:nvSpPr>
          <p:cNvPr id="3" name="Rectangle 2">
            <a:extLst>
              <a:ext uri="{FF2B5EF4-FFF2-40B4-BE49-F238E27FC236}">
                <a16:creationId xmlns:a16="http://schemas.microsoft.com/office/drawing/2014/main" id="{64882749-F402-FCCC-DF08-E8599D4B762E}"/>
              </a:ext>
            </a:extLst>
          </p:cNvPr>
          <p:cNvSpPr/>
          <p:nvPr/>
        </p:nvSpPr>
        <p:spPr>
          <a:xfrm>
            <a:off x="1151152" y="4052763"/>
            <a:ext cx="6568083" cy="1569660"/>
          </a:xfrm>
          <a:prstGeom prst="rect">
            <a:avLst/>
          </a:prstGeom>
          <a:noFill/>
        </p:spPr>
        <p:txBody>
          <a:bodyPr wrap="square" lIns="91440" tIns="45720" rIns="91440" bIns="45720">
            <a:spAutoFit/>
          </a:bodyPr>
          <a:lstStyle/>
          <a:p>
            <a:pPr marL="571500" indent="-571500" algn="ctr">
              <a:buFont typeface="Arial" panose="020B0604020202020204" pitchFamily="34" charset="0"/>
              <a:buChar char="•"/>
            </a:pPr>
            <a:r>
              <a:rPr lang="en-US" sz="4800">
                <a:ln w="0"/>
                <a:solidFill>
                  <a:srgbClr val="E43C94"/>
                </a:solidFill>
                <a:latin typeface="iCiel Alina" pitchFamily="50" charset="0"/>
                <a:cs typeface="Arial" panose="020B0604020202020204" pitchFamily="34" charset="0"/>
              </a:rPr>
              <a:t>Chuẩn bị:</a:t>
            </a:r>
          </a:p>
          <a:p>
            <a:pPr algn="ctr"/>
            <a:r>
              <a:rPr lang="en-US" sz="4800" b="0" cap="none" spc="0">
                <a:ln w="0"/>
                <a:solidFill>
                  <a:srgbClr val="E43C94"/>
                </a:solidFill>
                <a:latin typeface="iCiel Alina" pitchFamily="50" charset="0"/>
                <a:cs typeface="Arial" panose="020B0604020202020204" pitchFamily="34" charset="0"/>
              </a:rPr>
              <a:t>Luyện tập chung - tr.124</a:t>
            </a:r>
          </a:p>
        </p:txBody>
      </p:sp>
      <p:sp>
        <p:nvSpPr>
          <p:cNvPr id="4" name="Rectangle 3">
            <a:extLst>
              <a:ext uri="{FF2B5EF4-FFF2-40B4-BE49-F238E27FC236}">
                <a16:creationId xmlns:a16="http://schemas.microsoft.com/office/drawing/2014/main" id="{C2225075-2EFD-A99B-8491-62BE930624AA}"/>
              </a:ext>
            </a:extLst>
          </p:cNvPr>
          <p:cNvSpPr/>
          <p:nvPr/>
        </p:nvSpPr>
        <p:spPr>
          <a:xfrm>
            <a:off x="1719872" y="1358687"/>
            <a:ext cx="4698722" cy="1446550"/>
          </a:xfrm>
          <a:prstGeom prst="rect">
            <a:avLst/>
          </a:prstGeom>
          <a:noFill/>
        </p:spPr>
        <p:txBody>
          <a:bodyPr wrap="none" lIns="91440" tIns="45720" rIns="91440" bIns="45720">
            <a:spAutoFit/>
          </a:bodyPr>
          <a:lstStyle/>
          <a:p>
            <a:pPr algn="ctr"/>
            <a:r>
              <a:rPr lang="en-US" sz="8800" b="0" cap="none" spc="0">
                <a:ln w="28575">
                  <a:solidFill>
                    <a:schemeClr val="tx1"/>
                  </a:solidFill>
                </a:ln>
                <a:solidFill>
                  <a:srgbClr val="FFC000"/>
                </a:solidFill>
                <a:latin typeface="Coiny" panose="02000903060500060000" pitchFamily="2" charset="0"/>
              </a:rPr>
              <a:t>DẶN DÒ</a:t>
            </a:r>
          </a:p>
        </p:txBody>
      </p:sp>
    </p:spTree>
    <p:extLst>
      <p:ext uri="{BB962C8B-B14F-4D97-AF65-F5344CB8AC3E}">
        <p14:creationId xmlns:p14="http://schemas.microsoft.com/office/powerpoint/2010/main" val="38859597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par>
                                <p:cTn id="10" presetID="22" presetClass="entr" presetSubtype="4"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par>
                          <p:cTn id="13" fill="hold">
                            <p:stCondLst>
                              <p:cond delay="500"/>
                            </p:stCondLst>
                            <p:childTnLst>
                              <p:par>
                                <p:cTn id="14" presetID="21" presetClass="entr" presetSubtype="1" fill="hold" grpId="0" nodeType="after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wheel(1)">
                                      <p:cBhvr>
                                        <p:cTn id="16" dur="2000"/>
                                        <p:tgtEl>
                                          <p:spTgt spid="2"/>
                                        </p:tgtEl>
                                      </p:cBhvr>
                                    </p:animEffect>
                                  </p:childTnLst>
                                </p:cTn>
                              </p:par>
                            </p:childTnLst>
                          </p:cTn>
                        </p:par>
                        <p:par>
                          <p:cTn id="17" fill="hold">
                            <p:stCondLst>
                              <p:cond delay="2500"/>
                            </p:stCondLst>
                            <p:childTnLst>
                              <p:par>
                                <p:cTn id="18" presetID="21" presetClass="entr" presetSubtype="1" fill="hold" grpId="0" nodeType="after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wheel(1)">
                                      <p:cBhvr>
                                        <p:cTn id="20"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idx="4294967295"/>
          </p:nvPr>
        </p:nvSpPr>
        <p:spPr>
          <a:xfrm>
            <a:off x="838200" y="365125"/>
            <a:ext cx="10515600" cy="1325563"/>
          </a:xfrm>
        </p:spPr>
        <p:txBody>
          <a:bodyPr/>
          <a:lstStyle/>
          <a:p>
            <a:endParaRPr lang="zh-CN" altLang="en-US"/>
          </a:p>
        </p:txBody>
      </p:sp>
      <p:pic>
        <p:nvPicPr>
          <p:cNvPr id="4" name="图片 3"/>
          <p:cNvPicPr>
            <a:picLocks noChangeAspect="1"/>
          </p:cNvPicPr>
          <p:nvPr/>
        </p:nvPicPr>
        <p:blipFill rotWithShape="1">
          <a:blip r:embed="rId3" cstate="print">
            <a:extLst>
              <a:ext uri="{28A0092B-C50C-407E-A947-70E740481C1C}">
                <a14:useLocalDpi xmlns:a14="http://schemas.microsoft.com/office/drawing/2010/main" val="0"/>
              </a:ext>
            </a:extLst>
          </a:blip>
          <a:srcRect l="3171" r="13526"/>
          <a:stretch/>
        </p:blipFill>
        <p:spPr>
          <a:xfrm>
            <a:off x="0" y="0"/>
            <a:ext cx="12187451" cy="6858000"/>
          </a:xfrm>
          <a:prstGeom prst="rect">
            <a:avLst/>
          </a:prstGeom>
        </p:spPr>
      </p:pic>
      <p:pic>
        <p:nvPicPr>
          <p:cNvPr id="5" name="图片 4"/>
          <p:cNvPicPr>
            <a:picLocks noChangeAspect="1"/>
          </p:cNvPicPr>
          <p:nvPr/>
        </p:nvPicPr>
        <p:blipFill rotWithShape="1">
          <a:blip r:embed="rId4" cstate="print">
            <a:extLst>
              <a:ext uri="{28A0092B-C50C-407E-A947-70E740481C1C}">
                <a14:useLocalDpi xmlns:a14="http://schemas.microsoft.com/office/drawing/2010/main" val="0"/>
              </a:ext>
            </a:extLst>
          </a:blip>
          <a:srcRect t="16586" b="14459"/>
          <a:stretch/>
        </p:blipFill>
        <p:spPr>
          <a:xfrm>
            <a:off x="90200" y="1122529"/>
            <a:ext cx="6689778" cy="4612942"/>
          </a:xfrm>
          <a:prstGeom prst="rect">
            <a:avLst/>
          </a:prstGeom>
        </p:spPr>
      </p:pic>
      <p:sp>
        <p:nvSpPr>
          <p:cNvPr id="3" name="Rectangle 2">
            <a:extLst>
              <a:ext uri="{FF2B5EF4-FFF2-40B4-BE49-F238E27FC236}">
                <a16:creationId xmlns:a16="http://schemas.microsoft.com/office/drawing/2014/main" id="{F0DDB885-DD4E-8688-71AA-023ECADB9886}"/>
              </a:ext>
            </a:extLst>
          </p:cNvPr>
          <p:cNvSpPr/>
          <p:nvPr/>
        </p:nvSpPr>
        <p:spPr>
          <a:xfrm>
            <a:off x="6093725" y="2767280"/>
            <a:ext cx="4836580" cy="1323439"/>
          </a:xfrm>
          <a:prstGeom prst="rect">
            <a:avLst/>
          </a:prstGeom>
          <a:noFill/>
        </p:spPr>
        <p:txBody>
          <a:bodyPr wrap="none" lIns="91440" tIns="45720" rIns="91440" bIns="45720">
            <a:spAutoFit/>
          </a:bodyPr>
          <a:lstStyle/>
          <a:p>
            <a:pPr algn="ctr"/>
            <a:r>
              <a:rPr lang="en-US" sz="8000" b="0" cap="none" spc="0">
                <a:ln w="0"/>
                <a:solidFill>
                  <a:srgbClr val="00B050"/>
                </a:solidFill>
                <a:latin typeface="SVN-Kitten" pitchFamily="50" charset="0"/>
              </a:rPr>
              <a:t>TẠM BIỆT</a:t>
            </a:r>
          </a:p>
        </p:txBody>
      </p:sp>
    </p:spTree>
    <p:extLst>
      <p:ext uri="{BB962C8B-B14F-4D97-AF65-F5344CB8AC3E}">
        <p14:creationId xmlns:p14="http://schemas.microsoft.com/office/powerpoint/2010/main" val="13297908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pic>
        <p:nvPicPr>
          <p:cNvPr id="24" name="图片 23">
            <a:hlinkClick r:id="rId3" action="ppaction://hlinksldjump"/>
            <a:extLst>
              <a:ext uri="{FF2B5EF4-FFF2-40B4-BE49-F238E27FC236}">
                <a16:creationId xmlns:a16="http://schemas.microsoft.com/office/drawing/2014/main" id="{4F817C85-041C-44FE-A81B-A2B7B9F665B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5779" y="4808158"/>
            <a:ext cx="2386193" cy="2049842"/>
          </a:xfrm>
          <a:prstGeom prst="rect">
            <a:avLst/>
          </a:prstGeom>
        </p:spPr>
      </p:pic>
      <p:pic>
        <p:nvPicPr>
          <p:cNvPr id="4" name="图片 3">
            <a:hlinkClick r:id="rId5" action="ppaction://hlinksldjump"/>
            <a:extLst>
              <a:ext uri="{FF2B5EF4-FFF2-40B4-BE49-F238E27FC236}">
                <a16:creationId xmlns:a16="http://schemas.microsoft.com/office/drawing/2014/main" id="{3F14AD39-1603-48D9-8D32-E03ADED6221C}"/>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rot="20942777">
            <a:off x="1796840" y="411554"/>
            <a:ext cx="3931753" cy="4244102"/>
          </a:xfrm>
          <a:prstGeom prst="rect">
            <a:avLst/>
          </a:prstGeom>
        </p:spPr>
      </p:pic>
      <p:pic>
        <p:nvPicPr>
          <p:cNvPr id="30" name="图片 15">
            <a:hlinkClick r:id="rId7" action="ppaction://hlinksldjump"/>
            <a:extLst>
              <a:ext uri="{FF2B5EF4-FFF2-40B4-BE49-F238E27FC236}">
                <a16:creationId xmlns:a16="http://schemas.microsoft.com/office/drawing/2014/main" id="{D9BDAED8-3E1A-49F4-9DAE-EE7123097CE7}"/>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rot="437764">
            <a:off x="6623846" y="165688"/>
            <a:ext cx="4498283" cy="4879732"/>
          </a:xfrm>
          <a:prstGeom prst="rect">
            <a:avLst/>
          </a:prstGeom>
        </p:spPr>
      </p:pic>
      <p:pic>
        <p:nvPicPr>
          <p:cNvPr id="6" name="Picture 5">
            <a:extLst>
              <a:ext uri="{FF2B5EF4-FFF2-40B4-BE49-F238E27FC236}">
                <a16:creationId xmlns:a16="http://schemas.microsoft.com/office/drawing/2014/main" id="{A42FD1DB-F971-D86C-8247-7A48882EEA13}"/>
              </a:ext>
            </a:extLst>
          </p:cNvPr>
          <p:cNvPicPr>
            <a:picLocks noChangeAspect="1"/>
          </p:cNvPicPr>
          <p:nvPr/>
        </p:nvPicPr>
        <p:blipFill>
          <a:blip r:embed="rId9"/>
          <a:stretch>
            <a:fillRect/>
          </a:stretch>
        </p:blipFill>
        <p:spPr>
          <a:xfrm>
            <a:off x="2504564" y="4446891"/>
            <a:ext cx="8608552" cy="2411109"/>
          </a:xfrm>
          <a:prstGeom prst="rect">
            <a:avLst/>
          </a:prstGeom>
        </p:spPr>
      </p:pic>
    </p:spTree>
    <p:extLst>
      <p:ext uri="{BB962C8B-B14F-4D97-AF65-F5344CB8AC3E}">
        <p14:creationId xmlns:p14="http://schemas.microsoft.com/office/powerpoint/2010/main" val="35789134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750" fill="hold"/>
                                        <p:tgtEl>
                                          <p:spTgt spid="24"/>
                                        </p:tgtEl>
                                        <p:attrNameLst>
                                          <p:attrName>ppt_x</p:attrName>
                                        </p:attrNameLst>
                                      </p:cBhvr>
                                      <p:tavLst>
                                        <p:tav tm="0">
                                          <p:val>
                                            <p:strVal val="0-#ppt_w/2"/>
                                          </p:val>
                                        </p:tav>
                                        <p:tav tm="100000">
                                          <p:val>
                                            <p:strVal val="#ppt_x"/>
                                          </p:val>
                                        </p:tav>
                                      </p:tavLst>
                                    </p:anim>
                                    <p:anim calcmode="lin" valueType="num">
                                      <p:cBhvr additive="base">
                                        <p:cTn id="8" dur="750" fill="hold"/>
                                        <p:tgtEl>
                                          <p:spTgt spid="2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30"/>
                                        </p:tgtEl>
                                        <p:attrNameLst>
                                          <p:attrName>style.visibility</p:attrName>
                                        </p:attrNameLst>
                                      </p:cBhvr>
                                      <p:to>
                                        <p:strVal val="visible"/>
                                      </p:to>
                                    </p:set>
                                    <p:anim calcmode="lin" valueType="num">
                                      <p:cBhvr>
                                        <p:cTn id="13" dur="500" fill="hold"/>
                                        <p:tgtEl>
                                          <p:spTgt spid="30"/>
                                        </p:tgtEl>
                                        <p:attrNameLst>
                                          <p:attrName>ppt_w</p:attrName>
                                        </p:attrNameLst>
                                      </p:cBhvr>
                                      <p:tavLst>
                                        <p:tav tm="0">
                                          <p:val>
                                            <p:fltVal val="0"/>
                                          </p:val>
                                        </p:tav>
                                        <p:tav tm="100000">
                                          <p:val>
                                            <p:strVal val="#ppt_w"/>
                                          </p:val>
                                        </p:tav>
                                      </p:tavLst>
                                    </p:anim>
                                    <p:anim calcmode="lin" valueType="num">
                                      <p:cBhvr>
                                        <p:cTn id="14" dur="500" fill="hold"/>
                                        <p:tgtEl>
                                          <p:spTgt spid="30"/>
                                        </p:tgtEl>
                                        <p:attrNameLst>
                                          <p:attrName>ppt_h</p:attrName>
                                        </p:attrNameLst>
                                      </p:cBhvr>
                                      <p:tavLst>
                                        <p:tav tm="0">
                                          <p:val>
                                            <p:fltVal val="0"/>
                                          </p:val>
                                        </p:tav>
                                        <p:tav tm="100000">
                                          <p:val>
                                            <p:strVal val="#ppt_h"/>
                                          </p:val>
                                        </p:tav>
                                      </p:tavLst>
                                    </p:anim>
                                    <p:animEffect transition="in" filter="fade">
                                      <p:cBhvr>
                                        <p:cTn id="15" dur="500"/>
                                        <p:tgtEl>
                                          <p:spTgt spid="30"/>
                                        </p:tgtEl>
                                      </p:cBhvr>
                                    </p:animEffect>
                                  </p:childTnLst>
                                </p:cTn>
                              </p:par>
                              <p:par>
                                <p:cTn id="16" presetID="53" presetClass="entr" presetSubtype="16"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p:cTn id="18" dur="500" fill="hold"/>
                                        <p:tgtEl>
                                          <p:spTgt spid="4"/>
                                        </p:tgtEl>
                                        <p:attrNameLst>
                                          <p:attrName>ppt_w</p:attrName>
                                        </p:attrNameLst>
                                      </p:cBhvr>
                                      <p:tavLst>
                                        <p:tav tm="0">
                                          <p:val>
                                            <p:fltVal val="0"/>
                                          </p:val>
                                        </p:tav>
                                        <p:tav tm="100000">
                                          <p:val>
                                            <p:strVal val="#ppt_w"/>
                                          </p:val>
                                        </p:tav>
                                      </p:tavLst>
                                    </p:anim>
                                    <p:anim calcmode="lin" valueType="num">
                                      <p:cBhvr>
                                        <p:cTn id="19" dur="500" fill="hold"/>
                                        <p:tgtEl>
                                          <p:spTgt spid="4"/>
                                        </p:tgtEl>
                                        <p:attrNameLst>
                                          <p:attrName>ppt_h</p:attrName>
                                        </p:attrNameLst>
                                      </p:cBhvr>
                                      <p:tavLst>
                                        <p:tav tm="0">
                                          <p:val>
                                            <p:fltVal val="0"/>
                                          </p:val>
                                        </p:tav>
                                        <p:tav tm="100000">
                                          <p:val>
                                            <p:strVal val="#ppt_h"/>
                                          </p:val>
                                        </p:tav>
                                      </p:tavLst>
                                    </p:anim>
                                    <p:animEffect transition="in" filter="fade">
                                      <p:cBhvr>
                                        <p:cTn id="20" dur="500"/>
                                        <p:tgtEl>
                                          <p:spTgt spid="4"/>
                                        </p:tgtEl>
                                      </p:cBhvr>
                                    </p:animEffect>
                                  </p:childTnLst>
                                </p:cTn>
                              </p:par>
                              <p:par>
                                <p:cTn id="21" presetID="32" presetClass="emph" presetSubtype="0" repeatCount="indefinite" fill="hold" nodeType="withEffect">
                                  <p:stCondLst>
                                    <p:cond delay="0"/>
                                  </p:stCondLst>
                                  <p:childTnLst>
                                    <p:animRot by="120000">
                                      <p:cBhvr>
                                        <p:cTn id="22" dur="100" fill="hold">
                                          <p:stCondLst>
                                            <p:cond delay="0"/>
                                          </p:stCondLst>
                                        </p:cTn>
                                        <p:tgtEl>
                                          <p:spTgt spid="30"/>
                                        </p:tgtEl>
                                        <p:attrNameLst>
                                          <p:attrName>r</p:attrName>
                                        </p:attrNameLst>
                                      </p:cBhvr>
                                    </p:animRot>
                                    <p:animRot by="-240000">
                                      <p:cBhvr>
                                        <p:cTn id="23" dur="200" fill="hold">
                                          <p:stCondLst>
                                            <p:cond delay="200"/>
                                          </p:stCondLst>
                                        </p:cTn>
                                        <p:tgtEl>
                                          <p:spTgt spid="30"/>
                                        </p:tgtEl>
                                        <p:attrNameLst>
                                          <p:attrName>r</p:attrName>
                                        </p:attrNameLst>
                                      </p:cBhvr>
                                    </p:animRot>
                                    <p:animRot by="240000">
                                      <p:cBhvr>
                                        <p:cTn id="24" dur="200" fill="hold">
                                          <p:stCondLst>
                                            <p:cond delay="400"/>
                                          </p:stCondLst>
                                        </p:cTn>
                                        <p:tgtEl>
                                          <p:spTgt spid="30"/>
                                        </p:tgtEl>
                                        <p:attrNameLst>
                                          <p:attrName>r</p:attrName>
                                        </p:attrNameLst>
                                      </p:cBhvr>
                                    </p:animRot>
                                    <p:animRot by="-240000">
                                      <p:cBhvr>
                                        <p:cTn id="25" dur="200" fill="hold">
                                          <p:stCondLst>
                                            <p:cond delay="600"/>
                                          </p:stCondLst>
                                        </p:cTn>
                                        <p:tgtEl>
                                          <p:spTgt spid="30"/>
                                        </p:tgtEl>
                                        <p:attrNameLst>
                                          <p:attrName>r</p:attrName>
                                        </p:attrNameLst>
                                      </p:cBhvr>
                                    </p:animRot>
                                    <p:animRot by="120000">
                                      <p:cBhvr>
                                        <p:cTn id="26" dur="200" fill="hold">
                                          <p:stCondLst>
                                            <p:cond delay="800"/>
                                          </p:stCondLst>
                                        </p:cTn>
                                        <p:tgtEl>
                                          <p:spTgt spid="30"/>
                                        </p:tgtEl>
                                        <p:attrNameLst>
                                          <p:attrName>r</p:attrName>
                                        </p:attrNameLst>
                                      </p:cBhvr>
                                    </p:animRot>
                                  </p:childTnLst>
                                </p:cTn>
                              </p:par>
                              <p:par>
                                <p:cTn id="27" presetID="32" presetClass="emph" presetSubtype="0" repeatCount="indefinite" fill="hold" nodeType="withEffect">
                                  <p:stCondLst>
                                    <p:cond delay="0"/>
                                  </p:stCondLst>
                                  <p:childTnLst>
                                    <p:animRot by="120000">
                                      <p:cBhvr>
                                        <p:cTn id="28" dur="100" fill="hold">
                                          <p:stCondLst>
                                            <p:cond delay="0"/>
                                          </p:stCondLst>
                                        </p:cTn>
                                        <p:tgtEl>
                                          <p:spTgt spid="4"/>
                                        </p:tgtEl>
                                        <p:attrNameLst>
                                          <p:attrName>r</p:attrName>
                                        </p:attrNameLst>
                                      </p:cBhvr>
                                    </p:animRot>
                                    <p:animRot by="-240000">
                                      <p:cBhvr>
                                        <p:cTn id="29" dur="200" fill="hold">
                                          <p:stCondLst>
                                            <p:cond delay="200"/>
                                          </p:stCondLst>
                                        </p:cTn>
                                        <p:tgtEl>
                                          <p:spTgt spid="4"/>
                                        </p:tgtEl>
                                        <p:attrNameLst>
                                          <p:attrName>r</p:attrName>
                                        </p:attrNameLst>
                                      </p:cBhvr>
                                    </p:animRot>
                                    <p:animRot by="240000">
                                      <p:cBhvr>
                                        <p:cTn id="30" dur="200" fill="hold">
                                          <p:stCondLst>
                                            <p:cond delay="400"/>
                                          </p:stCondLst>
                                        </p:cTn>
                                        <p:tgtEl>
                                          <p:spTgt spid="4"/>
                                        </p:tgtEl>
                                        <p:attrNameLst>
                                          <p:attrName>r</p:attrName>
                                        </p:attrNameLst>
                                      </p:cBhvr>
                                    </p:animRot>
                                    <p:animRot by="-240000">
                                      <p:cBhvr>
                                        <p:cTn id="31" dur="200" fill="hold">
                                          <p:stCondLst>
                                            <p:cond delay="600"/>
                                          </p:stCondLst>
                                        </p:cTn>
                                        <p:tgtEl>
                                          <p:spTgt spid="4"/>
                                        </p:tgtEl>
                                        <p:attrNameLst>
                                          <p:attrName>r</p:attrName>
                                        </p:attrNameLst>
                                      </p:cBhvr>
                                    </p:animRot>
                                    <p:animRot by="120000">
                                      <p:cBhvr>
                                        <p:cTn id="32" dur="200" fill="hold">
                                          <p:stCondLst>
                                            <p:cond delay="80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30"/>
                    </p:tgtEl>
                  </p:cond>
                </p:stCondLst>
                <p:endSync evt="end" delay="0">
                  <p:rtn val="all"/>
                </p:endSync>
                <p:childTnLst>
                  <p:par>
                    <p:cTn id="34" fill="hold">
                      <p:stCondLst>
                        <p:cond delay="0"/>
                      </p:stCondLst>
                      <p:childTnLst>
                        <p:par>
                          <p:cTn id="35" fill="hold">
                            <p:stCondLst>
                              <p:cond delay="0"/>
                            </p:stCondLst>
                            <p:childTnLst>
                              <p:par>
                                <p:cTn id="36" presetID="10" presetClass="exit" presetSubtype="0" fill="hold" nodeType="clickEffect">
                                  <p:stCondLst>
                                    <p:cond delay="0"/>
                                  </p:stCondLst>
                                  <p:childTnLst>
                                    <p:animEffect transition="out" filter="fade">
                                      <p:cBhvr>
                                        <p:cTn id="37" dur="500"/>
                                        <p:tgtEl>
                                          <p:spTgt spid="30"/>
                                        </p:tgtEl>
                                      </p:cBhvr>
                                    </p:animEffect>
                                    <p:set>
                                      <p:cBhvr>
                                        <p:cTn id="38" dur="1" fill="hold">
                                          <p:stCondLst>
                                            <p:cond delay="49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39" restart="whenNotActive" fill="hold" evtFilter="cancelBubble" nodeType="interactiveSeq">
                <p:stCondLst>
                  <p:cond evt="onClick" delay="0">
                    <p:tgtEl>
                      <p:spTgt spid="4"/>
                    </p:tgtEl>
                  </p:cond>
                </p:stCondLst>
                <p:endSync evt="end" delay="0">
                  <p:rtn val="all"/>
                </p:endSync>
                <p:childTnLst>
                  <p:par>
                    <p:cTn id="40" fill="hold">
                      <p:stCondLst>
                        <p:cond delay="0"/>
                      </p:stCondLst>
                      <p:childTnLst>
                        <p:par>
                          <p:cTn id="41" fill="hold">
                            <p:stCondLst>
                              <p:cond delay="0"/>
                            </p:stCondLst>
                            <p:childTnLst>
                              <p:par>
                                <p:cTn id="42" presetID="10" presetClass="exit" presetSubtype="0" fill="hold" nodeType="clickEffect">
                                  <p:stCondLst>
                                    <p:cond delay="0"/>
                                  </p:stCondLst>
                                  <p:childTnLst>
                                    <p:animEffect transition="out" filter="fade">
                                      <p:cBhvr>
                                        <p:cTn id="43" dur="500"/>
                                        <p:tgtEl>
                                          <p:spTgt spid="4"/>
                                        </p:tgtEl>
                                      </p:cBhvr>
                                    </p:animEffect>
                                    <p:set>
                                      <p:cBhvr>
                                        <p:cTn id="44" dur="1" fill="hold">
                                          <p:stCondLst>
                                            <p:cond delay="499"/>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4"/>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36">
            <a:extLst>
              <a:ext uri="{FF2B5EF4-FFF2-40B4-BE49-F238E27FC236}">
                <a16:creationId xmlns:a16="http://schemas.microsoft.com/office/drawing/2014/main" id="{1C260243-C5D7-9BFB-6906-50414CF019AC}"/>
              </a:ext>
            </a:extLst>
          </p:cNvPr>
          <p:cNvSpPr/>
          <p:nvPr/>
        </p:nvSpPr>
        <p:spPr>
          <a:xfrm>
            <a:off x="1263775" y="1193737"/>
            <a:ext cx="10118476"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b="1" spc="-150">
                <a:solidFill>
                  <a:srgbClr val="D51F3E"/>
                </a:solidFill>
                <a:latin typeface="Arial" panose="020B0604020202020204" pitchFamily="34" charset="0"/>
                <a:cs typeface="Arial" panose="020B0604020202020204" pitchFamily="34" charset="0"/>
              </a:rPr>
              <a:t>Công thức tính thể tích hình lập phương là?</a:t>
            </a:r>
            <a:endParaRPr kumimoji="0" lang="en-US" sz="4000" b="1" i="0" u="none" strike="noStrike" kern="1200" cap="none" spc="-150" normalizeH="0" baseline="0" noProof="0">
              <a:ln>
                <a:noFill/>
              </a:ln>
              <a:solidFill>
                <a:srgbClr val="D51F3E"/>
              </a:solidFill>
              <a:effectLst/>
              <a:uLnTx/>
              <a:uFillTx/>
              <a:latin typeface="Arial" panose="020B0604020202020204" pitchFamily="34" charset="0"/>
              <a:cs typeface="Arial" panose="020B0604020202020204" pitchFamily="34" charset="0"/>
            </a:endParaRPr>
          </a:p>
        </p:txBody>
      </p:sp>
      <p:pic>
        <p:nvPicPr>
          <p:cNvPr id="13" name="图片 23">
            <a:extLst>
              <a:ext uri="{FF2B5EF4-FFF2-40B4-BE49-F238E27FC236}">
                <a16:creationId xmlns:a16="http://schemas.microsoft.com/office/drawing/2014/main" id="{5820C68F-9336-03A1-B5DD-FECAFE5BE9A7}"/>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50501" y="26149"/>
            <a:ext cx="1469942" cy="1262743"/>
          </a:xfrm>
          <a:prstGeom prst="rect">
            <a:avLst/>
          </a:prstGeom>
        </p:spPr>
      </p:pic>
      <p:pic>
        <p:nvPicPr>
          <p:cNvPr id="14" name="图片 3">
            <a:hlinkClick r:id="rId22" action="ppaction://hlinksldjump"/>
            <a:extLst>
              <a:ext uri="{FF2B5EF4-FFF2-40B4-BE49-F238E27FC236}">
                <a16:creationId xmlns:a16="http://schemas.microsoft.com/office/drawing/2014/main" id="{D1E91B5A-130E-9133-8515-B99E4D47C00D}"/>
              </a:ext>
            </a:extLst>
          </p:cNvPr>
          <p:cNvPicPr>
            <a:picLocks noChangeAspect="1"/>
          </p:cNvPicPr>
          <p:nvPr/>
        </p:nvPicPr>
        <p:blipFill>
          <a:blip r:embed="rId23" cstate="print">
            <a:extLst>
              <a:ext uri="{28A0092B-C50C-407E-A947-70E740481C1C}">
                <a14:useLocalDpi xmlns:a14="http://schemas.microsoft.com/office/drawing/2010/main" val="0"/>
              </a:ext>
            </a:extLst>
          </a:blip>
          <a:srcRect/>
          <a:stretch/>
        </p:blipFill>
        <p:spPr>
          <a:xfrm flipH="1">
            <a:off x="6569" y="5009447"/>
            <a:ext cx="1788184" cy="1930242"/>
          </a:xfrm>
          <a:prstGeom prst="rect">
            <a:avLst/>
          </a:prstGeom>
        </p:spPr>
      </p:pic>
      <p:grpSp>
        <p:nvGrpSpPr>
          <p:cNvPr id="19" name="a - 9Slide.vn">
            <a:extLst>
              <a:ext uri="{FF2B5EF4-FFF2-40B4-BE49-F238E27FC236}">
                <a16:creationId xmlns:a16="http://schemas.microsoft.com/office/drawing/2014/main" id="{091B0257-765B-5972-6DBC-A8974A35D2AD}"/>
              </a:ext>
            </a:extLst>
          </p:cNvPr>
          <p:cNvGrpSpPr/>
          <p:nvPr/>
        </p:nvGrpSpPr>
        <p:grpSpPr>
          <a:xfrm>
            <a:off x="1520443" y="2511493"/>
            <a:ext cx="4264430" cy="999498"/>
            <a:chOff x="3522959" y="1811338"/>
            <a:chExt cx="4874878" cy="999498"/>
          </a:xfrm>
          <a:solidFill>
            <a:schemeClr val="accent2"/>
          </a:solidFill>
        </p:grpSpPr>
        <p:sp>
          <p:nvSpPr>
            <p:cNvPr id="20" name="MH_SubTitle_1">
              <a:extLst>
                <a:ext uri="{FF2B5EF4-FFF2-40B4-BE49-F238E27FC236}">
                  <a16:creationId xmlns:a16="http://schemas.microsoft.com/office/drawing/2014/main" id="{9D775952-4995-CA11-BFA7-0B36CF5E6CF1}"/>
                </a:ext>
              </a:extLst>
            </p:cNvPr>
            <p:cNvSpPr txBox="1"/>
            <p:nvPr>
              <p:custDataLst>
                <p:tags r:id="rId13"/>
              </p:custDataLst>
            </p:nvPr>
          </p:nvSpPr>
          <p:spPr bwMode="auto">
            <a:xfrm>
              <a:off x="4454371" y="1925896"/>
              <a:ext cx="3943466" cy="833438"/>
            </a:xfrm>
            <a:prstGeom prst="rect">
              <a:avLst/>
            </a:prstGeom>
            <a:solidFill>
              <a:schemeClr val="accent2">
                <a:lumMod val="20000"/>
                <a:lumOff val="80000"/>
              </a:schemeClr>
            </a:solidFill>
          </p:spPr>
          <p:txBody>
            <a:bodyPr anchor="ctr">
              <a:no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4000" b="1" i="0" u="none" strike="noStrike" kern="0" cap="none" spc="0" normalizeH="0" baseline="0" noProof="0">
                  <a:ln>
                    <a:noFill/>
                  </a:ln>
                  <a:solidFill>
                    <a:srgbClr val="ED7D31"/>
                  </a:solidFill>
                  <a:effectLst/>
                  <a:uLnTx/>
                  <a:uFillTx/>
                  <a:latin typeface="Times New Roman" panose="02020603050405020304" pitchFamily="18" charset="0"/>
                  <a:cs typeface="Times New Roman" panose="02020603050405020304" pitchFamily="18" charset="0"/>
                </a:rPr>
                <a:t>V = a x a</a:t>
              </a:r>
              <a:endParaRPr kumimoji="0" lang="zh-CN" altLang="en-US" sz="4000" b="1" i="0" u="none" strike="noStrike" kern="0" cap="none" spc="0" normalizeH="0" baseline="0" noProof="0" dirty="0">
                <a:ln>
                  <a:noFill/>
                </a:ln>
                <a:solidFill>
                  <a:srgbClr val="ED7D31"/>
                </a:solidFill>
                <a:effectLst/>
                <a:uLnTx/>
                <a:uFillTx/>
                <a:latin typeface="Times New Roman" panose="02020603050405020304" pitchFamily="18" charset="0"/>
                <a:cs typeface="Times New Roman" panose="02020603050405020304" pitchFamily="18" charset="0"/>
              </a:endParaRPr>
            </a:p>
          </p:txBody>
        </p:sp>
        <p:sp>
          <p:nvSpPr>
            <p:cNvPr id="21" name="MH_Other_5">
              <a:extLst>
                <a:ext uri="{FF2B5EF4-FFF2-40B4-BE49-F238E27FC236}">
                  <a16:creationId xmlns:a16="http://schemas.microsoft.com/office/drawing/2014/main" id="{FE6C4C0B-ACCE-BA38-3CA6-6984C66098B7}"/>
                </a:ext>
              </a:extLst>
            </p:cNvPr>
            <p:cNvSpPr/>
            <p:nvPr>
              <p:custDataLst>
                <p:tags r:id="rId14"/>
              </p:custDataLst>
            </p:nvPr>
          </p:nvSpPr>
          <p:spPr>
            <a:xfrm flipV="1">
              <a:off x="4192589" y="1949451"/>
              <a:ext cx="282575" cy="28257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normAutofit fontScale="40000" lnSpcReduction="20000"/>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Helvetica" panose="020F0502020204030204"/>
                <a:ea typeface="黑体" panose="02010609060101010101" pitchFamily="49" charset="-122"/>
                <a:cs typeface="+mn-cs"/>
              </a:endParaRPr>
            </a:p>
          </p:txBody>
        </p:sp>
        <p:sp>
          <p:nvSpPr>
            <p:cNvPr id="22" name="MH_Other_6">
              <a:extLst>
                <a:ext uri="{FF2B5EF4-FFF2-40B4-BE49-F238E27FC236}">
                  <a16:creationId xmlns:a16="http://schemas.microsoft.com/office/drawing/2014/main" id="{21E46045-0EB9-77BF-AE74-1F922EB610C7}"/>
                </a:ext>
              </a:extLst>
            </p:cNvPr>
            <p:cNvSpPr/>
            <p:nvPr>
              <p:custDataLst>
                <p:tags r:id="rId15"/>
              </p:custDataLst>
            </p:nvPr>
          </p:nvSpPr>
          <p:spPr>
            <a:xfrm flipV="1">
              <a:off x="4414838" y="1811338"/>
              <a:ext cx="171450" cy="1714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normAutofit fontScale="25000" lnSpcReduction="20000"/>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Helvetica" panose="020F0502020204030204"/>
                <a:ea typeface="黑体" panose="02010609060101010101" pitchFamily="49" charset="-122"/>
                <a:cs typeface="+mn-cs"/>
              </a:endParaRPr>
            </a:p>
          </p:txBody>
        </p:sp>
        <p:sp>
          <p:nvSpPr>
            <p:cNvPr id="23" name="MH_Other_7">
              <a:extLst>
                <a:ext uri="{FF2B5EF4-FFF2-40B4-BE49-F238E27FC236}">
                  <a16:creationId xmlns:a16="http://schemas.microsoft.com/office/drawing/2014/main" id="{09D074AB-2D4B-10BC-B3ED-0786E89A884F}"/>
                </a:ext>
              </a:extLst>
            </p:cNvPr>
            <p:cNvSpPr/>
            <p:nvPr>
              <p:custDataLst>
                <p:tags r:id="rId16"/>
              </p:custDataLst>
            </p:nvPr>
          </p:nvSpPr>
          <p:spPr bwMode="auto">
            <a:xfrm>
              <a:off x="3522959" y="1856857"/>
              <a:ext cx="1170339" cy="95397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0" i="0" u="none" strike="noStrike" kern="1200" cap="none" spc="0" normalizeH="0" baseline="0" noProof="0">
                  <a:ln>
                    <a:noFill/>
                  </a:ln>
                  <a:solidFill>
                    <a:prstClr val="white"/>
                  </a:solidFill>
                  <a:effectLst/>
                  <a:uLnTx/>
                  <a:uFillTx/>
                  <a:latin typeface="Helvetica" panose="020F0502020204030204"/>
                  <a:ea typeface="黑体" panose="02010609060101010101" pitchFamily="49" charset="-122"/>
                  <a:cs typeface="+mn-cs"/>
                </a:rPr>
                <a:t>A</a:t>
              </a:r>
              <a:endParaRPr kumimoji="0" lang="zh-CN" altLang="en-US" sz="4000" b="0" i="0" u="none" strike="noStrike" kern="1200" cap="none" spc="0" normalizeH="0" baseline="0" noProof="0">
                <a:ln>
                  <a:noFill/>
                </a:ln>
                <a:solidFill>
                  <a:prstClr val="white"/>
                </a:solidFill>
                <a:effectLst/>
                <a:uLnTx/>
                <a:uFillTx/>
                <a:latin typeface="Helvetica" panose="020F0502020204030204"/>
                <a:ea typeface="黑体" panose="02010609060101010101" pitchFamily="49" charset="-122"/>
                <a:cs typeface="+mn-cs"/>
              </a:endParaRPr>
            </a:p>
          </p:txBody>
        </p:sp>
      </p:grpSp>
      <p:grpSp>
        <p:nvGrpSpPr>
          <p:cNvPr id="24" name="b - 9Slide.vn">
            <a:extLst>
              <a:ext uri="{FF2B5EF4-FFF2-40B4-BE49-F238E27FC236}">
                <a16:creationId xmlns:a16="http://schemas.microsoft.com/office/drawing/2014/main" id="{F74BF9EE-92B7-3497-A34A-FB161DB20F14}"/>
              </a:ext>
            </a:extLst>
          </p:cNvPr>
          <p:cNvGrpSpPr/>
          <p:nvPr/>
        </p:nvGrpSpPr>
        <p:grpSpPr>
          <a:xfrm>
            <a:off x="1599055" y="4077598"/>
            <a:ext cx="4100705" cy="1057275"/>
            <a:chOff x="3454401" y="3233738"/>
            <a:chExt cx="4459318" cy="1057275"/>
          </a:xfrm>
          <a:solidFill>
            <a:srgbClr val="00B050"/>
          </a:solidFill>
        </p:grpSpPr>
        <p:sp>
          <p:nvSpPr>
            <p:cNvPr id="25" name="MH_SubTitle_2">
              <a:extLst>
                <a:ext uri="{FF2B5EF4-FFF2-40B4-BE49-F238E27FC236}">
                  <a16:creationId xmlns:a16="http://schemas.microsoft.com/office/drawing/2014/main" id="{6323AB11-38B1-D8CF-A9C5-83BA4CCD2758}"/>
                </a:ext>
              </a:extLst>
            </p:cNvPr>
            <p:cNvSpPr txBox="1"/>
            <p:nvPr>
              <p:custDataLst>
                <p:tags r:id="rId9"/>
              </p:custDataLst>
            </p:nvPr>
          </p:nvSpPr>
          <p:spPr>
            <a:xfrm>
              <a:off x="4333876" y="3386007"/>
              <a:ext cx="3579843" cy="833438"/>
            </a:xfrm>
            <a:prstGeom prst="rect">
              <a:avLst/>
            </a:prstGeom>
            <a:solidFill>
              <a:schemeClr val="accent6">
                <a:lumMod val="20000"/>
                <a:lumOff val="80000"/>
              </a:schemeClr>
            </a:solidFill>
          </p:spPr>
          <p:txBody>
            <a:bodyPr anchor="ctr">
              <a:no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lang="en-US" altLang="zh-CN" sz="4000" b="1" kern="0">
                  <a:solidFill>
                    <a:srgbClr val="70AD47">
                      <a:lumMod val="75000"/>
                    </a:srgbClr>
                  </a:solidFill>
                  <a:latin typeface="Times New Roman" panose="02020603050405020304" pitchFamily="18" charset="0"/>
                  <a:cs typeface="Times New Roman" panose="02020603050405020304" pitchFamily="18" charset="0"/>
                </a:rPr>
                <a:t>S = a x a</a:t>
              </a:r>
              <a:endParaRPr kumimoji="0" lang="zh-CN" altLang="en-US" sz="4000" b="1" i="0" u="none" strike="noStrike" kern="0" cap="none" spc="0" normalizeH="0" baseline="0" noProof="0" dirty="0">
                <a:ln>
                  <a:noFill/>
                </a:ln>
                <a:solidFill>
                  <a:srgbClr val="70AD47">
                    <a:lumMod val="75000"/>
                  </a:srgbClr>
                </a:solidFill>
                <a:effectLst/>
                <a:uLnTx/>
                <a:uFillTx/>
                <a:latin typeface="Times New Roman" panose="02020603050405020304" pitchFamily="18" charset="0"/>
                <a:cs typeface="Times New Roman" panose="02020603050405020304" pitchFamily="18" charset="0"/>
              </a:endParaRPr>
            </a:p>
          </p:txBody>
        </p:sp>
        <p:sp>
          <p:nvSpPr>
            <p:cNvPr id="26" name="MH_Other_1">
              <a:extLst>
                <a:ext uri="{FF2B5EF4-FFF2-40B4-BE49-F238E27FC236}">
                  <a16:creationId xmlns:a16="http://schemas.microsoft.com/office/drawing/2014/main" id="{7CAFE4D0-5834-2B31-2DD0-2246D114B17A}"/>
                </a:ext>
              </a:extLst>
            </p:cNvPr>
            <p:cNvSpPr/>
            <p:nvPr>
              <p:custDataLst>
                <p:tags r:id="rId10"/>
              </p:custDataLst>
            </p:nvPr>
          </p:nvSpPr>
          <p:spPr>
            <a:xfrm flipV="1">
              <a:off x="4192589" y="3370264"/>
              <a:ext cx="282575" cy="28257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normAutofit fontScale="40000" lnSpcReduction="20000"/>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Helvetica" panose="020F0502020204030204"/>
                <a:ea typeface="黑体" panose="02010609060101010101" pitchFamily="49" charset="-122"/>
                <a:cs typeface="+mn-cs"/>
              </a:endParaRPr>
            </a:p>
          </p:txBody>
        </p:sp>
        <p:sp>
          <p:nvSpPr>
            <p:cNvPr id="27" name="MH_Other_2">
              <a:extLst>
                <a:ext uri="{FF2B5EF4-FFF2-40B4-BE49-F238E27FC236}">
                  <a16:creationId xmlns:a16="http://schemas.microsoft.com/office/drawing/2014/main" id="{FE797DAF-39C9-4DE8-AF78-1C5991009CE3}"/>
                </a:ext>
              </a:extLst>
            </p:cNvPr>
            <p:cNvSpPr/>
            <p:nvPr>
              <p:custDataLst>
                <p:tags r:id="rId11"/>
              </p:custDataLst>
            </p:nvPr>
          </p:nvSpPr>
          <p:spPr>
            <a:xfrm flipV="1">
              <a:off x="4414838" y="3233738"/>
              <a:ext cx="171450" cy="1714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normAutofit fontScale="25000" lnSpcReduction="20000"/>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Helvetica" panose="020F0502020204030204"/>
                <a:ea typeface="黑体" panose="02010609060101010101" pitchFamily="49" charset="-122"/>
                <a:cs typeface="+mn-cs"/>
              </a:endParaRPr>
            </a:p>
          </p:txBody>
        </p:sp>
        <p:sp>
          <p:nvSpPr>
            <p:cNvPr id="28" name="MH_Other_8">
              <a:extLst>
                <a:ext uri="{FF2B5EF4-FFF2-40B4-BE49-F238E27FC236}">
                  <a16:creationId xmlns:a16="http://schemas.microsoft.com/office/drawing/2014/main" id="{EE1D32E0-D8EE-4987-F89A-3E1E81D397C1}"/>
                </a:ext>
              </a:extLst>
            </p:cNvPr>
            <p:cNvSpPr/>
            <p:nvPr>
              <p:custDataLst>
                <p:tags r:id="rId12"/>
              </p:custDataLst>
            </p:nvPr>
          </p:nvSpPr>
          <p:spPr>
            <a:xfrm>
              <a:off x="3454401" y="3298696"/>
              <a:ext cx="1053232" cy="99231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0" i="0" u="none" strike="noStrike" kern="1200" cap="none" spc="0" normalizeH="0" baseline="0" noProof="0">
                  <a:ln>
                    <a:noFill/>
                  </a:ln>
                  <a:solidFill>
                    <a:srgbClr val="FFFFFF"/>
                  </a:solidFill>
                  <a:effectLst/>
                  <a:uLnTx/>
                  <a:uFillTx/>
                  <a:latin typeface="Helvetica" panose="020F0502020204030204"/>
                  <a:ea typeface="黑体" panose="02010609060101010101" pitchFamily="49" charset="-122"/>
                  <a:cs typeface="+mn-cs"/>
                </a:rPr>
                <a:t>B</a:t>
              </a:r>
              <a:endParaRPr kumimoji="0" lang="zh-CN" altLang="en-US" sz="4000" b="0" i="0" u="none" strike="noStrike" kern="1200" cap="none" spc="0" normalizeH="0" baseline="0" noProof="0">
                <a:ln>
                  <a:noFill/>
                </a:ln>
                <a:solidFill>
                  <a:srgbClr val="FFFFFF"/>
                </a:solidFill>
                <a:effectLst/>
                <a:uLnTx/>
                <a:uFillTx/>
                <a:latin typeface="Helvetica" panose="020F0502020204030204"/>
                <a:ea typeface="黑体" panose="02010609060101010101" pitchFamily="49" charset="-122"/>
                <a:cs typeface="+mn-cs"/>
              </a:endParaRPr>
            </a:p>
          </p:txBody>
        </p:sp>
      </p:grpSp>
      <p:grpSp>
        <p:nvGrpSpPr>
          <p:cNvPr id="29" name="c - 9Slide.vn">
            <a:extLst>
              <a:ext uri="{FF2B5EF4-FFF2-40B4-BE49-F238E27FC236}">
                <a16:creationId xmlns:a16="http://schemas.microsoft.com/office/drawing/2014/main" id="{A6B3A14A-CA7E-72E1-3FFA-56BDAB399FAF}"/>
              </a:ext>
            </a:extLst>
          </p:cNvPr>
          <p:cNvGrpSpPr/>
          <p:nvPr/>
        </p:nvGrpSpPr>
        <p:grpSpPr>
          <a:xfrm>
            <a:off x="6832022" y="2549069"/>
            <a:ext cx="4234239" cy="1051874"/>
            <a:chOff x="2996580" y="4659579"/>
            <a:chExt cx="4604529" cy="1051874"/>
          </a:xfrm>
          <a:solidFill>
            <a:srgbClr val="2BC3B5"/>
          </a:solidFill>
        </p:grpSpPr>
        <p:sp>
          <p:nvSpPr>
            <p:cNvPr id="30" name="MH_SubTitle_3">
              <a:extLst>
                <a:ext uri="{FF2B5EF4-FFF2-40B4-BE49-F238E27FC236}">
                  <a16:creationId xmlns:a16="http://schemas.microsoft.com/office/drawing/2014/main" id="{521B7F81-CB17-2440-924D-3EE7C72F975B}"/>
                </a:ext>
              </a:extLst>
            </p:cNvPr>
            <p:cNvSpPr txBox="1"/>
            <p:nvPr>
              <p:custDataLst>
                <p:tags r:id="rId5"/>
              </p:custDataLst>
            </p:nvPr>
          </p:nvSpPr>
          <p:spPr>
            <a:xfrm>
              <a:off x="3789265" y="4803794"/>
              <a:ext cx="3811844" cy="833437"/>
            </a:xfrm>
            <a:prstGeom prst="rect">
              <a:avLst/>
            </a:prstGeom>
            <a:solidFill>
              <a:schemeClr val="accent1">
                <a:lumMod val="20000"/>
                <a:lumOff val="80000"/>
              </a:schemeClr>
            </a:solidFill>
          </p:spPr>
          <p:txBody>
            <a:bodyPr anchor="ctr">
              <a:no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4000" b="1" i="0" u="none" strike="noStrike" kern="0" cap="none" spc="0" normalizeH="0" baseline="0" noProof="0">
                  <a:ln>
                    <a:noFill/>
                  </a:ln>
                  <a:solidFill>
                    <a:srgbClr val="2BC3B5"/>
                  </a:solidFill>
                  <a:effectLst/>
                  <a:uLnTx/>
                  <a:uFillTx/>
                  <a:latin typeface="Times New Roman" panose="02020603050405020304" pitchFamily="18" charset="0"/>
                  <a:cs typeface="Times New Roman" panose="02020603050405020304" pitchFamily="18" charset="0"/>
                </a:rPr>
                <a:t>V = a x a x a</a:t>
              </a:r>
              <a:endParaRPr kumimoji="0" lang="zh-CN" altLang="en-US" sz="4000" b="1" i="0" u="none" strike="noStrike" kern="0" cap="none" spc="0" normalizeH="0" baseline="0" noProof="0" dirty="0">
                <a:ln>
                  <a:noFill/>
                </a:ln>
                <a:solidFill>
                  <a:srgbClr val="2BC3B5"/>
                </a:solidFill>
                <a:effectLst/>
                <a:uLnTx/>
                <a:uFillTx/>
                <a:latin typeface="Times New Roman" panose="02020603050405020304" pitchFamily="18" charset="0"/>
                <a:cs typeface="Times New Roman" panose="02020603050405020304" pitchFamily="18" charset="0"/>
              </a:endParaRPr>
            </a:p>
          </p:txBody>
        </p:sp>
        <p:sp>
          <p:nvSpPr>
            <p:cNvPr id="31" name="MH_Other_3">
              <a:extLst>
                <a:ext uri="{FF2B5EF4-FFF2-40B4-BE49-F238E27FC236}">
                  <a16:creationId xmlns:a16="http://schemas.microsoft.com/office/drawing/2014/main" id="{E7012901-352A-069F-5CA2-2B035FDCD4F6}"/>
                </a:ext>
              </a:extLst>
            </p:cNvPr>
            <p:cNvSpPr/>
            <p:nvPr>
              <p:custDataLst>
                <p:tags r:id="rId6"/>
              </p:custDataLst>
            </p:nvPr>
          </p:nvSpPr>
          <p:spPr>
            <a:xfrm flipV="1">
              <a:off x="3612509" y="4797693"/>
              <a:ext cx="282575" cy="28257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normAutofit fontScale="40000" lnSpcReduction="20000"/>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Helvetica" panose="020F0502020204030204"/>
                <a:ea typeface="黑体" panose="02010609060101010101" pitchFamily="49" charset="-122"/>
                <a:cs typeface="+mn-cs"/>
              </a:endParaRPr>
            </a:p>
          </p:txBody>
        </p:sp>
        <p:sp>
          <p:nvSpPr>
            <p:cNvPr id="32" name="MH_Other_4">
              <a:extLst>
                <a:ext uri="{FF2B5EF4-FFF2-40B4-BE49-F238E27FC236}">
                  <a16:creationId xmlns:a16="http://schemas.microsoft.com/office/drawing/2014/main" id="{435A34A6-BC21-6FDD-7199-183F187E7211}"/>
                </a:ext>
              </a:extLst>
            </p:cNvPr>
            <p:cNvSpPr/>
            <p:nvPr>
              <p:custDataLst>
                <p:tags r:id="rId7"/>
              </p:custDataLst>
            </p:nvPr>
          </p:nvSpPr>
          <p:spPr>
            <a:xfrm flipV="1">
              <a:off x="3834758" y="4659579"/>
              <a:ext cx="171450" cy="1714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normAutofit fontScale="25000" lnSpcReduction="20000"/>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Helvetica" panose="020F0502020204030204"/>
                <a:ea typeface="黑体" panose="02010609060101010101" pitchFamily="49" charset="-122"/>
                <a:cs typeface="+mn-cs"/>
              </a:endParaRPr>
            </a:p>
          </p:txBody>
        </p:sp>
        <p:sp>
          <p:nvSpPr>
            <p:cNvPr id="33" name="MH_Other_9">
              <a:extLst>
                <a:ext uri="{FF2B5EF4-FFF2-40B4-BE49-F238E27FC236}">
                  <a16:creationId xmlns:a16="http://schemas.microsoft.com/office/drawing/2014/main" id="{10B7955C-174D-1949-2DCD-10F7C6A43AFC}"/>
                </a:ext>
              </a:extLst>
            </p:cNvPr>
            <p:cNvSpPr/>
            <p:nvPr>
              <p:custDataLst>
                <p:tags r:id="rId8"/>
              </p:custDataLst>
            </p:nvPr>
          </p:nvSpPr>
          <p:spPr>
            <a:xfrm>
              <a:off x="2996580" y="4723514"/>
              <a:ext cx="1113316" cy="98793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0" i="0" u="none" strike="noStrike" kern="1200" cap="none" spc="0" normalizeH="0" baseline="0" noProof="0">
                  <a:ln>
                    <a:noFill/>
                  </a:ln>
                  <a:solidFill>
                    <a:srgbClr val="FFFFFF"/>
                  </a:solidFill>
                  <a:effectLst/>
                  <a:uLnTx/>
                  <a:uFillTx/>
                  <a:latin typeface="Helvetica" panose="020F0502020204030204"/>
                  <a:ea typeface="黑体" panose="02010609060101010101" pitchFamily="49" charset="-122"/>
                  <a:cs typeface="+mn-cs"/>
                </a:rPr>
                <a:t>C</a:t>
              </a:r>
              <a:endParaRPr kumimoji="0" lang="zh-CN" altLang="en-US" sz="4000" b="0" i="0" u="none" strike="noStrike" kern="1200" cap="none" spc="0" normalizeH="0" baseline="0" noProof="0">
                <a:ln>
                  <a:noFill/>
                </a:ln>
                <a:solidFill>
                  <a:srgbClr val="FFFFFF"/>
                </a:solidFill>
                <a:effectLst/>
                <a:uLnTx/>
                <a:uFillTx/>
                <a:latin typeface="Helvetica" panose="020F0502020204030204"/>
                <a:ea typeface="黑体" panose="02010609060101010101" pitchFamily="49" charset="-122"/>
                <a:cs typeface="+mn-cs"/>
              </a:endParaRPr>
            </a:p>
          </p:txBody>
        </p:sp>
      </p:grpSp>
      <p:grpSp>
        <p:nvGrpSpPr>
          <p:cNvPr id="34" name="d - 9Slide.vn">
            <a:extLst>
              <a:ext uri="{FF2B5EF4-FFF2-40B4-BE49-F238E27FC236}">
                <a16:creationId xmlns:a16="http://schemas.microsoft.com/office/drawing/2014/main" id="{B84852A4-9159-2CC6-7BE5-4311D6FED391}"/>
              </a:ext>
            </a:extLst>
          </p:cNvPr>
          <p:cNvGrpSpPr/>
          <p:nvPr/>
        </p:nvGrpSpPr>
        <p:grpSpPr>
          <a:xfrm>
            <a:off x="6806986" y="4077598"/>
            <a:ext cx="4222757" cy="1119045"/>
            <a:chOff x="3027636" y="3255159"/>
            <a:chExt cx="4592043" cy="1119045"/>
          </a:xfrm>
          <a:solidFill>
            <a:srgbClr val="D5718E"/>
          </a:solidFill>
        </p:grpSpPr>
        <p:sp>
          <p:nvSpPr>
            <p:cNvPr id="35" name="MH_SubTitle_2">
              <a:extLst>
                <a:ext uri="{FF2B5EF4-FFF2-40B4-BE49-F238E27FC236}">
                  <a16:creationId xmlns:a16="http://schemas.microsoft.com/office/drawing/2014/main" id="{3DB54C19-16B7-F37F-B938-3472C7FA9117}"/>
                </a:ext>
              </a:extLst>
            </p:cNvPr>
            <p:cNvSpPr txBox="1"/>
            <p:nvPr>
              <p:custDataLst>
                <p:tags r:id="rId1"/>
              </p:custDataLst>
            </p:nvPr>
          </p:nvSpPr>
          <p:spPr>
            <a:xfrm>
              <a:off x="3774963" y="3391685"/>
              <a:ext cx="3844716" cy="833438"/>
            </a:xfrm>
            <a:prstGeom prst="rect">
              <a:avLst/>
            </a:prstGeom>
            <a:solidFill>
              <a:srgbClr val="E197AC"/>
            </a:solidFill>
          </p:spPr>
          <p:txBody>
            <a:bodyPr anchor="ctr">
              <a:no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4000" b="1" i="0" u="none" strike="noStrike" kern="0" cap="none" spc="0" normalizeH="0" baseline="0" noProof="0">
                  <a:ln>
                    <a:noFill/>
                  </a:ln>
                  <a:solidFill>
                    <a:srgbClr val="C63E64"/>
                  </a:solidFill>
                  <a:effectLst/>
                  <a:uLnTx/>
                  <a:uFillTx/>
                  <a:latin typeface="Times New Roman" panose="02020603050405020304" pitchFamily="18" charset="0"/>
                  <a:cs typeface="Times New Roman" panose="02020603050405020304" pitchFamily="18" charset="0"/>
                </a:rPr>
                <a:t>S = a x a x a</a:t>
              </a:r>
              <a:endParaRPr kumimoji="0" lang="zh-CN" altLang="en-US" sz="4000" b="1" i="0" u="none" strike="noStrike" kern="0" cap="none" spc="0" normalizeH="0" baseline="0" noProof="0" dirty="0">
                <a:ln>
                  <a:noFill/>
                </a:ln>
                <a:solidFill>
                  <a:srgbClr val="C63E64"/>
                </a:solidFill>
                <a:effectLst/>
                <a:uLnTx/>
                <a:uFillTx/>
                <a:latin typeface="Times New Roman" panose="02020603050405020304" pitchFamily="18" charset="0"/>
                <a:cs typeface="Times New Roman" panose="02020603050405020304" pitchFamily="18" charset="0"/>
              </a:endParaRPr>
            </a:p>
          </p:txBody>
        </p:sp>
        <p:sp>
          <p:nvSpPr>
            <p:cNvPr id="36" name="MH_Other_1">
              <a:extLst>
                <a:ext uri="{FF2B5EF4-FFF2-40B4-BE49-F238E27FC236}">
                  <a16:creationId xmlns:a16="http://schemas.microsoft.com/office/drawing/2014/main" id="{E694E909-AED3-3157-781E-67B43C5FF026}"/>
                </a:ext>
              </a:extLst>
            </p:cNvPr>
            <p:cNvSpPr/>
            <p:nvPr>
              <p:custDataLst>
                <p:tags r:id="rId2"/>
              </p:custDataLst>
            </p:nvPr>
          </p:nvSpPr>
          <p:spPr>
            <a:xfrm flipV="1">
              <a:off x="3693792" y="3391685"/>
              <a:ext cx="282575" cy="282575"/>
            </a:xfrm>
            <a:prstGeom prst="ellipse">
              <a:avLst/>
            </a:prstGeom>
            <a:solidFill>
              <a:srgbClr val="D5718E">
                <a:lumMod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normAutofit fontScale="40000" lnSpcReduction="20000"/>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Helvetica" panose="020F0502020204030204"/>
                <a:ea typeface="黑体" panose="02010609060101010101" pitchFamily="49" charset="-122"/>
                <a:cs typeface="+mn-cs"/>
              </a:endParaRPr>
            </a:p>
          </p:txBody>
        </p:sp>
        <p:sp>
          <p:nvSpPr>
            <p:cNvPr id="37" name="MH_Other_2">
              <a:extLst>
                <a:ext uri="{FF2B5EF4-FFF2-40B4-BE49-F238E27FC236}">
                  <a16:creationId xmlns:a16="http://schemas.microsoft.com/office/drawing/2014/main" id="{0ADA9285-8007-8C83-1DA1-8D28EA784695}"/>
                </a:ext>
              </a:extLst>
            </p:cNvPr>
            <p:cNvSpPr/>
            <p:nvPr>
              <p:custDataLst>
                <p:tags r:id="rId3"/>
              </p:custDataLst>
            </p:nvPr>
          </p:nvSpPr>
          <p:spPr>
            <a:xfrm flipV="1">
              <a:off x="3916041" y="3255159"/>
              <a:ext cx="171450" cy="171450"/>
            </a:xfrm>
            <a:prstGeom prst="ellipse">
              <a:avLst/>
            </a:prstGeom>
            <a:solidFill>
              <a:srgbClr val="D5718E">
                <a:lumMod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normAutofit fontScale="25000" lnSpcReduction="20000"/>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Helvetica" panose="020F0502020204030204"/>
                <a:ea typeface="黑体" panose="02010609060101010101" pitchFamily="49" charset="-122"/>
                <a:cs typeface="+mn-cs"/>
              </a:endParaRPr>
            </a:p>
          </p:txBody>
        </p:sp>
        <p:sp>
          <p:nvSpPr>
            <p:cNvPr id="38" name="MH_Other_8">
              <a:extLst>
                <a:ext uri="{FF2B5EF4-FFF2-40B4-BE49-F238E27FC236}">
                  <a16:creationId xmlns:a16="http://schemas.microsoft.com/office/drawing/2014/main" id="{716EAAF5-0CE1-4937-79A9-05EBEE73097A}"/>
                </a:ext>
              </a:extLst>
            </p:cNvPr>
            <p:cNvSpPr/>
            <p:nvPr>
              <p:custDataLst>
                <p:tags r:id="rId4"/>
              </p:custDataLst>
            </p:nvPr>
          </p:nvSpPr>
          <p:spPr>
            <a:xfrm>
              <a:off x="3027636" y="3302627"/>
              <a:ext cx="1140079" cy="1071577"/>
            </a:xfrm>
            <a:prstGeom prst="ellipse">
              <a:avLst/>
            </a:prstGeom>
            <a:solidFill>
              <a:srgbClr val="D5718E">
                <a:lumMod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0" i="0" u="none" strike="noStrike" kern="1200" cap="none" spc="0" normalizeH="0" baseline="0" noProof="0">
                  <a:ln>
                    <a:noFill/>
                  </a:ln>
                  <a:solidFill>
                    <a:srgbClr val="FFFFFF"/>
                  </a:solidFill>
                  <a:effectLst/>
                  <a:uLnTx/>
                  <a:uFillTx/>
                  <a:latin typeface="Helvetica" panose="020F0502020204030204"/>
                  <a:ea typeface="黑体" panose="02010609060101010101" pitchFamily="49" charset="-122"/>
                  <a:cs typeface="+mn-cs"/>
                </a:rPr>
                <a:t>D</a:t>
              </a:r>
              <a:endParaRPr kumimoji="0" lang="zh-CN" altLang="en-US" sz="4000" b="0" i="0" u="none" strike="noStrike" kern="1200" cap="none" spc="0" normalizeH="0" baseline="0" noProof="0">
                <a:ln>
                  <a:noFill/>
                </a:ln>
                <a:solidFill>
                  <a:srgbClr val="FFFFFF"/>
                </a:solidFill>
                <a:effectLst/>
                <a:uLnTx/>
                <a:uFillTx/>
                <a:latin typeface="Helvetica" panose="020F0502020204030204"/>
                <a:ea typeface="黑体" panose="02010609060101010101" pitchFamily="49" charset="-122"/>
                <a:cs typeface="+mn-cs"/>
              </a:endParaRPr>
            </a:p>
          </p:txBody>
        </p:sp>
      </p:grpSp>
      <p:pic>
        <p:nvPicPr>
          <p:cNvPr id="39" name="Picture 6" descr="Káº¿t quáº£ hÃ¬nh áº£nh cho right wrong tick icon">
            <a:extLst>
              <a:ext uri="{FF2B5EF4-FFF2-40B4-BE49-F238E27FC236}">
                <a16:creationId xmlns:a16="http://schemas.microsoft.com/office/drawing/2014/main" id="{B8EF8362-4882-5E8B-E081-37900B80CB6E}"/>
              </a:ext>
            </a:extLst>
          </p:cNvPr>
          <p:cNvPicPr>
            <a:picLocks noChangeAspect="1" noChangeArrowheads="1"/>
          </p:cNvPicPr>
          <p:nvPr/>
        </p:nvPicPr>
        <p:blipFill rotWithShape="1">
          <a:blip r:embed="rId24"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5421770" y="4093903"/>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62" descr="Káº¿t quáº£ hÃ¬nh áº£nh cho right wrong tick icon">
            <a:extLst>
              <a:ext uri="{FF2B5EF4-FFF2-40B4-BE49-F238E27FC236}">
                <a16:creationId xmlns:a16="http://schemas.microsoft.com/office/drawing/2014/main" id="{5838ED73-0042-920C-F9B6-A8DADACA09B0}"/>
              </a:ext>
            </a:extLst>
          </p:cNvPr>
          <p:cNvPicPr>
            <a:picLocks noChangeAspect="1" noChangeArrowheads="1"/>
          </p:cNvPicPr>
          <p:nvPr/>
        </p:nvPicPr>
        <p:blipFill rotWithShape="1">
          <a:blip r:embed="rId24"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5395650" y="2511493"/>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63" descr="Káº¿t quáº£ hÃ¬nh áº£nh cho right wrong tick icon">
            <a:extLst>
              <a:ext uri="{FF2B5EF4-FFF2-40B4-BE49-F238E27FC236}">
                <a16:creationId xmlns:a16="http://schemas.microsoft.com/office/drawing/2014/main" id="{FE621B6A-1D91-2DCE-CFF4-62D9E5612904}"/>
              </a:ext>
            </a:extLst>
          </p:cNvPr>
          <p:cNvPicPr>
            <a:picLocks noChangeAspect="1" noChangeArrowheads="1"/>
          </p:cNvPicPr>
          <p:nvPr/>
        </p:nvPicPr>
        <p:blipFill rotWithShape="1">
          <a:blip r:embed="rId24"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789886" y="4157645"/>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42" name="CẤM BUÔN BÁN, CẤM REUP" descr="Káº¿t quáº£ hÃ¬nh áº£nh cho right wrong tick icon">
            <a:extLst>
              <a:ext uri="{FF2B5EF4-FFF2-40B4-BE49-F238E27FC236}">
                <a16:creationId xmlns:a16="http://schemas.microsoft.com/office/drawing/2014/main" id="{01B3D14D-D083-3568-BBCB-495E5567F792}"/>
              </a:ext>
            </a:extLst>
          </p:cNvPr>
          <p:cNvPicPr>
            <a:picLocks noChangeAspect="1" noChangeArrowheads="1"/>
          </p:cNvPicPr>
          <p:nvPr/>
        </p:nvPicPr>
        <p:blipFill rotWithShape="1">
          <a:blip r:embed="rId25"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789886" y="2649606"/>
            <a:ext cx="1047148" cy="920310"/>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26">
            <a:extLst>
              <a:ext uri="{FF2B5EF4-FFF2-40B4-BE49-F238E27FC236}">
                <a16:creationId xmlns:a16="http://schemas.microsoft.com/office/drawing/2014/main" id="{0745DBC4-E171-60EF-5674-DF71AA9FF592}"/>
              </a:ext>
            </a:extLst>
          </p:cNvPr>
          <p:cNvPicPr>
            <a:picLocks noChangeAspect="1"/>
          </p:cNvPicPr>
          <p:nvPr/>
        </p:nvPicPr>
        <p:blipFill>
          <a:blip r:embed="rId26" cstate="print">
            <a:extLst>
              <a:ext uri="{28A0092B-C50C-407E-A947-70E740481C1C}">
                <a14:useLocalDpi xmlns:a14="http://schemas.microsoft.com/office/drawing/2010/main" val="0"/>
              </a:ext>
              <a:ext uri="{96DAC541-7B7A-43D3-8B79-37D633B846F1}">
                <asvg:svgBlip xmlns:asvg="http://schemas.microsoft.com/office/drawing/2016/SVG/main" r:embed="rId27"/>
              </a:ext>
            </a:extLst>
          </a:blip>
          <a:srcRect/>
          <a:stretch>
            <a:fillRect/>
          </a:stretch>
        </p:blipFill>
        <p:spPr>
          <a:xfrm>
            <a:off x="10868684" y="177896"/>
            <a:ext cx="1046142" cy="1433071"/>
          </a:xfrm>
          <a:prstGeom prst="rect">
            <a:avLst/>
          </a:prstGeom>
        </p:spPr>
      </p:pic>
    </p:spTree>
    <p:extLst>
      <p:ext uri="{BB962C8B-B14F-4D97-AF65-F5344CB8AC3E}">
        <p14:creationId xmlns:p14="http://schemas.microsoft.com/office/powerpoint/2010/main" val="1888633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750" fill="hold"/>
                                        <p:tgtEl>
                                          <p:spTgt spid="13"/>
                                        </p:tgtEl>
                                        <p:attrNameLst>
                                          <p:attrName>ppt_x</p:attrName>
                                        </p:attrNameLst>
                                      </p:cBhvr>
                                      <p:tavLst>
                                        <p:tav tm="0">
                                          <p:val>
                                            <p:strVal val="0-#ppt_w/2"/>
                                          </p:val>
                                        </p:tav>
                                        <p:tav tm="100000">
                                          <p:val>
                                            <p:strVal val="#ppt_x"/>
                                          </p:val>
                                        </p:tav>
                                      </p:tavLst>
                                    </p:anim>
                                    <p:anim calcmode="lin" valueType="num">
                                      <p:cBhvr additive="base">
                                        <p:cTn id="8" dur="750" fill="hold"/>
                                        <p:tgtEl>
                                          <p:spTgt spid="13"/>
                                        </p:tgtEl>
                                        <p:attrNameLst>
                                          <p:attrName>ppt_y</p:attrName>
                                        </p:attrNameLst>
                                      </p:cBhvr>
                                      <p:tavLst>
                                        <p:tav tm="0">
                                          <p:val>
                                            <p:strVal val="#ppt_y"/>
                                          </p:val>
                                        </p:tav>
                                        <p:tav tm="100000">
                                          <p:val>
                                            <p:strVal val="#ppt_y"/>
                                          </p:val>
                                        </p:tav>
                                      </p:tavLst>
                                    </p:anim>
                                  </p:childTnLst>
                                </p:cTn>
                              </p:par>
                            </p:childTnLst>
                          </p:cTn>
                        </p:par>
                        <p:par>
                          <p:cTn id="9" fill="hold">
                            <p:stCondLst>
                              <p:cond delay="750"/>
                            </p:stCondLst>
                            <p:childTnLst>
                              <p:par>
                                <p:cTn id="10" presetID="49" presetClass="entr" presetSubtype="0" decel="100000" fill="hold" grpId="0" nodeType="afterEffect">
                                  <p:stCondLst>
                                    <p:cond delay="0"/>
                                  </p:stCondLst>
                                  <p:iterate type="lt">
                                    <p:tmPct val="10000"/>
                                  </p:iterate>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 calcmode="lin" valueType="num">
                                      <p:cBhvr>
                                        <p:cTn id="14" dur="500" fill="hold"/>
                                        <p:tgtEl>
                                          <p:spTgt spid="9"/>
                                        </p:tgtEl>
                                        <p:attrNameLst>
                                          <p:attrName>style.rotation</p:attrName>
                                        </p:attrNameLst>
                                      </p:cBhvr>
                                      <p:tavLst>
                                        <p:tav tm="0">
                                          <p:val>
                                            <p:fltVal val="360"/>
                                          </p:val>
                                        </p:tav>
                                        <p:tav tm="100000">
                                          <p:val>
                                            <p:fltVal val="0"/>
                                          </p:val>
                                        </p:tav>
                                      </p:tavLst>
                                    </p:anim>
                                    <p:animEffect transition="in" filter="fade">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fade">
                                      <p:cBhvr>
                                        <p:cTn id="20" dur="1000"/>
                                        <p:tgtEl>
                                          <p:spTgt spid="19"/>
                                        </p:tgtEl>
                                      </p:cBhvr>
                                    </p:animEffect>
                                    <p:anim calcmode="lin" valueType="num">
                                      <p:cBhvr>
                                        <p:cTn id="21" dur="1000" fill="hold"/>
                                        <p:tgtEl>
                                          <p:spTgt spid="19"/>
                                        </p:tgtEl>
                                        <p:attrNameLst>
                                          <p:attrName>ppt_x</p:attrName>
                                        </p:attrNameLst>
                                      </p:cBhvr>
                                      <p:tavLst>
                                        <p:tav tm="0">
                                          <p:val>
                                            <p:strVal val="#ppt_x"/>
                                          </p:val>
                                        </p:tav>
                                        <p:tav tm="100000">
                                          <p:val>
                                            <p:strVal val="#ppt_x"/>
                                          </p:val>
                                        </p:tav>
                                      </p:tavLst>
                                    </p:anim>
                                    <p:anim calcmode="lin" valueType="num">
                                      <p:cBhvr>
                                        <p:cTn id="22" dur="1000" fill="hold"/>
                                        <p:tgtEl>
                                          <p:spTgt spid="19"/>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fade">
                                      <p:cBhvr>
                                        <p:cTn id="25" dur="1000"/>
                                        <p:tgtEl>
                                          <p:spTgt spid="24"/>
                                        </p:tgtEl>
                                      </p:cBhvr>
                                    </p:animEffect>
                                    <p:anim calcmode="lin" valueType="num">
                                      <p:cBhvr>
                                        <p:cTn id="26" dur="1000" fill="hold"/>
                                        <p:tgtEl>
                                          <p:spTgt spid="24"/>
                                        </p:tgtEl>
                                        <p:attrNameLst>
                                          <p:attrName>ppt_x</p:attrName>
                                        </p:attrNameLst>
                                      </p:cBhvr>
                                      <p:tavLst>
                                        <p:tav tm="0">
                                          <p:val>
                                            <p:strVal val="#ppt_x"/>
                                          </p:val>
                                        </p:tav>
                                        <p:tav tm="100000">
                                          <p:val>
                                            <p:strVal val="#ppt_x"/>
                                          </p:val>
                                        </p:tav>
                                      </p:tavLst>
                                    </p:anim>
                                    <p:anim calcmode="lin" valueType="num">
                                      <p:cBhvr>
                                        <p:cTn id="27" dur="1000" fill="hold"/>
                                        <p:tgtEl>
                                          <p:spTgt spid="24"/>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29"/>
                                        </p:tgtEl>
                                        <p:attrNameLst>
                                          <p:attrName>style.visibility</p:attrName>
                                        </p:attrNameLst>
                                      </p:cBhvr>
                                      <p:to>
                                        <p:strVal val="visible"/>
                                      </p:to>
                                    </p:set>
                                    <p:animEffect transition="in" filter="fade">
                                      <p:cBhvr>
                                        <p:cTn id="30" dur="1000"/>
                                        <p:tgtEl>
                                          <p:spTgt spid="29"/>
                                        </p:tgtEl>
                                      </p:cBhvr>
                                    </p:animEffect>
                                    <p:anim calcmode="lin" valueType="num">
                                      <p:cBhvr>
                                        <p:cTn id="31" dur="1000" fill="hold"/>
                                        <p:tgtEl>
                                          <p:spTgt spid="29"/>
                                        </p:tgtEl>
                                        <p:attrNameLst>
                                          <p:attrName>ppt_x</p:attrName>
                                        </p:attrNameLst>
                                      </p:cBhvr>
                                      <p:tavLst>
                                        <p:tav tm="0">
                                          <p:val>
                                            <p:strVal val="#ppt_x"/>
                                          </p:val>
                                        </p:tav>
                                        <p:tav tm="100000">
                                          <p:val>
                                            <p:strVal val="#ppt_x"/>
                                          </p:val>
                                        </p:tav>
                                      </p:tavLst>
                                    </p:anim>
                                    <p:anim calcmode="lin" valueType="num">
                                      <p:cBhvr>
                                        <p:cTn id="32" dur="1000" fill="hold"/>
                                        <p:tgtEl>
                                          <p:spTgt spid="29"/>
                                        </p:tgtEl>
                                        <p:attrNameLst>
                                          <p:attrName>ppt_y</p:attrName>
                                        </p:attrNameLst>
                                      </p:cBhvr>
                                      <p:tavLst>
                                        <p:tav tm="0">
                                          <p:val>
                                            <p:strVal val="#ppt_y+.1"/>
                                          </p:val>
                                        </p:tav>
                                        <p:tav tm="100000">
                                          <p:val>
                                            <p:strVal val="#ppt_y"/>
                                          </p:val>
                                        </p:tav>
                                      </p:tavLst>
                                    </p:anim>
                                  </p:childTnLst>
                                </p:cTn>
                              </p:par>
                              <p:par>
                                <p:cTn id="33" presetID="42" presetClass="entr" presetSubtype="0" fill="hold" nodeType="withEffect">
                                  <p:stCondLst>
                                    <p:cond delay="0"/>
                                  </p:stCondLst>
                                  <p:childTnLst>
                                    <p:set>
                                      <p:cBhvr>
                                        <p:cTn id="34" dur="1" fill="hold">
                                          <p:stCondLst>
                                            <p:cond delay="0"/>
                                          </p:stCondLst>
                                        </p:cTn>
                                        <p:tgtEl>
                                          <p:spTgt spid="34"/>
                                        </p:tgtEl>
                                        <p:attrNameLst>
                                          <p:attrName>style.visibility</p:attrName>
                                        </p:attrNameLst>
                                      </p:cBhvr>
                                      <p:to>
                                        <p:strVal val="visible"/>
                                      </p:to>
                                    </p:set>
                                    <p:animEffect transition="in" filter="fade">
                                      <p:cBhvr>
                                        <p:cTn id="35" dur="1000"/>
                                        <p:tgtEl>
                                          <p:spTgt spid="34"/>
                                        </p:tgtEl>
                                      </p:cBhvr>
                                    </p:animEffect>
                                    <p:anim calcmode="lin" valueType="num">
                                      <p:cBhvr>
                                        <p:cTn id="36" dur="1000" fill="hold"/>
                                        <p:tgtEl>
                                          <p:spTgt spid="34"/>
                                        </p:tgtEl>
                                        <p:attrNameLst>
                                          <p:attrName>ppt_x</p:attrName>
                                        </p:attrNameLst>
                                      </p:cBhvr>
                                      <p:tavLst>
                                        <p:tav tm="0">
                                          <p:val>
                                            <p:strVal val="#ppt_x"/>
                                          </p:val>
                                        </p:tav>
                                        <p:tav tm="100000">
                                          <p:val>
                                            <p:strVal val="#ppt_x"/>
                                          </p:val>
                                        </p:tav>
                                      </p:tavLst>
                                    </p:anim>
                                    <p:anim calcmode="lin" valueType="num">
                                      <p:cBhvr>
                                        <p:cTn id="37" dur="1000" fill="hold"/>
                                        <p:tgtEl>
                                          <p:spTgt spid="34"/>
                                        </p:tgtEl>
                                        <p:attrNameLst>
                                          <p:attrName>ppt_y</p:attrName>
                                        </p:attrNameLst>
                                      </p:cBhvr>
                                      <p:tavLst>
                                        <p:tav tm="0">
                                          <p:val>
                                            <p:strVal val="#ppt_y+.1"/>
                                          </p:val>
                                        </p:tav>
                                        <p:tav tm="100000">
                                          <p:val>
                                            <p:strVal val="#ppt_y"/>
                                          </p:val>
                                        </p:tav>
                                      </p:tavLst>
                                    </p:anim>
                                  </p:childTnLst>
                                </p:cTn>
                              </p:par>
                              <p:par>
                                <p:cTn id="38" presetID="53" presetClass="entr" presetSubtype="16" fill="hold" nodeType="withEffect">
                                  <p:stCondLst>
                                    <p:cond delay="0"/>
                                  </p:stCondLst>
                                  <p:childTnLst>
                                    <p:set>
                                      <p:cBhvr>
                                        <p:cTn id="39" dur="1" fill="hold">
                                          <p:stCondLst>
                                            <p:cond delay="0"/>
                                          </p:stCondLst>
                                        </p:cTn>
                                        <p:tgtEl>
                                          <p:spTgt spid="14"/>
                                        </p:tgtEl>
                                        <p:attrNameLst>
                                          <p:attrName>style.visibility</p:attrName>
                                        </p:attrNameLst>
                                      </p:cBhvr>
                                      <p:to>
                                        <p:strVal val="visible"/>
                                      </p:to>
                                    </p:set>
                                    <p:anim calcmode="lin" valueType="num">
                                      <p:cBhvr>
                                        <p:cTn id="40" dur="500" fill="hold"/>
                                        <p:tgtEl>
                                          <p:spTgt spid="14"/>
                                        </p:tgtEl>
                                        <p:attrNameLst>
                                          <p:attrName>ppt_w</p:attrName>
                                        </p:attrNameLst>
                                      </p:cBhvr>
                                      <p:tavLst>
                                        <p:tav tm="0">
                                          <p:val>
                                            <p:fltVal val="0"/>
                                          </p:val>
                                        </p:tav>
                                        <p:tav tm="100000">
                                          <p:val>
                                            <p:strVal val="#ppt_w"/>
                                          </p:val>
                                        </p:tav>
                                      </p:tavLst>
                                    </p:anim>
                                    <p:anim calcmode="lin" valueType="num">
                                      <p:cBhvr>
                                        <p:cTn id="41" dur="500" fill="hold"/>
                                        <p:tgtEl>
                                          <p:spTgt spid="14"/>
                                        </p:tgtEl>
                                        <p:attrNameLst>
                                          <p:attrName>ppt_h</p:attrName>
                                        </p:attrNameLst>
                                      </p:cBhvr>
                                      <p:tavLst>
                                        <p:tav tm="0">
                                          <p:val>
                                            <p:fltVal val="0"/>
                                          </p:val>
                                        </p:tav>
                                        <p:tav tm="100000">
                                          <p:val>
                                            <p:strVal val="#ppt_h"/>
                                          </p:val>
                                        </p:tav>
                                      </p:tavLst>
                                    </p:anim>
                                    <p:animEffect transition="in" filter="fade">
                                      <p:cBhvr>
                                        <p:cTn id="42" dur="500"/>
                                        <p:tgtEl>
                                          <p:spTgt spid="14"/>
                                        </p:tgtEl>
                                      </p:cBhvr>
                                    </p:animEffect>
                                  </p:childTnLst>
                                </p:cTn>
                              </p:par>
                              <p:par>
                                <p:cTn id="43" presetID="32" presetClass="emph" presetSubtype="0" repeatCount="indefinite" fill="hold" nodeType="withEffect">
                                  <p:stCondLst>
                                    <p:cond delay="0"/>
                                  </p:stCondLst>
                                  <p:childTnLst>
                                    <p:animRot by="120000">
                                      <p:cBhvr>
                                        <p:cTn id="44" dur="100" fill="hold">
                                          <p:stCondLst>
                                            <p:cond delay="0"/>
                                          </p:stCondLst>
                                        </p:cTn>
                                        <p:tgtEl>
                                          <p:spTgt spid="14"/>
                                        </p:tgtEl>
                                        <p:attrNameLst>
                                          <p:attrName>r</p:attrName>
                                        </p:attrNameLst>
                                      </p:cBhvr>
                                    </p:animRot>
                                    <p:animRot by="-240000">
                                      <p:cBhvr>
                                        <p:cTn id="45" dur="200" fill="hold">
                                          <p:stCondLst>
                                            <p:cond delay="200"/>
                                          </p:stCondLst>
                                        </p:cTn>
                                        <p:tgtEl>
                                          <p:spTgt spid="14"/>
                                        </p:tgtEl>
                                        <p:attrNameLst>
                                          <p:attrName>r</p:attrName>
                                        </p:attrNameLst>
                                      </p:cBhvr>
                                    </p:animRot>
                                    <p:animRot by="240000">
                                      <p:cBhvr>
                                        <p:cTn id="46" dur="200" fill="hold">
                                          <p:stCondLst>
                                            <p:cond delay="400"/>
                                          </p:stCondLst>
                                        </p:cTn>
                                        <p:tgtEl>
                                          <p:spTgt spid="14"/>
                                        </p:tgtEl>
                                        <p:attrNameLst>
                                          <p:attrName>r</p:attrName>
                                        </p:attrNameLst>
                                      </p:cBhvr>
                                    </p:animRot>
                                    <p:animRot by="-240000">
                                      <p:cBhvr>
                                        <p:cTn id="47" dur="200" fill="hold">
                                          <p:stCondLst>
                                            <p:cond delay="600"/>
                                          </p:stCondLst>
                                        </p:cTn>
                                        <p:tgtEl>
                                          <p:spTgt spid="14"/>
                                        </p:tgtEl>
                                        <p:attrNameLst>
                                          <p:attrName>r</p:attrName>
                                        </p:attrNameLst>
                                      </p:cBhvr>
                                    </p:animRot>
                                    <p:animRot by="120000">
                                      <p:cBhvr>
                                        <p:cTn id="48" dur="200" fill="hold">
                                          <p:stCondLst>
                                            <p:cond delay="800"/>
                                          </p:stCondLst>
                                        </p:cTn>
                                        <p:tgtEl>
                                          <p:spTgt spid="1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9" restart="whenNotActive" fill="hold" evtFilter="cancelBubble" nodeType="interactiveSeq">
                <p:stCondLst>
                  <p:cond evt="onClick" delay="0">
                    <p:tgtEl>
                      <p:spTgt spid="29"/>
                    </p:tgtEl>
                  </p:cond>
                </p:stCondLst>
                <p:endSync evt="end" delay="0">
                  <p:rtn val="all"/>
                </p:endSync>
                <p:childTnLst>
                  <p:par>
                    <p:cTn id="50" fill="hold">
                      <p:stCondLst>
                        <p:cond delay="0"/>
                      </p:stCondLst>
                      <p:childTnLst>
                        <p:par>
                          <p:cTn id="51" fill="hold">
                            <p:stCondLst>
                              <p:cond delay="0"/>
                            </p:stCondLst>
                            <p:childTnLst>
                              <p:par>
                                <p:cTn id="52" presetID="1" presetClass="entr" presetSubtype="0" fill="hold" nodeType="withEffect">
                                  <p:stCondLst>
                                    <p:cond delay="0"/>
                                  </p:stCondLst>
                                  <p:childTnLst>
                                    <p:set>
                                      <p:cBhvr>
                                        <p:cTn id="53" dur="1" fill="hold">
                                          <p:stCondLst>
                                            <p:cond delay="0"/>
                                          </p:stCondLst>
                                        </p:cTn>
                                        <p:tgtEl>
                                          <p:spTgt spid="42"/>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19" name="Am-thanh-tra-loi-dung-www_nhacchuongvui_com.wav"/>
                                        </p:tgtEl>
                                      </p:cMediaNode>
                                    </p:audio>
                                  </p:subTnLst>
                                </p:cTn>
                              </p:par>
                              <p:par>
                                <p:cTn id="54" presetID="16" presetClass="exit" presetSubtype="21" fill="hold" nodeType="withEffect">
                                  <p:stCondLst>
                                    <p:cond delay="0"/>
                                  </p:stCondLst>
                                  <p:childTnLst>
                                    <p:animEffect transition="out" filter="barn(inVertical)">
                                      <p:cBhvr>
                                        <p:cTn id="55" dur="500"/>
                                        <p:tgtEl>
                                          <p:spTgt spid="34"/>
                                        </p:tgtEl>
                                      </p:cBhvr>
                                    </p:animEffect>
                                    <p:set>
                                      <p:cBhvr>
                                        <p:cTn id="56" dur="1" fill="hold">
                                          <p:stCondLst>
                                            <p:cond delay="499"/>
                                          </p:stCondLst>
                                        </p:cTn>
                                        <p:tgtEl>
                                          <p:spTgt spid="34"/>
                                        </p:tgtEl>
                                        <p:attrNameLst>
                                          <p:attrName>style.visibility</p:attrName>
                                        </p:attrNameLst>
                                      </p:cBhvr>
                                      <p:to>
                                        <p:strVal val="hidden"/>
                                      </p:to>
                                    </p:set>
                                  </p:childTnLst>
                                </p:cTn>
                              </p:par>
                              <p:par>
                                <p:cTn id="57" presetID="16" presetClass="exit" presetSubtype="21" fill="hold" nodeType="withEffect">
                                  <p:stCondLst>
                                    <p:cond delay="0"/>
                                  </p:stCondLst>
                                  <p:childTnLst>
                                    <p:animEffect transition="out" filter="barn(inVertical)">
                                      <p:cBhvr>
                                        <p:cTn id="58" dur="500"/>
                                        <p:tgtEl>
                                          <p:spTgt spid="19"/>
                                        </p:tgtEl>
                                      </p:cBhvr>
                                    </p:animEffect>
                                    <p:set>
                                      <p:cBhvr>
                                        <p:cTn id="59" dur="1" fill="hold">
                                          <p:stCondLst>
                                            <p:cond delay="499"/>
                                          </p:stCondLst>
                                        </p:cTn>
                                        <p:tgtEl>
                                          <p:spTgt spid="19"/>
                                        </p:tgtEl>
                                        <p:attrNameLst>
                                          <p:attrName>style.visibility</p:attrName>
                                        </p:attrNameLst>
                                      </p:cBhvr>
                                      <p:to>
                                        <p:strVal val="hidden"/>
                                      </p:to>
                                    </p:set>
                                  </p:childTnLst>
                                </p:cTn>
                              </p:par>
                              <p:par>
                                <p:cTn id="60" presetID="10" presetClass="exit" presetSubtype="0" fill="hold" nodeType="withEffect">
                                  <p:stCondLst>
                                    <p:cond delay="0"/>
                                  </p:stCondLst>
                                  <p:childTnLst>
                                    <p:animEffect transition="out" filter="fade">
                                      <p:cBhvr>
                                        <p:cTn id="61" dur="500"/>
                                        <p:tgtEl>
                                          <p:spTgt spid="24"/>
                                        </p:tgtEl>
                                      </p:cBhvr>
                                    </p:animEffect>
                                    <p:set>
                                      <p:cBhvr>
                                        <p:cTn id="62"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9"/>
                  </p:tgtEl>
                </p:cond>
              </p:nextCondLst>
            </p:seq>
            <p:seq concurrent="1" nextAc="seek">
              <p:cTn id="63" restart="whenNotActive" fill="hold" evtFilter="cancelBubble" nodeType="interactiveSeq">
                <p:stCondLst>
                  <p:cond evt="onClick" delay="0">
                    <p:tgtEl>
                      <p:spTgt spid="19"/>
                    </p:tgtEl>
                  </p:cond>
                </p:stCondLst>
                <p:endSync evt="end" delay="0">
                  <p:rtn val="all"/>
                </p:endSync>
                <p:childTnLst>
                  <p:par>
                    <p:cTn id="64" fill="hold">
                      <p:stCondLst>
                        <p:cond delay="0"/>
                      </p:stCondLst>
                      <p:childTnLst>
                        <p:par>
                          <p:cTn id="65" fill="hold">
                            <p:stCondLst>
                              <p:cond delay="0"/>
                            </p:stCondLst>
                            <p:childTnLst>
                              <p:par>
                                <p:cTn id="66" presetID="1" presetClass="entr" presetSubtype="0" fill="hold" nodeType="clickEffect">
                                  <p:stCondLst>
                                    <p:cond delay="0"/>
                                  </p:stCondLst>
                                  <p:childTnLst>
                                    <p:set>
                                      <p:cBhvr>
                                        <p:cTn id="67" dur="1" fill="hold">
                                          <p:stCondLst>
                                            <p:cond delay="0"/>
                                          </p:stCondLst>
                                        </p:cTn>
                                        <p:tgtEl>
                                          <p:spTgt spid="40"/>
                                        </p:tgtEl>
                                        <p:attrNameLst>
                                          <p:attrName>style.visibility</p:attrName>
                                        </p:attrNameLst>
                                      </p:cBhvr>
                                      <p:to>
                                        <p:strVal val="visible"/>
                                      </p:to>
                                    </p:set>
                                  </p:childTnLst>
                                  <p:subTnLst>
                                    <p:audio>
                                      <p:cMediaNode>
                                        <p:cTn display="0" masterRel="sameClick">
                                          <p:stCondLst>
                                            <p:cond evt="begin" delay="0">
                                              <p:tn val="66"/>
                                            </p:cond>
                                          </p:stCondLst>
                                          <p:endCondLst>
                                            <p:cond evt="onStopAudio" delay="0">
                                              <p:tgtEl>
                                                <p:sldTgt/>
                                              </p:tgtEl>
                                            </p:cond>
                                          </p:endCondLst>
                                        </p:cTn>
                                        <p:tgtEl>
                                          <p:sndTgt r:embed="rId20" name="Am-thanh-tra-loi-sai-www_nhacchuongvui_com.wav"/>
                                        </p:tgtEl>
                                      </p:cMediaNode>
                                    </p:audio>
                                  </p:subTnLst>
                                </p:cTn>
                              </p:par>
                            </p:childTnLst>
                          </p:cTn>
                        </p:par>
                        <p:par>
                          <p:cTn id="68" fill="hold">
                            <p:stCondLst>
                              <p:cond delay="0"/>
                            </p:stCondLst>
                            <p:childTnLst>
                              <p:par>
                                <p:cTn id="69" presetID="10" presetClass="exit" presetSubtype="0" fill="hold" nodeType="afterEffect">
                                  <p:stCondLst>
                                    <p:cond delay="500"/>
                                  </p:stCondLst>
                                  <p:childTnLst>
                                    <p:animEffect transition="out" filter="fade">
                                      <p:cBhvr>
                                        <p:cTn id="70" dur="500"/>
                                        <p:tgtEl>
                                          <p:spTgt spid="40"/>
                                        </p:tgtEl>
                                      </p:cBhvr>
                                    </p:animEffect>
                                    <p:set>
                                      <p:cBhvr>
                                        <p:cTn id="71" dur="1" fill="hold">
                                          <p:stCondLst>
                                            <p:cond delay="499"/>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72" restart="whenNotActive" fill="hold" evtFilter="cancelBubble" nodeType="interactiveSeq">
                <p:stCondLst>
                  <p:cond evt="onClick" delay="0">
                    <p:tgtEl>
                      <p:spTgt spid="34"/>
                    </p:tgtEl>
                  </p:cond>
                </p:stCondLst>
                <p:endSync evt="end" delay="0">
                  <p:rtn val="all"/>
                </p:endSync>
                <p:childTnLst>
                  <p:par>
                    <p:cTn id="73" fill="hold">
                      <p:stCondLst>
                        <p:cond delay="0"/>
                      </p:stCondLst>
                      <p:childTnLst>
                        <p:par>
                          <p:cTn id="74" fill="hold">
                            <p:stCondLst>
                              <p:cond delay="0"/>
                            </p:stCondLst>
                            <p:childTnLst>
                              <p:par>
                                <p:cTn id="75" presetID="1" presetClass="entr" presetSubtype="0" fill="hold" nodeType="clickEffect">
                                  <p:stCondLst>
                                    <p:cond delay="0"/>
                                  </p:stCondLst>
                                  <p:childTnLst>
                                    <p:set>
                                      <p:cBhvr>
                                        <p:cTn id="76" dur="1" fill="hold">
                                          <p:stCondLst>
                                            <p:cond delay="0"/>
                                          </p:stCondLst>
                                        </p:cTn>
                                        <p:tgtEl>
                                          <p:spTgt spid="41"/>
                                        </p:tgtEl>
                                        <p:attrNameLst>
                                          <p:attrName>style.visibility</p:attrName>
                                        </p:attrNameLst>
                                      </p:cBhvr>
                                      <p:to>
                                        <p:strVal val="visible"/>
                                      </p:to>
                                    </p:set>
                                  </p:childTnLst>
                                  <p:subTnLst>
                                    <p:audio>
                                      <p:cMediaNode>
                                        <p:cTn display="0" masterRel="sameClick">
                                          <p:stCondLst>
                                            <p:cond evt="begin" delay="0">
                                              <p:tn val="75"/>
                                            </p:cond>
                                          </p:stCondLst>
                                          <p:endCondLst>
                                            <p:cond evt="onStopAudio" delay="0">
                                              <p:tgtEl>
                                                <p:sldTgt/>
                                              </p:tgtEl>
                                            </p:cond>
                                          </p:endCondLst>
                                        </p:cTn>
                                        <p:tgtEl>
                                          <p:sndTgt r:embed="rId20" name="Am-thanh-tra-loi-sai-www_nhacchuongvui_com.wav"/>
                                        </p:tgtEl>
                                      </p:cMediaNode>
                                    </p:audio>
                                  </p:subTnLst>
                                </p:cTn>
                              </p:par>
                            </p:childTnLst>
                          </p:cTn>
                        </p:par>
                        <p:par>
                          <p:cTn id="77" fill="hold">
                            <p:stCondLst>
                              <p:cond delay="0"/>
                            </p:stCondLst>
                            <p:childTnLst>
                              <p:par>
                                <p:cTn id="78" presetID="10" presetClass="exit" presetSubtype="0" fill="hold" nodeType="afterEffect">
                                  <p:stCondLst>
                                    <p:cond delay="500"/>
                                  </p:stCondLst>
                                  <p:childTnLst>
                                    <p:animEffect transition="out" filter="fade">
                                      <p:cBhvr>
                                        <p:cTn id="79" dur="500"/>
                                        <p:tgtEl>
                                          <p:spTgt spid="41"/>
                                        </p:tgtEl>
                                      </p:cBhvr>
                                    </p:animEffect>
                                    <p:set>
                                      <p:cBhvr>
                                        <p:cTn id="80" dur="1" fill="hold">
                                          <p:stCondLst>
                                            <p:cond delay="499"/>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34"/>
                  </p:tgtEl>
                </p:cond>
              </p:nextCondLst>
            </p:seq>
            <p:seq concurrent="1" nextAc="seek">
              <p:cTn id="81" restart="whenNotActive" fill="hold" evtFilter="cancelBubble" nodeType="interactiveSeq">
                <p:stCondLst>
                  <p:cond evt="onClick" delay="0">
                    <p:tgtEl>
                      <p:spTgt spid="24"/>
                    </p:tgtEl>
                  </p:cond>
                </p:stCondLst>
                <p:endSync evt="end" delay="0">
                  <p:rtn val="all"/>
                </p:endSync>
                <p:childTnLst>
                  <p:par>
                    <p:cTn id="82" fill="hold">
                      <p:stCondLst>
                        <p:cond delay="0"/>
                      </p:stCondLst>
                      <p:childTnLst>
                        <p:par>
                          <p:cTn id="83" fill="hold">
                            <p:stCondLst>
                              <p:cond delay="0"/>
                            </p:stCondLst>
                            <p:childTnLst>
                              <p:par>
                                <p:cTn id="84" presetID="1" presetClass="entr" presetSubtype="0" fill="hold" nodeType="clickEffect">
                                  <p:stCondLst>
                                    <p:cond delay="0"/>
                                  </p:stCondLst>
                                  <p:childTnLst>
                                    <p:set>
                                      <p:cBhvr>
                                        <p:cTn id="85" dur="1" fill="hold">
                                          <p:stCondLst>
                                            <p:cond delay="0"/>
                                          </p:stCondLst>
                                        </p:cTn>
                                        <p:tgtEl>
                                          <p:spTgt spid="39"/>
                                        </p:tgtEl>
                                        <p:attrNameLst>
                                          <p:attrName>style.visibility</p:attrName>
                                        </p:attrNameLst>
                                      </p:cBhvr>
                                      <p:to>
                                        <p:strVal val="visible"/>
                                      </p:to>
                                    </p:set>
                                  </p:childTnLst>
                                  <p:subTnLst>
                                    <p:audio>
                                      <p:cMediaNode>
                                        <p:cTn display="0" masterRel="sameClick">
                                          <p:stCondLst>
                                            <p:cond evt="begin" delay="0">
                                              <p:tn val="84"/>
                                            </p:cond>
                                          </p:stCondLst>
                                          <p:endCondLst>
                                            <p:cond evt="onStopAudio" delay="0">
                                              <p:tgtEl>
                                                <p:sldTgt/>
                                              </p:tgtEl>
                                            </p:cond>
                                          </p:endCondLst>
                                        </p:cTn>
                                        <p:tgtEl>
                                          <p:sndTgt r:embed="rId20" name="Am-thanh-tra-loi-sai-www_nhacchuongvui_com.wav"/>
                                        </p:tgtEl>
                                      </p:cMediaNode>
                                    </p:audio>
                                  </p:subTnLst>
                                </p:cTn>
                              </p:par>
                            </p:childTnLst>
                          </p:cTn>
                        </p:par>
                        <p:par>
                          <p:cTn id="86" fill="hold">
                            <p:stCondLst>
                              <p:cond delay="0"/>
                            </p:stCondLst>
                            <p:childTnLst>
                              <p:par>
                                <p:cTn id="87" presetID="10" presetClass="exit" presetSubtype="0" fill="hold" nodeType="afterEffect">
                                  <p:stCondLst>
                                    <p:cond delay="0"/>
                                  </p:stCondLst>
                                  <p:childTnLst>
                                    <p:animEffect transition="out" filter="fade">
                                      <p:cBhvr>
                                        <p:cTn id="88" dur="500"/>
                                        <p:tgtEl>
                                          <p:spTgt spid="39"/>
                                        </p:tgtEl>
                                      </p:cBhvr>
                                    </p:animEffect>
                                    <p:set>
                                      <p:cBhvr>
                                        <p:cTn id="89" dur="1" fill="hold">
                                          <p:stCondLst>
                                            <p:cond delay="499"/>
                                          </p:stCondLst>
                                        </p:cTn>
                                        <p:tgtEl>
                                          <p:spTgt spid="39"/>
                                        </p:tgtEl>
                                        <p:attrNameLst>
                                          <p:attrName>style.visibility</p:attrName>
                                        </p:attrNameLst>
                                      </p:cBhvr>
                                      <p:to>
                                        <p:strVal val="hidden"/>
                                      </p:to>
                                    </p:set>
                                  </p:childTnLst>
                                </p:cTn>
                              </p:par>
                            </p:childTnLst>
                          </p:cTn>
                        </p:par>
                      </p:childTnLst>
                    </p:cTn>
                  </p:par>
                </p:childTnLst>
              </p:cTn>
              <p:nextCondLst>
                <p:cond evt="onClick" delay="0">
                  <p:tgtEl>
                    <p:spTgt spid="24"/>
                  </p:tgtEl>
                </p:cond>
              </p:nextCondLst>
            </p:seq>
          </p:childTnLst>
        </p:cTn>
      </p:par>
    </p:tnLst>
    <p:bldLst>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36">
            <a:extLst>
              <a:ext uri="{FF2B5EF4-FFF2-40B4-BE49-F238E27FC236}">
                <a16:creationId xmlns:a16="http://schemas.microsoft.com/office/drawing/2014/main" id="{1C260243-C5D7-9BFB-6906-50414CF019AC}"/>
              </a:ext>
            </a:extLst>
          </p:cNvPr>
          <p:cNvSpPr/>
          <p:nvPr/>
        </p:nvSpPr>
        <p:spPr>
          <a:xfrm>
            <a:off x="1527250" y="1020097"/>
            <a:ext cx="9376285"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b="1" spc="-150">
                <a:solidFill>
                  <a:srgbClr val="D51F3E"/>
                </a:solidFill>
                <a:latin typeface="Arial" panose="020B0604020202020204" pitchFamily="34" charset="0"/>
                <a:cs typeface="Arial" panose="020B0604020202020204" pitchFamily="34" charset="0"/>
              </a:rPr>
              <a:t>Công thức tính thể tích hình hộp chữ nhật là?</a:t>
            </a:r>
            <a:endParaRPr kumimoji="0" lang="en-US" sz="3600" b="1" i="0" u="none" strike="noStrike" kern="1200" cap="none" spc="-150" normalizeH="0" baseline="0" noProof="0">
              <a:ln>
                <a:noFill/>
              </a:ln>
              <a:solidFill>
                <a:srgbClr val="D51F3E"/>
              </a:solidFill>
              <a:effectLst/>
              <a:uLnTx/>
              <a:uFillTx/>
              <a:latin typeface="Arial" panose="020B0604020202020204" pitchFamily="34" charset="0"/>
              <a:cs typeface="Arial" panose="020B0604020202020204" pitchFamily="34" charset="0"/>
            </a:endParaRPr>
          </a:p>
        </p:txBody>
      </p:sp>
      <p:pic>
        <p:nvPicPr>
          <p:cNvPr id="13" name="图片 23">
            <a:extLst>
              <a:ext uri="{FF2B5EF4-FFF2-40B4-BE49-F238E27FC236}">
                <a16:creationId xmlns:a16="http://schemas.microsoft.com/office/drawing/2014/main" id="{5820C68F-9336-03A1-B5DD-FECAFE5BE9A7}"/>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50501" y="26149"/>
            <a:ext cx="1469942" cy="1262743"/>
          </a:xfrm>
          <a:prstGeom prst="rect">
            <a:avLst/>
          </a:prstGeom>
        </p:spPr>
      </p:pic>
      <p:pic>
        <p:nvPicPr>
          <p:cNvPr id="45" name="图片 15">
            <a:hlinkClick r:id="rId22" action="ppaction://hlinksldjump"/>
            <a:extLst>
              <a:ext uri="{FF2B5EF4-FFF2-40B4-BE49-F238E27FC236}">
                <a16:creationId xmlns:a16="http://schemas.microsoft.com/office/drawing/2014/main" id="{944A460B-BF92-2202-2B53-3F0DB76898FF}"/>
              </a:ext>
            </a:extLst>
          </p:cNvPr>
          <p:cNvPicPr>
            <a:picLocks noChangeAspect="1"/>
          </p:cNvPicPr>
          <p:nvPr/>
        </p:nvPicPr>
        <p:blipFill>
          <a:blip r:embed="rId23" cstate="print">
            <a:extLst>
              <a:ext uri="{28A0092B-C50C-407E-A947-70E740481C1C}">
                <a14:useLocalDpi xmlns:a14="http://schemas.microsoft.com/office/drawing/2010/main" val="0"/>
              </a:ext>
            </a:extLst>
          </a:blip>
          <a:srcRect/>
          <a:stretch/>
        </p:blipFill>
        <p:spPr>
          <a:xfrm>
            <a:off x="104464" y="4471758"/>
            <a:ext cx="2318622" cy="2515238"/>
          </a:xfrm>
          <a:prstGeom prst="rect">
            <a:avLst/>
          </a:prstGeom>
        </p:spPr>
      </p:pic>
      <p:pic>
        <p:nvPicPr>
          <p:cNvPr id="46" name="Picture 27">
            <a:extLst>
              <a:ext uri="{FF2B5EF4-FFF2-40B4-BE49-F238E27FC236}">
                <a16:creationId xmlns:a16="http://schemas.microsoft.com/office/drawing/2014/main" id="{7B3F0BB7-D315-38C0-BB05-E864A8E3AB97}"/>
              </a:ext>
            </a:extLst>
          </p:cNvPr>
          <p:cNvPicPr>
            <a:picLocks noChangeAspect="1"/>
          </p:cNvPicPr>
          <p:nvPr/>
        </p:nvPicPr>
        <p:blipFill>
          <a:blip r:embed="rId24" cstate="print">
            <a:extLst>
              <a:ext uri="{28A0092B-C50C-407E-A947-70E740481C1C}">
                <a14:useLocalDpi xmlns:a14="http://schemas.microsoft.com/office/drawing/2010/main" val="0"/>
              </a:ext>
              <a:ext uri="{96DAC541-7B7A-43D3-8B79-37D633B846F1}">
                <asvg:svgBlip xmlns:asvg="http://schemas.microsoft.com/office/drawing/2016/SVG/main" r:embed="rId25"/>
              </a:ext>
            </a:extLst>
          </a:blip>
          <a:srcRect/>
          <a:stretch>
            <a:fillRect/>
          </a:stretch>
        </p:blipFill>
        <p:spPr>
          <a:xfrm>
            <a:off x="10910343" y="402076"/>
            <a:ext cx="851285" cy="920310"/>
          </a:xfrm>
          <a:prstGeom prst="rect">
            <a:avLst/>
          </a:prstGeom>
        </p:spPr>
      </p:pic>
      <p:grpSp>
        <p:nvGrpSpPr>
          <p:cNvPr id="53" name="组合 1">
            <a:extLst>
              <a:ext uri="{FF2B5EF4-FFF2-40B4-BE49-F238E27FC236}">
                <a16:creationId xmlns:a16="http://schemas.microsoft.com/office/drawing/2014/main" id="{9E135285-6DBF-2C83-8BEE-CCB98E845C44}"/>
              </a:ext>
            </a:extLst>
          </p:cNvPr>
          <p:cNvGrpSpPr/>
          <p:nvPr/>
        </p:nvGrpSpPr>
        <p:grpSpPr>
          <a:xfrm>
            <a:off x="1430564" y="2344708"/>
            <a:ext cx="4472378" cy="999498"/>
            <a:chOff x="3522959" y="1811338"/>
            <a:chExt cx="5112594" cy="999498"/>
          </a:xfrm>
          <a:solidFill>
            <a:schemeClr val="accent2"/>
          </a:solidFill>
        </p:grpSpPr>
        <p:sp>
          <p:nvSpPr>
            <p:cNvPr id="54" name="MH_SubTitle_1">
              <a:extLst>
                <a:ext uri="{FF2B5EF4-FFF2-40B4-BE49-F238E27FC236}">
                  <a16:creationId xmlns:a16="http://schemas.microsoft.com/office/drawing/2014/main" id="{41A9E05E-58F2-D7F2-EF5B-745F13C4A998}"/>
                </a:ext>
              </a:extLst>
            </p:cNvPr>
            <p:cNvSpPr txBox="1"/>
            <p:nvPr>
              <p:custDataLst>
                <p:tags r:id="rId13"/>
              </p:custDataLst>
            </p:nvPr>
          </p:nvSpPr>
          <p:spPr bwMode="auto">
            <a:xfrm>
              <a:off x="4454372" y="1925896"/>
              <a:ext cx="4181181" cy="833438"/>
            </a:xfrm>
            <a:prstGeom prst="rect">
              <a:avLst/>
            </a:prstGeom>
            <a:solidFill>
              <a:schemeClr val="accent2">
                <a:lumMod val="20000"/>
                <a:lumOff val="80000"/>
              </a:schemeClr>
            </a:solidFill>
          </p:spPr>
          <p:txBody>
            <a:bodyPr anchor="ctr">
              <a:no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4000" b="1" i="0" u="none" strike="noStrike" kern="0" cap="none" spc="0" normalizeH="0" baseline="0" noProof="0">
                  <a:ln>
                    <a:noFill/>
                  </a:ln>
                  <a:solidFill>
                    <a:srgbClr val="ED7D31"/>
                  </a:solidFill>
                  <a:effectLst/>
                  <a:uLnTx/>
                  <a:uFillTx/>
                  <a:latin typeface="Times New Roman" panose="02020603050405020304" pitchFamily="18" charset="0"/>
                  <a:cs typeface="Times New Roman" panose="02020603050405020304" pitchFamily="18" charset="0"/>
                </a:rPr>
                <a:t>V = a x b</a:t>
              </a:r>
              <a:endParaRPr kumimoji="0" lang="zh-CN" altLang="en-US" sz="4000" b="1" i="0" u="none" strike="noStrike" kern="0" cap="none" spc="0" normalizeH="0" baseline="0" noProof="0" dirty="0">
                <a:ln>
                  <a:noFill/>
                </a:ln>
                <a:solidFill>
                  <a:srgbClr val="ED7D31"/>
                </a:solidFill>
                <a:effectLst/>
                <a:uLnTx/>
                <a:uFillTx/>
                <a:latin typeface="Times New Roman" panose="02020603050405020304" pitchFamily="18" charset="0"/>
                <a:cs typeface="Times New Roman" panose="02020603050405020304" pitchFamily="18" charset="0"/>
              </a:endParaRPr>
            </a:p>
          </p:txBody>
        </p:sp>
        <p:sp>
          <p:nvSpPr>
            <p:cNvPr id="55" name="MH_Other_5">
              <a:extLst>
                <a:ext uri="{FF2B5EF4-FFF2-40B4-BE49-F238E27FC236}">
                  <a16:creationId xmlns:a16="http://schemas.microsoft.com/office/drawing/2014/main" id="{C59A41F7-0D07-0088-C41E-3C54B07131E6}"/>
                </a:ext>
              </a:extLst>
            </p:cNvPr>
            <p:cNvSpPr/>
            <p:nvPr>
              <p:custDataLst>
                <p:tags r:id="rId14"/>
              </p:custDataLst>
            </p:nvPr>
          </p:nvSpPr>
          <p:spPr>
            <a:xfrm flipV="1">
              <a:off x="4192589" y="1949451"/>
              <a:ext cx="282575" cy="28257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normAutofit fontScale="40000" lnSpcReduction="20000"/>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Helvetica" panose="020F0502020204030204"/>
                <a:ea typeface="黑体" panose="02010609060101010101" pitchFamily="49" charset="-122"/>
                <a:cs typeface="+mn-cs"/>
              </a:endParaRPr>
            </a:p>
          </p:txBody>
        </p:sp>
        <p:sp>
          <p:nvSpPr>
            <p:cNvPr id="56" name="MH_Other_6">
              <a:extLst>
                <a:ext uri="{FF2B5EF4-FFF2-40B4-BE49-F238E27FC236}">
                  <a16:creationId xmlns:a16="http://schemas.microsoft.com/office/drawing/2014/main" id="{C9090604-2565-DCE5-DAC4-E49664F562EC}"/>
                </a:ext>
              </a:extLst>
            </p:cNvPr>
            <p:cNvSpPr/>
            <p:nvPr>
              <p:custDataLst>
                <p:tags r:id="rId15"/>
              </p:custDataLst>
            </p:nvPr>
          </p:nvSpPr>
          <p:spPr>
            <a:xfrm flipV="1">
              <a:off x="4414838" y="1811338"/>
              <a:ext cx="171450" cy="1714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normAutofit fontScale="25000" lnSpcReduction="20000"/>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Helvetica" panose="020F0502020204030204"/>
                <a:ea typeface="黑体" panose="02010609060101010101" pitchFamily="49" charset="-122"/>
                <a:cs typeface="+mn-cs"/>
              </a:endParaRPr>
            </a:p>
          </p:txBody>
        </p:sp>
        <p:sp>
          <p:nvSpPr>
            <p:cNvPr id="57" name="MH_Other_7">
              <a:extLst>
                <a:ext uri="{FF2B5EF4-FFF2-40B4-BE49-F238E27FC236}">
                  <a16:creationId xmlns:a16="http://schemas.microsoft.com/office/drawing/2014/main" id="{E09D6188-0677-23A1-C954-D1A7D8C8B595}"/>
                </a:ext>
              </a:extLst>
            </p:cNvPr>
            <p:cNvSpPr/>
            <p:nvPr>
              <p:custDataLst>
                <p:tags r:id="rId16"/>
              </p:custDataLst>
            </p:nvPr>
          </p:nvSpPr>
          <p:spPr bwMode="auto">
            <a:xfrm>
              <a:off x="3522959" y="1856857"/>
              <a:ext cx="1170339" cy="95397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0" i="0" u="none" strike="noStrike" kern="1200" cap="none" spc="0" normalizeH="0" baseline="0" noProof="0">
                  <a:ln>
                    <a:noFill/>
                  </a:ln>
                  <a:solidFill>
                    <a:prstClr val="white"/>
                  </a:solidFill>
                  <a:effectLst/>
                  <a:uLnTx/>
                  <a:uFillTx/>
                  <a:latin typeface="Helvetica" panose="020F0502020204030204"/>
                  <a:ea typeface="黑体" panose="02010609060101010101" pitchFamily="49" charset="-122"/>
                  <a:cs typeface="+mn-cs"/>
                </a:rPr>
                <a:t>A</a:t>
              </a:r>
              <a:endParaRPr kumimoji="0" lang="zh-CN" altLang="en-US" sz="4000" b="0" i="0" u="none" strike="noStrike" kern="1200" cap="none" spc="0" normalizeH="0" baseline="0" noProof="0">
                <a:ln>
                  <a:noFill/>
                </a:ln>
                <a:solidFill>
                  <a:prstClr val="white"/>
                </a:solidFill>
                <a:effectLst/>
                <a:uLnTx/>
                <a:uFillTx/>
                <a:latin typeface="Helvetica" panose="020F0502020204030204"/>
                <a:ea typeface="黑体" panose="02010609060101010101" pitchFamily="49" charset="-122"/>
                <a:cs typeface="+mn-cs"/>
              </a:endParaRPr>
            </a:p>
          </p:txBody>
        </p:sp>
      </p:grpSp>
      <p:grpSp>
        <p:nvGrpSpPr>
          <p:cNvPr id="58" name="组合 3">
            <a:extLst>
              <a:ext uri="{FF2B5EF4-FFF2-40B4-BE49-F238E27FC236}">
                <a16:creationId xmlns:a16="http://schemas.microsoft.com/office/drawing/2014/main" id="{13E4AE36-51CC-0D51-4728-68F1D879176A}"/>
              </a:ext>
            </a:extLst>
          </p:cNvPr>
          <p:cNvGrpSpPr/>
          <p:nvPr/>
        </p:nvGrpSpPr>
        <p:grpSpPr>
          <a:xfrm>
            <a:off x="1509176" y="3910813"/>
            <a:ext cx="4466336" cy="1057275"/>
            <a:chOff x="3454401" y="3233738"/>
            <a:chExt cx="4856930" cy="1057275"/>
          </a:xfrm>
          <a:solidFill>
            <a:srgbClr val="00B050"/>
          </a:solidFill>
        </p:grpSpPr>
        <p:sp>
          <p:nvSpPr>
            <p:cNvPr id="59" name="MH_SubTitle_2">
              <a:extLst>
                <a:ext uri="{FF2B5EF4-FFF2-40B4-BE49-F238E27FC236}">
                  <a16:creationId xmlns:a16="http://schemas.microsoft.com/office/drawing/2014/main" id="{778465C8-B4EC-4BF0-761D-564B692C0B0E}"/>
                </a:ext>
              </a:extLst>
            </p:cNvPr>
            <p:cNvSpPr txBox="1"/>
            <p:nvPr>
              <p:custDataLst>
                <p:tags r:id="rId9"/>
              </p:custDataLst>
            </p:nvPr>
          </p:nvSpPr>
          <p:spPr>
            <a:xfrm>
              <a:off x="4333864" y="3386007"/>
              <a:ext cx="3977467" cy="833438"/>
            </a:xfrm>
            <a:prstGeom prst="rect">
              <a:avLst/>
            </a:prstGeom>
            <a:solidFill>
              <a:schemeClr val="accent6">
                <a:lumMod val="20000"/>
                <a:lumOff val="80000"/>
              </a:schemeClr>
            </a:solidFill>
          </p:spPr>
          <p:txBody>
            <a:bodyPr anchor="ctr">
              <a:no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4000" b="1" i="0" u="none" strike="noStrike" kern="0" cap="none" spc="0" normalizeH="0" baseline="0" noProof="0">
                  <a:ln>
                    <a:noFill/>
                  </a:ln>
                  <a:solidFill>
                    <a:srgbClr val="70AD47">
                      <a:lumMod val="75000"/>
                    </a:srgbClr>
                  </a:solidFill>
                  <a:effectLst/>
                  <a:uLnTx/>
                  <a:uFillTx/>
                  <a:latin typeface="Times New Roman" panose="02020603050405020304" pitchFamily="18" charset="0"/>
                  <a:cs typeface="Times New Roman" panose="02020603050405020304" pitchFamily="18" charset="0"/>
                </a:rPr>
                <a:t>V = a x b x c</a:t>
              </a:r>
              <a:endParaRPr kumimoji="0" lang="zh-CN" altLang="en-US" sz="4000" b="1" i="0" u="none" strike="noStrike" kern="0" cap="none" spc="0" normalizeH="0" baseline="0" noProof="0" dirty="0">
                <a:ln>
                  <a:noFill/>
                </a:ln>
                <a:solidFill>
                  <a:srgbClr val="70AD47">
                    <a:lumMod val="75000"/>
                  </a:srgbClr>
                </a:solidFill>
                <a:effectLst/>
                <a:uLnTx/>
                <a:uFillTx/>
                <a:latin typeface="Times New Roman" panose="02020603050405020304" pitchFamily="18" charset="0"/>
                <a:cs typeface="Times New Roman" panose="02020603050405020304" pitchFamily="18" charset="0"/>
              </a:endParaRPr>
            </a:p>
          </p:txBody>
        </p:sp>
        <p:sp>
          <p:nvSpPr>
            <p:cNvPr id="60" name="MH_Other_1">
              <a:extLst>
                <a:ext uri="{FF2B5EF4-FFF2-40B4-BE49-F238E27FC236}">
                  <a16:creationId xmlns:a16="http://schemas.microsoft.com/office/drawing/2014/main" id="{4A918930-293A-4CF9-35BB-7B6D0F2335F1}"/>
                </a:ext>
              </a:extLst>
            </p:cNvPr>
            <p:cNvSpPr/>
            <p:nvPr>
              <p:custDataLst>
                <p:tags r:id="rId10"/>
              </p:custDataLst>
            </p:nvPr>
          </p:nvSpPr>
          <p:spPr>
            <a:xfrm flipV="1">
              <a:off x="4192589" y="3370264"/>
              <a:ext cx="282575" cy="28257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normAutofit fontScale="40000" lnSpcReduction="20000"/>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Helvetica" panose="020F0502020204030204"/>
                <a:ea typeface="黑体" panose="02010609060101010101" pitchFamily="49" charset="-122"/>
                <a:cs typeface="+mn-cs"/>
              </a:endParaRPr>
            </a:p>
          </p:txBody>
        </p:sp>
        <p:sp>
          <p:nvSpPr>
            <p:cNvPr id="61" name="MH_Other_2">
              <a:extLst>
                <a:ext uri="{FF2B5EF4-FFF2-40B4-BE49-F238E27FC236}">
                  <a16:creationId xmlns:a16="http://schemas.microsoft.com/office/drawing/2014/main" id="{A3BEF381-FA5D-FDE1-C708-0062C3459B91}"/>
                </a:ext>
              </a:extLst>
            </p:cNvPr>
            <p:cNvSpPr/>
            <p:nvPr>
              <p:custDataLst>
                <p:tags r:id="rId11"/>
              </p:custDataLst>
            </p:nvPr>
          </p:nvSpPr>
          <p:spPr>
            <a:xfrm flipV="1">
              <a:off x="4414838" y="3233738"/>
              <a:ext cx="171450" cy="1714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normAutofit fontScale="25000" lnSpcReduction="20000"/>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Helvetica" panose="020F0502020204030204"/>
                <a:ea typeface="黑体" panose="02010609060101010101" pitchFamily="49" charset="-122"/>
                <a:cs typeface="+mn-cs"/>
              </a:endParaRPr>
            </a:p>
          </p:txBody>
        </p:sp>
        <p:sp>
          <p:nvSpPr>
            <p:cNvPr id="62" name="MH_Other_8">
              <a:extLst>
                <a:ext uri="{FF2B5EF4-FFF2-40B4-BE49-F238E27FC236}">
                  <a16:creationId xmlns:a16="http://schemas.microsoft.com/office/drawing/2014/main" id="{E1AD34D8-DF37-7795-74F5-2AB732CFC777}"/>
                </a:ext>
              </a:extLst>
            </p:cNvPr>
            <p:cNvSpPr/>
            <p:nvPr>
              <p:custDataLst>
                <p:tags r:id="rId12"/>
              </p:custDataLst>
            </p:nvPr>
          </p:nvSpPr>
          <p:spPr>
            <a:xfrm>
              <a:off x="3454401" y="3298696"/>
              <a:ext cx="1053232" cy="99231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0" i="0" u="none" strike="noStrike" kern="1200" cap="none" spc="0" normalizeH="0" baseline="0" noProof="0">
                  <a:ln>
                    <a:noFill/>
                  </a:ln>
                  <a:solidFill>
                    <a:srgbClr val="FFFFFF"/>
                  </a:solidFill>
                  <a:effectLst/>
                  <a:uLnTx/>
                  <a:uFillTx/>
                  <a:latin typeface="Helvetica" panose="020F0502020204030204"/>
                  <a:ea typeface="黑体" panose="02010609060101010101" pitchFamily="49" charset="-122"/>
                  <a:cs typeface="+mn-cs"/>
                </a:rPr>
                <a:t>B</a:t>
              </a:r>
              <a:endParaRPr kumimoji="0" lang="zh-CN" altLang="en-US" sz="4000" b="0" i="0" u="none" strike="noStrike" kern="1200" cap="none" spc="0" normalizeH="0" baseline="0" noProof="0">
                <a:ln>
                  <a:noFill/>
                </a:ln>
                <a:solidFill>
                  <a:srgbClr val="FFFFFF"/>
                </a:solidFill>
                <a:effectLst/>
                <a:uLnTx/>
                <a:uFillTx/>
                <a:latin typeface="Helvetica" panose="020F0502020204030204"/>
                <a:ea typeface="黑体" panose="02010609060101010101" pitchFamily="49" charset="-122"/>
                <a:cs typeface="+mn-cs"/>
              </a:endParaRPr>
            </a:p>
          </p:txBody>
        </p:sp>
      </p:grpSp>
      <p:grpSp>
        <p:nvGrpSpPr>
          <p:cNvPr id="63" name="组合 4">
            <a:extLst>
              <a:ext uri="{FF2B5EF4-FFF2-40B4-BE49-F238E27FC236}">
                <a16:creationId xmlns:a16="http://schemas.microsoft.com/office/drawing/2014/main" id="{D0BE94D2-23D3-D787-6EB2-075324EC77E7}"/>
              </a:ext>
            </a:extLst>
          </p:cNvPr>
          <p:cNvGrpSpPr/>
          <p:nvPr/>
        </p:nvGrpSpPr>
        <p:grpSpPr>
          <a:xfrm>
            <a:off x="6501022" y="2344708"/>
            <a:ext cx="4439249" cy="1066801"/>
            <a:chOff x="3454399" y="4654550"/>
            <a:chExt cx="4827468" cy="1066801"/>
          </a:xfrm>
          <a:solidFill>
            <a:srgbClr val="2BC3B5"/>
          </a:solidFill>
        </p:grpSpPr>
        <p:sp>
          <p:nvSpPr>
            <p:cNvPr id="64" name="MH_SubTitle_3">
              <a:extLst>
                <a:ext uri="{FF2B5EF4-FFF2-40B4-BE49-F238E27FC236}">
                  <a16:creationId xmlns:a16="http://schemas.microsoft.com/office/drawing/2014/main" id="{229E22D3-97CB-664F-5C08-63890192C5EB}"/>
                </a:ext>
              </a:extLst>
            </p:cNvPr>
            <p:cNvSpPr txBox="1"/>
            <p:nvPr>
              <p:custDataLst>
                <p:tags r:id="rId5"/>
              </p:custDataLst>
            </p:nvPr>
          </p:nvSpPr>
          <p:spPr>
            <a:xfrm>
              <a:off x="4304405" y="4810662"/>
              <a:ext cx="3977462" cy="833437"/>
            </a:xfrm>
            <a:prstGeom prst="rect">
              <a:avLst/>
            </a:prstGeom>
            <a:solidFill>
              <a:schemeClr val="accent1">
                <a:lumMod val="20000"/>
                <a:lumOff val="80000"/>
              </a:schemeClr>
            </a:solidFill>
          </p:spPr>
          <p:txBody>
            <a:bodyPr anchor="ctr">
              <a:no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4000" b="1" i="0" u="none" strike="noStrike" kern="0" cap="none" spc="0" normalizeH="0" baseline="0" noProof="0">
                  <a:ln>
                    <a:noFill/>
                  </a:ln>
                  <a:solidFill>
                    <a:srgbClr val="2BC3B5"/>
                  </a:solidFill>
                  <a:effectLst/>
                  <a:uLnTx/>
                  <a:uFillTx/>
                  <a:latin typeface="Times New Roman" panose="02020603050405020304" pitchFamily="18" charset="0"/>
                  <a:cs typeface="Times New Roman" panose="02020603050405020304" pitchFamily="18" charset="0"/>
                </a:rPr>
                <a:t>V = a x a </a:t>
              </a:r>
              <a:endParaRPr kumimoji="0" lang="zh-CN" altLang="en-US" sz="4000" b="1" i="0" u="none" strike="noStrike" kern="0" cap="none" spc="0" normalizeH="0" baseline="0" noProof="0" dirty="0">
                <a:ln>
                  <a:noFill/>
                </a:ln>
                <a:solidFill>
                  <a:srgbClr val="2BC3B5"/>
                </a:solidFill>
                <a:effectLst/>
                <a:uLnTx/>
                <a:uFillTx/>
                <a:latin typeface="Times New Roman" panose="02020603050405020304" pitchFamily="18" charset="0"/>
                <a:cs typeface="Times New Roman" panose="02020603050405020304" pitchFamily="18" charset="0"/>
              </a:endParaRPr>
            </a:p>
          </p:txBody>
        </p:sp>
        <p:sp>
          <p:nvSpPr>
            <p:cNvPr id="65" name="MH_Other_3">
              <a:extLst>
                <a:ext uri="{FF2B5EF4-FFF2-40B4-BE49-F238E27FC236}">
                  <a16:creationId xmlns:a16="http://schemas.microsoft.com/office/drawing/2014/main" id="{2C83A3E0-E1BB-B1D7-F6E9-BAAFC57DE70D}"/>
                </a:ext>
              </a:extLst>
            </p:cNvPr>
            <p:cNvSpPr/>
            <p:nvPr>
              <p:custDataLst>
                <p:tags r:id="rId6"/>
              </p:custDataLst>
            </p:nvPr>
          </p:nvSpPr>
          <p:spPr>
            <a:xfrm flipV="1">
              <a:off x="4192589" y="4792664"/>
              <a:ext cx="282575" cy="28257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normAutofit fontScale="40000" lnSpcReduction="20000"/>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Helvetica" panose="020F0502020204030204"/>
                <a:ea typeface="黑体" panose="02010609060101010101" pitchFamily="49" charset="-122"/>
                <a:cs typeface="+mn-cs"/>
              </a:endParaRPr>
            </a:p>
          </p:txBody>
        </p:sp>
        <p:sp>
          <p:nvSpPr>
            <p:cNvPr id="66" name="MH_Other_4">
              <a:extLst>
                <a:ext uri="{FF2B5EF4-FFF2-40B4-BE49-F238E27FC236}">
                  <a16:creationId xmlns:a16="http://schemas.microsoft.com/office/drawing/2014/main" id="{9ADDD808-F38D-A81D-1F84-BCE44FF2BFE4}"/>
                </a:ext>
              </a:extLst>
            </p:cNvPr>
            <p:cNvSpPr/>
            <p:nvPr>
              <p:custDataLst>
                <p:tags r:id="rId7"/>
              </p:custDataLst>
            </p:nvPr>
          </p:nvSpPr>
          <p:spPr>
            <a:xfrm flipV="1">
              <a:off x="4414838" y="4654550"/>
              <a:ext cx="171450" cy="1714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normAutofit fontScale="25000" lnSpcReduction="20000"/>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Helvetica" panose="020F0502020204030204"/>
                <a:ea typeface="黑体" panose="02010609060101010101" pitchFamily="49" charset="-122"/>
                <a:cs typeface="+mn-cs"/>
              </a:endParaRPr>
            </a:p>
          </p:txBody>
        </p:sp>
        <p:sp>
          <p:nvSpPr>
            <p:cNvPr id="67" name="MH_Other_9">
              <a:extLst>
                <a:ext uri="{FF2B5EF4-FFF2-40B4-BE49-F238E27FC236}">
                  <a16:creationId xmlns:a16="http://schemas.microsoft.com/office/drawing/2014/main" id="{76FCD7E2-7D3A-33A8-11FB-0DF333CC19EF}"/>
                </a:ext>
              </a:extLst>
            </p:cNvPr>
            <p:cNvSpPr/>
            <p:nvPr>
              <p:custDataLst>
                <p:tags r:id="rId8"/>
              </p:custDataLst>
            </p:nvPr>
          </p:nvSpPr>
          <p:spPr>
            <a:xfrm>
              <a:off x="3454399" y="4733412"/>
              <a:ext cx="1113316" cy="98793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0" i="0" u="none" strike="noStrike" kern="1200" cap="none" spc="0" normalizeH="0" baseline="0" noProof="0">
                  <a:ln>
                    <a:noFill/>
                  </a:ln>
                  <a:solidFill>
                    <a:srgbClr val="FFFFFF"/>
                  </a:solidFill>
                  <a:effectLst/>
                  <a:uLnTx/>
                  <a:uFillTx/>
                  <a:latin typeface="Helvetica" panose="020F0502020204030204"/>
                  <a:ea typeface="黑体" panose="02010609060101010101" pitchFamily="49" charset="-122"/>
                  <a:cs typeface="+mn-cs"/>
                </a:rPr>
                <a:t>C</a:t>
              </a:r>
              <a:endParaRPr kumimoji="0" lang="zh-CN" altLang="en-US" sz="4000" b="0" i="0" u="none" strike="noStrike" kern="1200" cap="none" spc="0" normalizeH="0" baseline="0" noProof="0">
                <a:ln>
                  <a:noFill/>
                </a:ln>
                <a:solidFill>
                  <a:srgbClr val="FFFFFF"/>
                </a:solidFill>
                <a:effectLst/>
                <a:uLnTx/>
                <a:uFillTx/>
                <a:latin typeface="Helvetica" panose="020F0502020204030204"/>
                <a:ea typeface="黑体" panose="02010609060101010101" pitchFamily="49" charset="-122"/>
                <a:cs typeface="+mn-cs"/>
              </a:endParaRPr>
            </a:p>
          </p:txBody>
        </p:sp>
      </p:grpSp>
      <p:grpSp>
        <p:nvGrpSpPr>
          <p:cNvPr id="68" name="组合 3">
            <a:extLst>
              <a:ext uri="{FF2B5EF4-FFF2-40B4-BE49-F238E27FC236}">
                <a16:creationId xmlns:a16="http://schemas.microsoft.com/office/drawing/2014/main" id="{1AA87369-45BF-8B1A-F2A6-DAC448590563}"/>
              </a:ext>
            </a:extLst>
          </p:cNvPr>
          <p:cNvGrpSpPr/>
          <p:nvPr/>
        </p:nvGrpSpPr>
        <p:grpSpPr>
          <a:xfrm>
            <a:off x="6476411" y="3858204"/>
            <a:ext cx="4407746" cy="1128843"/>
            <a:chOff x="3446207" y="3233738"/>
            <a:chExt cx="4793209" cy="1128843"/>
          </a:xfrm>
          <a:solidFill>
            <a:srgbClr val="D5718E"/>
          </a:solidFill>
        </p:grpSpPr>
        <p:sp>
          <p:nvSpPr>
            <p:cNvPr id="69" name="MH_SubTitle_2">
              <a:extLst>
                <a:ext uri="{FF2B5EF4-FFF2-40B4-BE49-F238E27FC236}">
                  <a16:creationId xmlns:a16="http://schemas.microsoft.com/office/drawing/2014/main" id="{175240DE-F4DF-7292-3439-26147C2F31D6}"/>
                </a:ext>
              </a:extLst>
            </p:cNvPr>
            <p:cNvSpPr txBox="1"/>
            <p:nvPr>
              <p:custDataLst>
                <p:tags r:id="rId1"/>
              </p:custDataLst>
            </p:nvPr>
          </p:nvSpPr>
          <p:spPr>
            <a:xfrm>
              <a:off x="4261954" y="3445864"/>
              <a:ext cx="3977462" cy="833438"/>
            </a:xfrm>
            <a:prstGeom prst="rect">
              <a:avLst/>
            </a:prstGeom>
            <a:solidFill>
              <a:srgbClr val="E197AC"/>
            </a:solidFill>
          </p:spPr>
          <p:txBody>
            <a:bodyPr anchor="ctr">
              <a:no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4000" b="1" i="0" u="none" strike="noStrike" kern="0" cap="none" spc="0" normalizeH="0" baseline="0" noProof="0">
                  <a:ln>
                    <a:noFill/>
                  </a:ln>
                  <a:solidFill>
                    <a:srgbClr val="C63E64"/>
                  </a:solidFill>
                  <a:effectLst/>
                  <a:uLnTx/>
                  <a:uFillTx/>
                  <a:latin typeface="Times New Roman" panose="02020603050405020304" pitchFamily="18" charset="0"/>
                  <a:cs typeface="Times New Roman" panose="02020603050405020304" pitchFamily="18" charset="0"/>
                </a:rPr>
                <a:t>V = a x a x a</a:t>
              </a:r>
              <a:endParaRPr kumimoji="0" lang="zh-CN" altLang="en-US" sz="4000" b="1" i="0" u="none" strike="noStrike" kern="0" cap="none" spc="0" normalizeH="0" baseline="0" noProof="0" dirty="0">
                <a:ln>
                  <a:noFill/>
                </a:ln>
                <a:solidFill>
                  <a:srgbClr val="C63E64"/>
                </a:solidFill>
                <a:effectLst/>
                <a:uLnTx/>
                <a:uFillTx/>
                <a:latin typeface="Times New Roman" panose="02020603050405020304" pitchFamily="18" charset="0"/>
                <a:cs typeface="Times New Roman" panose="02020603050405020304" pitchFamily="18" charset="0"/>
              </a:endParaRPr>
            </a:p>
          </p:txBody>
        </p:sp>
        <p:sp>
          <p:nvSpPr>
            <p:cNvPr id="70" name="MH_Other_1">
              <a:extLst>
                <a:ext uri="{FF2B5EF4-FFF2-40B4-BE49-F238E27FC236}">
                  <a16:creationId xmlns:a16="http://schemas.microsoft.com/office/drawing/2014/main" id="{6A572846-338B-2956-19F3-95E86D8124A4}"/>
                </a:ext>
              </a:extLst>
            </p:cNvPr>
            <p:cNvSpPr/>
            <p:nvPr>
              <p:custDataLst>
                <p:tags r:id="rId2"/>
              </p:custDataLst>
            </p:nvPr>
          </p:nvSpPr>
          <p:spPr>
            <a:xfrm flipV="1">
              <a:off x="4192589" y="3370264"/>
              <a:ext cx="282575" cy="282575"/>
            </a:xfrm>
            <a:prstGeom prst="ellipse">
              <a:avLst/>
            </a:prstGeom>
            <a:solidFill>
              <a:srgbClr val="D5718E">
                <a:lumMod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normAutofit fontScale="40000" lnSpcReduction="20000"/>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Helvetica" panose="020F0502020204030204"/>
                <a:ea typeface="黑体" panose="02010609060101010101" pitchFamily="49" charset="-122"/>
                <a:cs typeface="+mn-cs"/>
              </a:endParaRPr>
            </a:p>
          </p:txBody>
        </p:sp>
        <p:sp>
          <p:nvSpPr>
            <p:cNvPr id="71" name="MH_Other_2">
              <a:extLst>
                <a:ext uri="{FF2B5EF4-FFF2-40B4-BE49-F238E27FC236}">
                  <a16:creationId xmlns:a16="http://schemas.microsoft.com/office/drawing/2014/main" id="{B6CB5B63-CE71-3E3E-CF97-D2BCDACD1AF2}"/>
                </a:ext>
              </a:extLst>
            </p:cNvPr>
            <p:cNvSpPr/>
            <p:nvPr>
              <p:custDataLst>
                <p:tags r:id="rId3"/>
              </p:custDataLst>
            </p:nvPr>
          </p:nvSpPr>
          <p:spPr>
            <a:xfrm flipV="1">
              <a:off x="4414838" y="3233738"/>
              <a:ext cx="171450" cy="171450"/>
            </a:xfrm>
            <a:prstGeom prst="ellipse">
              <a:avLst/>
            </a:prstGeom>
            <a:solidFill>
              <a:srgbClr val="D5718E">
                <a:lumMod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normAutofit fontScale="25000" lnSpcReduction="20000"/>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Helvetica" panose="020F0502020204030204"/>
                <a:ea typeface="黑体" panose="02010609060101010101" pitchFamily="49" charset="-122"/>
                <a:cs typeface="+mn-cs"/>
              </a:endParaRPr>
            </a:p>
          </p:txBody>
        </p:sp>
        <p:sp>
          <p:nvSpPr>
            <p:cNvPr id="72" name="MH_Other_8">
              <a:extLst>
                <a:ext uri="{FF2B5EF4-FFF2-40B4-BE49-F238E27FC236}">
                  <a16:creationId xmlns:a16="http://schemas.microsoft.com/office/drawing/2014/main" id="{6BA03467-76BA-FED7-3CB7-CAE0A6281DBB}"/>
                </a:ext>
              </a:extLst>
            </p:cNvPr>
            <p:cNvSpPr/>
            <p:nvPr>
              <p:custDataLst>
                <p:tags r:id="rId4"/>
              </p:custDataLst>
            </p:nvPr>
          </p:nvSpPr>
          <p:spPr>
            <a:xfrm>
              <a:off x="3446207" y="3291004"/>
              <a:ext cx="1140079" cy="1071577"/>
            </a:xfrm>
            <a:prstGeom prst="ellipse">
              <a:avLst/>
            </a:prstGeom>
            <a:solidFill>
              <a:srgbClr val="D5718E">
                <a:lumMod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0" i="0" u="none" strike="noStrike" kern="1200" cap="none" spc="0" normalizeH="0" baseline="0" noProof="0">
                  <a:ln>
                    <a:noFill/>
                  </a:ln>
                  <a:solidFill>
                    <a:srgbClr val="FFFFFF"/>
                  </a:solidFill>
                  <a:effectLst/>
                  <a:uLnTx/>
                  <a:uFillTx/>
                  <a:latin typeface="Helvetica" panose="020F0502020204030204"/>
                  <a:ea typeface="黑体" panose="02010609060101010101" pitchFamily="49" charset="-122"/>
                  <a:cs typeface="+mn-cs"/>
                </a:rPr>
                <a:t>D</a:t>
              </a:r>
              <a:endParaRPr kumimoji="0" lang="zh-CN" altLang="en-US" sz="4000" b="0" i="0" u="none" strike="noStrike" kern="1200" cap="none" spc="0" normalizeH="0" baseline="0" noProof="0">
                <a:ln>
                  <a:noFill/>
                </a:ln>
                <a:solidFill>
                  <a:srgbClr val="FFFFFF"/>
                </a:solidFill>
                <a:effectLst/>
                <a:uLnTx/>
                <a:uFillTx/>
                <a:latin typeface="Helvetica" panose="020F0502020204030204"/>
                <a:ea typeface="黑体" panose="02010609060101010101" pitchFamily="49" charset="-122"/>
                <a:cs typeface="+mn-cs"/>
              </a:endParaRPr>
            </a:p>
          </p:txBody>
        </p:sp>
      </p:grpSp>
      <p:pic>
        <p:nvPicPr>
          <p:cNvPr id="73" name="Picture 6" descr="Káº¿t quáº£ hÃ¬nh áº£nh cho right wrong tick icon">
            <a:extLst>
              <a:ext uri="{FF2B5EF4-FFF2-40B4-BE49-F238E27FC236}">
                <a16:creationId xmlns:a16="http://schemas.microsoft.com/office/drawing/2014/main" id="{6EDF846C-89D7-73EC-6731-6094ACD74367}"/>
              </a:ext>
            </a:extLst>
          </p:cNvPr>
          <p:cNvPicPr>
            <a:picLocks noChangeAspect="1" noChangeArrowheads="1"/>
          </p:cNvPicPr>
          <p:nvPr/>
        </p:nvPicPr>
        <p:blipFill rotWithShape="1">
          <a:blip r:embed="rId26"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338057" y="237224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74" name="Picture 6" descr="Káº¿t quáº£ hÃ¬nh áº£nh cho right wrong tick icon">
            <a:extLst>
              <a:ext uri="{FF2B5EF4-FFF2-40B4-BE49-F238E27FC236}">
                <a16:creationId xmlns:a16="http://schemas.microsoft.com/office/drawing/2014/main" id="{E1D1346A-81FD-AFC6-E1C3-A948910B6B24}"/>
              </a:ext>
            </a:extLst>
          </p:cNvPr>
          <p:cNvPicPr>
            <a:picLocks noChangeAspect="1" noChangeArrowheads="1"/>
          </p:cNvPicPr>
          <p:nvPr/>
        </p:nvPicPr>
        <p:blipFill rotWithShape="1">
          <a:blip r:embed="rId26"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5286593" y="232214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75" name="Picture 6" descr="Káº¿t quáº£ hÃ¬nh áº£nh cho right wrong tick icon">
            <a:extLst>
              <a:ext uri="{FF2B5EF4-FFF2-40B4-BE49-F238E27FC236}">
                <a16:creationId xmlns:a16="http://schemas.microsoft.com/office/drawing/2014/main" id="{24F9F8BE-F9FF-056A-D950-31EEA308D339}"/>
              </a:ext>
            </a:extLst>
          </p:cNvPr>
          <p:cNvPicPr>
            <a:picLocks noChangeAspect="1" noChangeArrowheads="1"/>
          </p:cNvPicPr>
          <p:nvPr/>
        </p:nvPicPr>
        <p:blipFill rotWithShape="1">
          <a:blip r:embed="rId26"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364243" y="3897828"/>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76" name="CẤM BUÔN BÁN, CẤM REUP" descr="Káº¿t quáº£ hÃ¬nh áº£nh cho right wrong tick icon">
            <a:extLst>
              <a:ext uri="{FF2B5EF4-FFF2-40B4-BE49-F238E27FC236}">
                <a16:creationId xmlns:a16="http://schemas.microsoft.com/office/drawing/2014/main" id="{0E131B80-2728-CB6C-DECC-9959131C8B74}"/>
              </a:ext>
            </a:extLst>
          </p:cNvPr>
          <p:cNvPicPr>
            <a:picLocks noChangeAspect="1" noChangeArrowheads="1"/>
          </p:cNvPicPr>
          <p:nvPr/>
        </p:nvPicPr>
        <p:blipFill rotWithShape="1">
          <a:blip r:embed="rId27"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5257147" y="3951261"/>
            <a:ext cx="1219262" cy="10715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23532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750" fill="hold"/>
                                        <p:tgtEl>
                                          <p:spTgt spid="13"/>
                                        </p:tgtEl>
                                        <p:attrNameLst>
                                          <p:attrName>ppt_x</p:attrName>
                                        </p:attrNameLst>
                                      </p:cBhvr>
                                      <p:tavLst>
                                        <p:tav tm="0">
                                          <p:val>
                                            <p:strVal val="0-#ppt_w/2"/>
                                          </p:val>
                                        </p:tav>
                                        <p:tav tm="100000">
                                          <p:val>
                                            <p:strVal val="#ppt_x"/>
                                          </p:val>
                                        </p:tav>
                                      </p:tavLst>
                                    </p:anim>
                                    <p:anim calcmode="lin" valueType="num">
                                      <p:cBhvr additive="base">
                                        <p:cTn id="8" dur="750" fill="hold"/>
                                        <p:tgtEl>
                                          <p:spTgt spid="13"/>
                                        </p:tgtEl>
                                        <p:attrNameLst>
                                          <p:attrName>ppt_y</p:attrName>
                                        </p:attrNameLst>
                                      </p:cBhvr>
                                      <p:tavLst>
                                        <p:tav tm="0">
                                          <p:val>
                                            <p:strVal val="#ppt_y"/>
                                          </p:val>
                                        </p:tav>
                                        <p:tav tm="100000">
                                          <p:val>
                                            <p:strVal val="#ppt_y"/>
                                          </p:val>
                                        </p:tav>
                                      </p:tavLst>
                                    </p:anim>
                                  </p:childTnLst>
                                </p:cTn>
                              </p:par>
                            </p:childTnLst>
                          </p:cTn>
                        </p:par>
                        <p:par>
                          <p:cTn id="9" fill="hold">
                            <p:stCondLst>
                              <p:cond delay="750"/>
                            </p:stCondLst>
                            <p:childTnLst>
                              <p:par>
                                <p:cTn id="10" presetID="49" presetClass="entr" presetSubtype="0" decel="100000" fill="hold" grpId="0" nodeType="afterEffect">
                                  <p:stCondLst>
                                    <p:cond delay="0"/>
                                  </p:stCondLst>
                                  <p:iterate type="lt">
                                    <p:tmPct val="10000"/>
                                  </p:iterate>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 calcmode="lin" valueType="num">
                                      <p:cBhvr>
                                        <p:cTn id="14" dur="500" fill="hold"/>
                                        <p:tgtEl>
                                          <p:spTgt spid="9"/>
                                        </p:tgtEl>
                                        <p:attrNameLst>
                                          <p:attrName>style.rotation</p:attrName>
                                        </p:attrNameLst>
                                      </p:cBhvr>
                                      <p:tavLst>
                                        <p:tav tm="0">
                                          <p:val>
                                            <p:fltVal val="360"/>
                                          </p:val>
                                        </p:tav>
                                        <p:tav tm="100000">
                                          <p:val>
                                            <p:fltVal val="0"/>
                                          </p:val>
                                        </p:tav>
                                      </p:tavLst>
                                    </p:anim>
                                    <p:animEffect transition="in" filter="fade">
                                      <p:cBhvr>
                                        <p:cTn id="15" dur="500"/>
                                        <p:tgtEl>
                                          <p:spTgt spid="9"/>
                                        </p:tgtEl>
                                      </p:cBhvr>
                                    </p:animEffect>
                                  </p:childTnLst>
                                </p:cTn>
                              </p:par>
                              <p:par>
                                <p:cTn id="16" presetID="53" presetClass="entr" presetSubtype="16" fill="hold" nodeType="withEffect">
                                  <p:stCondLst>
                                    <p:cond delay="0"/>
                                  </p:stCondLst>
                                  <p:childTnLst>
                                    <p:set>
                                      <p:cBhvr>
                                        <p:cTn id="17" dur="1" fill="hold">
                                          <p:stCondLst>
                                            <p:cond delay="0"/>
                                          </p:stCondLst>
                                        </p:cTn>
                                        <p:tgtEl>
                                          <p:spTgt spid="45"/>
                                        </p:tgtEl>
                                        <p:attrNameLst>
                                          <p:attrName>style.visibility</p:attrName>
                                        </p:attrNameLst>
                                      </p:cBhvr>
                                      <p:to>
                                        <p:strVal val="visible"/>
                                      </p:to>
                                    </p:set>
                                    <p:anim calcmode="lin" valueType="num">
                                      <p:cBhvr>
                                        <p:cTn id="18" dur="500" fill="hold"/>
                                        <p:tgtEl>
                                          <p:spTgt spid="45"/>
                                        </p:tgtEl>
                                        <p:attrNameLst>
                                          <p:attrName>ppt_w</p:attrName>
                                        </p:attrNameLst>
                                      </p:cBhvr>
                                      <p:tavLst>
                                        <p:tav tm="0">
                                          <p:val>
                                            <p:fltVal val="0"/>
                                          </p:val>
                                        </p:tav>
                                        <p:tav tm="100000">
                                          <p:val>
                                            <p:strVal val="#ppt_w"/>
                                          </p:val>
                                        </p:tav>
                                      </p:tavLst>
                                    </p:anim>
                                    <p:anim calcmode="lin" valueType="num">
                                      <p:cBhvr>
                                        <p:cTn id="19" dur="500" fill="hold"/>
                                        <p:tgtEl>
                                          <p:spTgt spid="45"/>
                                        </p:tgtEl>
                                        <p:attrNameLst>
                                          <p:attrName>ppt_h</p:attrName>
                                        </p:attrNameLst>
                                      </p:cBhvr>
                                      <p:tavLst>
                                        <p:tav tm="0">
                                          <p:val>
                                            <p:fltVal val="0"/>
                                          </p:val>
                                        </p:tav>
                                        <p:tav tm="100000">
                                          <p:val>
                                            <p:strVal val="#ppt_h"/>
                                          </p:val>
                                        </p:tav>
                                      </p:tavLst>
                                    </p:anim>
                                    <p:animEffect transition="in" filter="fade">
                                      <p:cBhvr>
                                        <p:cTn id="20" dur="500"/>
                                        <p:tgtEl>
                                          <p:spTgt spid="45"/>
                                        </p:tgtEl>
                                      </p:cBhvr>
                                    </p:animEffect>
                                  </p:childTnLst>
                                </p:cTn>
                              </p:par>
                              <p:par>
                                <p:cTn id="21" presetID="32" presetClass="emph" presetSubtype="0" repeatCount="indefinite" fill="hold" nodeType="withEffect">
                                  <p:stCondLst>
                                    <p:cond delay="0"/>
                                  </p:stCondLst>
                                  <p:childTnLst>
                                    <p:animRot by="120000">
                                      <p:cBhvr>
                                        <p:cTn id="22" dur="100" fill="hold">
                                          <p:stCondLst>
                                            <p:cond delay="0"/>
                                          </p:stCondLst>
                                        </p:cTn>
                                        <p:tgtEl>
                                          <p:spTgt spid="45"/>
                                        </p:tgtEl>
                                        <p:attrNameLst>
                                          <p:attrName>r</p:attrName>
                                        </p:attrNameLst>
                                      </p:cBhvr>
                                    </p:animRot>
                                    <p:animRot by="-240000">
                                      <p:cBhvr>
                                        <p:cTn id="23" dur="200" fill="hold">
                                          <p:stCondLst>
                                            <p:cond delay="200"/>
                                          </p:stCondLst>
                                        </p:cTn>
                                        <p:tgtEl>
                                          <p:spTgt spid="45"/>
                                        </p:tgtEl>
                                        <p:attrNameLst>
                                          <p:attrName>r</p:attrName>
                                        </p:attrNameLst>
                                      </p:cBhvr>
                                    </p:animRot>
                                    <p:animRot by="240000">
                                      <p:cBhvr>
                                        <p:cTn id="24" dur="200" fill="hold">
                                          <p:stCondLst>
                                            <p:cond delay="400"/>
                                          </p:stCondLst>
                                        </p:cTn>
                                        <p:tgtEl>
                                          <p:spTgt spid="45"/>
                                        </p:tgtEl>
                                        <p:attrNameLst>
                                          <p:attrName>r</p:attrName>
                                        </p:attrNameLst>
                                      </p:cBhvr>
                                    </p:animRot>
                                    <p:animRot by="-240000">
                                      <p:cBhvr>
                                        <p:cTn id="25" dur="200" fill="hold">
                                          <p:stCondLst>
                                            <p:cond delay="600"/>
                                          </p:stCondLst>
                                        </p:cTn>
                                        <p:tgtEl>
                                          <p:spTgt spid="45"/>
                                        </p:tgtEl>
                                        <p:attrNameLst>
                                          <p:attrName>r</p:attrName>
                                        </p:attrNameLst>
                                      </p:cBhvr>
                                    </p:animRot>
                                    <p:animRot by="120000">
                                      <p:cBhvr>
                                        <p:cTn id="26" dur="200" fill="hold">
                                          <p:stCondLst>
                                            <p:cond delay="800"/>
                                          </p:stCondLst>
                                        </p:cTn>
                                        <p:tgtEl>
                                          <p:spTgt spid="45"/>
                                        </p:tgtEl>
                                        <p:attrNameLst>
                                          <p:attrName>r</p:attrName>
                                        </p:attrNameLst>
                                      </p:cBhvr>
                                    </p:animRo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53"/>
                                        </p:tgtEl>
                                        <p:attrNameLst>
                                          <p:attrName>style.visibility</p:attrName>
                                        </p:attrNameLst>
                                      </p:cBhvr>
                                      <p:to>
                                        <p:strVal val="visible"/>
                                      </p:to>
                                    </p:set>
                                    <p:animEffect transition="in" filter="fade">
                                      <p:cBhvr>
                                        <p:cTn id="31" dur="1000"/>
                                        <p:tgtEl>
                                          <p:spTgt spid="53"/>
                                        </p:tgtEl>
                                      </p:cBhvr>
                                    </p:animEffect>
                                    <p:anim calcmode="lin" valueType="num">
                                      <p:cBhvr>
                                        <p:cTn id="32" dur="1000" fill="hold"/>
                                        <p:tgtEl>
                                          <p:spTgt spid="53"/>
                                        </p:tgtEl>
                                        <p:attrNameLst>
                                          <p:attrName>ppt_x</p:attrName>
                                        </p:attrNameLst>
                                      </p:cBhvr>
                                      <p:tavLst>
                                        <p:tav tm="0">
                                          <p:val>
                                            <p:strVal val="#ppt_x"/>
                                          </p:val>
                                        </p:tav>
                                        <p:tav tm="100000">
                                          <p:val>
                                            <p:strVal val="#ppt_x"/>
                                          </p:val>
                                        </p:tav>
                                      </p:tavLst>
                                    </p:anim>
                                    <p:anim calcmode="lin" valueType="num">
                                      <p:cBhvr>
                                        <p:cTn id="33" dur="1000" fill="hold"/>
                                        <p:tgtEl>
                                          <p:spTgt spid="53"/>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58"/>
                                        </p:tgtEl>
                                        <p:attrNameLst>
                                          <p:attrName>style.visibility</p:attrName>
                                        </p:attrNameLst>
                                      </p:cBhvr>
                                      <p:to>
                                        <p:strVal val="visible"/>
                                      </p:to>
                                    </p:set>
                                    <p:animEffect transition="in" filter="fade">
                                      <p:cBhvr>
                                        <p:cTn id="36" dur="1000"/>
                                        <p:tgtEl>
                                          <p:spTgt spid="58"/>
                                        </p:tgtEl>
                                      </p:cBhvr>
                                    </p:animEffect>
                                    <p:anim calcmode="lin" valueType="num">
                                      <p:cBhvr>
                                        <p:cTn id="37" dur="1000" fill="hold"/>
                                        <p:tgtEl>
                                          <p:spTgt spid="58"/>
                                        </p:tgtEl>
                                        <p:attrNameLst>
                                          <p:attrName>ppt_x</p:attrName>
                                        </p:attrNameLst>
                                      </p:cBhvr>
                                      <p:tavLst>
                                        <p:tav tm="0">
                                          <p:val>
                                            <p:strVal val="#ppt_x"/>
                                          </p:val>
                                        </p:tav>
                                        <p:tav tm="100000">
                                          <p:val>
                                            <p:strVal val="#ppt_x"/>
                                          </p:val>
                                        </p:tav>
                                      </p:tavLst>
                                    </p:anim>
                                    <p:anim calcmode="lin" valueType="num">
                                      <p:cBhvr>
                                        <p:cTn id="38" dur="1000" fill="hold"/>
                                        <p:tgtEl>
                                          <p:spTgt spid="58"/>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63"/>
                                        </p:tgtEl>
                                        <p:attrNameLst>
                                          <p:attrName>style.visibility</p:attrName>
                                        </p:attrNameLst>
                                      </p:cBhvr>
                                      <p:to>
                                        <p:strVal val="visible"/>
                                      </p:to>
                                    </p:set>
                                    <p:animEffect transition="in" filter="fade">
                                      <p:cBhvr>
                                        <p:cTn id="41" dur="1000"/>
                                        <p:tgtEl>
                                          <p:spTgt spid="63"/>
                                        </p:tgtEl>
                                      </p:cBhvr>
                                    </p:animEffect>
                                    <p:anim calcmode="lin" valueType="num">
                                      <p:cBhvr>
                                        <p:cTn id="42" dur="1000" fill="hold"/>
                                        <p:tgtEl>
                                          <p:spTgt spid="63"/>
                                        </p:tgtEl>
                                        <p:attrNameLst>
                                          <p:attrName>ppt_x</p:attrName>
                                        </p:attrNameLst>
                                      </p:cBhvr>
                                      <p:tavLst>
                                        <p:tav tm="0">
                                          <p:val>
                                            <p:strVal val="#ppt_x"/>
                                          </p:val>
                                        </p:tav>
                                        <p:tav tm="100000">
                                          <p:val>
                                            <p:strVal val="#ppt_x"/>
                                          </p:val>
                                        </p:tav>
                                      </p:tavLst>
                                    </p:anim>
                                    <p:anim calcmode="lin" valueType="num">
                                      <p:cBhvr>
                                        <p:cTn id="43" dur="1000" fill="hold"/>
                                        <p:tgtEl>
                                          <p:spTgt spid="63"/>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0"/>
                                  </p:stCondLst>
                                  <p:childTnLst>
                                    <p:set>
                                      <p:cBhvr>
                                        <p:cTn id="45" dur="1" fill="hold">
                                          <p:stCondLst>
                                            <p:cond delay="0"/>
                                          </p:stCondLst>
                                        </p:cTn>
                                        <p:tgtEl>
                                          <p:spTgt spid="68"/>
                                        </p:tgtEl>
                                        <p:attrNameLst>
                                          <p:attrName>style.visibility</p:attrName>
                                        </p:attrNameLst>
                                      </p:cBhvr>
                                      <p:to>
                                        <p:strVal val="visible"/>
                                      </p:to>
                                    </p:set>
                                    <p:animEffect transition="in" filter="fade">
                                      <p:cBhvr>
                                        <p:cTn id="46" dur="1000"/>
                                        <p:tgtEl>
                                          <p:spTgt spid="68"/>
                                        </p:tgtEl>
                                      </p:cBhvr>
                                    </p:animEffect>
                                    <p:anim calcmode="lin" valueType="num">
                                      <p:cBhvr>
                                        <p:cTn id="47" dur="1000" fill="hold"/>
                                        <p:tgtEl>
                                          <p:spTgt spid="68"/>
                                        </p:tgtEl>
                                        <p:attrNameLst>
                                          <p:attrName>ppt_x</p:attrName>
                                        </p:attrNameLst>
                                      </p:cBhvr>
                                      <p:tavLst>
                                        <p:tav tm="0">
                                          <p:val>
                                            <p:strVal val="#ppt_x"/>
                                          </p:val>
                                        </p:tav>
                                        <p:tav tm="100000">
                                          <p:val>
                                            <p:strVal val="#ppt_x"/>
                                          </p:val>
                                        </p:tav>
                                      </p:tavLst>
                                    </p:anim>
                                    <p:anim calcmode="lin" valueType="num">
                                      <p:cBhvr>
                                        <p:cTn id="48" dur="1000" fill="hold"/>
                                        <p:tgtEl>
                                          <p:spTgt spid="6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9" restart="whenNotActive" fill="hold" evtFilter="cancelBubble" nodeType="interactiveSeq">
                <p:stCondLst>
                  <p:cond evt="onClick" delay="0">
                    <p:tgtEl>
                      <p:spTgt spid="63"/>
                    </p:tgtEl>
                  </p:cond>
                </p:stCondLst>
                <p:endSync evt="end" delay="0">
                  <p:rtn val="all"/>
                </p:endSync>
                <p:childTnLst>
                  <p:par>
                    <p:cTn id="50" fill="hold">
                      <p:stCondLst>
                        <p:cond delay="0"/>
                      </p:stCondLst>
                      <p:childTnLst>
                        <p:par>
                          <p:cTn id="51" fill="hold">
                            <p:stCondLst>
                              <p:cond delay="0"/>
                            </p:stCondLst>
                            <p:childTnLst>
                              <p:par>
                                <p:cTn id="52" presetID="1" presetClass="entr" presetSubtype="0" fill="hold" nodeType="clickEffect">
                                  <p:stCondLst>
                                    <p:cond delay="0"/>
                                  </p:stCondLst>
                                  <p:childTnLst>
                                    <p:set>
                                      <p:cBhvr>
                                        <p:cTn id="53" dur="1" fill="hold">
                                          <p:stCondLst>
                                            <p:cond delay="0"/>
                                          </p:stCondLst>
                                        </p:cTn>
                                        <p:tgtEl>
                                          <p:spTgt spid="73"/>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19" name="Am-thanh-tra-loi-sai-www_nhacchuongvui_com.wav"/>
                                        </p:tgtEl>
                                      </p:cMediaNode>
                                    </p:audio>
                                  </p:subTnLst>
                                </p:cTn>
                              </p:par>
                            </p:childTnLst>
                          </p:cTn>
                        </p:par>
                        <p:par>
                          <p:cTn id="54" fill="hold">
                            <p:stCondLst>
                              <p:cond delay="0"/>
                            </p:stCondLst>
                            <p:childTnLst>
                              <p:par>
                                <p:cTn id="55" presetID="10" presetClass="exit" presetSubtype="0" fill="hold" nodeType="afterEffect">
                                  <p:stCondLst>
                                    <p:cond delay="500"/>
                                  </p:stCondLst>
                                  <p:childTnLst>
                                    <p:animEffect transition="out" filter="fade">
                                      <p:cBhvr>
                                        <p:cTn id="56" dur="500"/>
                                        <p:tgtEl>
                                          <p:spTgt spid="73"/>
                                        </p:tgtEl>
                                      </p:cBhvr>
                                    </p:animEffect>
                                    <p:set>
                                      <p:cBhvr>
                                        <p:cTn id="57" dur="1" fill="hold">
                                          <p:stCondLst>
                                            <p:cond delay="499"/>
                                          </p:stCondLst>
                                        </p:cTn>
                                        <p:tgtEl>
                                          <p:spTgt spid="73"/>
                                        </p:tgtEl>
                                        <p:attrNameLst>
                                          <p:attrName>style.visibility</p:attrName>
                                        </p:attrNameLst>
                                      </p:cBhvr>
                                      <p:to>
                                        <p:strVal val="hidden"/>
                                      </p:to>
                                    </p:set>
                                  </p:childTnLst>
                                </p:cTn>
                              </p:par>
                            </p:childTnLst>
                          </p:cTn>
                        </p:par>
                      </p:childTnLst>
                    </p:cTn>
                  </p:par>
                </p:childTnLst>
              </p:cTn>
              <p:nextCondLst>
                <p:cond evt="onClick" delay="0">
                  <p:tgtEl>
                    <p:spTgt spid="63"/>
                  </p:tgtEl>
                </p:cond>
              </p:nextCondLst>
            </p:seq>
            <p:seq concurrent="1" nextAc="seek">
              <p:cTn id="58" restart="whenNotActive" fill="hold" evtFilter="cancelBubble" nodeType="interactiveSeq">
                <p:stCondLst>
                  <p:cond evt="onClick" delay="0">
                    <p:tgtEl>
                      <p:spTgt spid="53"/>
                    </p:tgtEl>
                  </p:cond>
                </p:stCondLst>
                <p:endSync evt="end" delay="0">
                  <p:rtn val="all"/>
                </p:endSync>
                <p:childTnLst>
                  <p:par>
                    <p:cTn id="59" fill="hold">
                      <p:stCondLst>
                        <p:cond delay="0"/>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74"/>
                                        </p:tgtEl>
                                        <p:attrNameLst>
                                          <p:attrName>style.visibility</p:attrName>
                                        </p:attrNameLst>
                                      </p:cBhvr>
                                      <p:to>
                                        <p:strVal val="visible"/>
                                      </p:to>
                                    </p:set>
                                  </p:childTnLst>
                                  <p:subTnLst>
                                    <p:audio>
                                      <p:cMediaNode>
                                        <p:cTn display="0" masterRel="sameClick">
                                          <p:stCondLst>
                                            <p:cond evt="begin" delay="0">
                                              <p:tn val="61"/>
                                            </p:cond>
                                          </p:stCondLst>
                                          <p:endCondLst>
                                            <p:cond evt="onStopAudio" delay="0">
                                              <p:tgtEl>
                                                <p:sldTgt/>
                                              </p:tgtEl>
                                            </p:cond>
                                          </p:endCondLst>
                                        </p:cTn>
                                        <p:tgtEl>
                                          <p:sndTgt r:embed="rId19" name="Am-thanh-tra-loi-sai-www_nhacchuongvui_com.wav"/>
                                        </p:tgtEl>
                                      </p:cMediaNode>
                                    </p:audio>
                                  </p:subTnLst>
                                </p:cTn>
                              </p:par>
                            </p:childTnLst>
                          </p:cTn>
                        </p:par>
                        <p:par>
                          <p:cTn id="63" fill="hold">
                            <p:stCondLst>
                              <p:cond delay="0"/>
                            </p:stCondLst>
                            <p:childTnLst>
                              <p:par>
                                <p:cTn id="64" presetID="10" presetClass="exit" presetSubtype="0" fill="hold" nodeType="afterEffect">
                                  <p:stCondLst>
                                    <p:cond delay="500"/>
                                  </p:stCondLst>
                                  <p:childTnLst>
                                    <p:animEffect transition="out" filter="fade">
                                      <p:cBhvr>
                                        <p:cTn id="65" dur="500"/>
                                        <p:tgtEl>
                                          <p:spTgt spid="74"/>
                                        </p:tgtEl>
                                      </p:cBhvr>
                                    </p:animEffect>
                                    <p:set>
                                      <p:cBhvr>
                                        <p:cTn id="66" dur="1" fill="hold">
                                          <p:stCondLst>
                                            <p:cond delay="499"/>
                                          </p:stCondLst>
                                        </p:cTn>
                                        <p:tgtEl>
                                          <p:spTgt spid="74"/>
                                        </p:tgtEl>
                                        <p:attrNameLst>
                                          <p:attrName>style.visibility</p:attrName>
                                        </p:attrNameLst>
                                      </p:cBhvr>
                                      <p:to>
                                        <p:strVal val="hidden"/>
                                      </p:to>
                                    </p:set>
                                  </p:childTnLst>
                                </p:cTn>
                              </p:par>
                            </p:childTnLst>
                          </p:cTn>
                        </p:par>
                      </p:childTnLst>
                    </p:cTn>
                  </p:par>
                </p:childTnLst>
              </p:cTn>
              <p:nextCondLst>
                <p:cond evt="onClick" delay="0">
                  <p:tgtEl>
                    <p:spTgt spid="53"/>
                  </p:tgtEl>
                </p:cond>
              </p:nextCondLst>
            </p:seq>
            <p:seq concurrent="1" nextAc="seek">
              <p:cTn id="67" restart="whenNotActive" fill="hold" evtFilter="cancelBubble" nodeType="interactiveSeq">
                <p:stCondLst>
                  <p:cond evt="onClick" delay="0">
                    <p:tgtEl>
                      <p:spTgt spid="68"/>
                    </p:tgtEl>
                  </p:cond>
                </p:stCondLst>
                <p:endSync evt="end" delay="0">
                  <p:rtn val="all"/>
                </p:endSync>
                <p:childTnLst>
                  <p:par>
                    <p:cTn id="68" fill="hold">
                      <p:stCondLst>
                        <p:cond delay="0"/>
                      </p:stCondLst>
                      <p:childTnLst>
                        <p:par>
                          <p:cTn id="69" fill="hold">
                            <p:stCondLst>
                              <p:cond delay="0"/>
                            </p:stCondLst>
                            <p:childTnLst>
                              <p:par>
                                <p:cTn id="70" presetID="1" presetClass="entr" presetSubtype="0" fill="hold" nodeType="clickEffect">
                                  <p:stCondLst>
                                    <p:cond delay="0"/>
                                  </p:stCondLst>
                                  <p:childTnLst>
                                    <p:set>
                                      <p:cBhvr>
                                        <p:cTn id="71" dur="1" fill="hold">
                                          <p:stCondLst>
                                            <p:cond delay="0"/>
                                          </p:stCondLst>
                                        </p:cTn>
                                        <p:tgtEl>
                                          <p:spTgt spid="75"/>
                                        </p:tgtEl>
                                        <p:attrNameLst>
                                          <p:attrName>style.visibility</p:attrName>
                                        </p:attrNameLst>
                                      </p:cBhvr>
                                      <p:to>
                                        <p:strVal val="visible"/>
                                      </p:to>
                                    </p:set>
                                  </p:childTnLst>
                                  <p:subTnLst>
                                    <p:audio>
                                      <p:cMediaNode>
                                        <p:cTn display="0" masterRel="sameClick">
                                          <p:stCondLst>
                                            <p:cond evt="begin" delay="0">
                                              <p:tn val="70"/>
                                            </p:cond>
                                          </p:stCondLst>
                                          <p:endCondLst>
                                            <p:cond evt="onStopAudio" delay="0">
                                              <p:tgtEl>
                                                <p:sldTgt/>
                                              </p:tgtEl>
                                            </p:cond>
                                          </p:endCondLst>
                                        </p:cTn>
                                        <p:tgtEl>
                                          <p:sndTgt r:embed="rId19" name="Am-thanh-tra-loi-sai-www_nhacchuongvui_com.wav"/>
                                        </p:tgtEl>
                                      </p:cMediaNode>
                                    </p:audio>
                                  </p:subTnLst>
                                </p:cTn>
                              </p:par>
                            </p:childTnLst>
                          </p:cTn>
                        </p:par>
                        <p:par>
                          <p:cTn id="72" fill="hold">
                            <p:stCondLst>
                              <p:cond delay="0"/>
                            </p:stCondLst>
                            <p:childTnLst>
                              <p:par>
                                <p:cTn id="73" presetID="10" presetClass="exit" presetSubtype="0" fill="hold" nodeType="afterEffect">
                                  <p:stCondLst>
                                    <p:cond delay="500"/>
                                  </p:stCondLst>
                                  <p:childTnLst>
                                    <p:animEffect transition="out" filter="fade">
                                      <p:cBhvr>
                                        <p:cTn id="74" dur="500"/>
                                        <p:tgtEl>
                                          <p:spTgt spid="75"/>
                                        </p:tgtEl>
                                      </p:cBhvr>
                                    </p:animEffect>
                                    <p:set>
                                      <p:cBhvr>
                                        <p:cTn id="75" dur="1" fill="hold">
                                          <p:stCondLst>
                                            <p:cond delay="499"/>
                                          </p:stCondLst>
                                        </p:cTn>
                                        <p:tgtEl>
                                          <p:spTgt spid="75"/>
                                        </p:tgtEl>
                                        <p:attrNameLst>
                                          <p:attrName>style.visibility</p:attrName>
                                        </p:attrNameLst>
                                      </p:cBhvr>
                                      <p:to>
                                        <p:strVal val="hidden"/>
                                      </p:to>
                                    </p:set>
                                  </p:childTnLst>
                                </p:cTn>
                              </p:par>
                            </p:childTnLst>
                          </p:cTn>
                        </p:par>
                      </p:childTnLst>
                    </p:cTn>
                  </p:par>
                </p:childTnLst>
              </p:cTn>
              <p:nextCondLst>
                <p:cond evt="onClick" delay="0">
                  <p:tgtEl>
                    <p:spTgt spid="68"/>
                  </p:tgtEl>
                </p:cond>
              </p:nextCondLst>
            </p:seq>
            <p:seq concurrent="1" nextAc="seek">
              <p:cTn id="76" restart="whenNotActive" fill="hold" evtFilter="cancelBubble" nodeType="interactiveSeq">
                <p:stCondLst>
                  <p:cond evt="onClick" delay="0">
                    <p:tgtEl>
                      <p:spTgt spid="58"/>
                    </p:tgtEl>
                  </p:cond>
                </p:stCondLst>
                <p:endSync evt="end" delay="0">
                  <p:rtn val="all"/>
                </p:endSync>
                <p:childTnLst>
                  <p:par>
                    <p:cTn id="77" fill="hold">
                      <p:stCondLst>
                        <p:cond delay="0"/>
                      </p:stCondLst>
                      <p:childTnLst>
                        <p:par>
                          <p:cTn id="78" fill="hold">
                            <p:stCondLst>
                              <p:cond delay="0"/>
                            </p:stCondLst>
                            <p:childTnLst>
                              <p:par>
                                <p:cTn id="79" presetID="16" presetClass="exit" presetSubtype="21" fill="hold" nodeType="clickEffect">
                                  <p:stCondLst>
                                    <p:cond delay="0"/>
                                  </p:stCondLst>
                                  <p:childTnLst>
                                    <p:animEffect transition="out" filter="barn(inVertical)">
                                      <p:cBhvr>
                                        <p:cTn id="80" dur="500"/>
                                        <p:tgtEl>
                                          <p:spTgt spid="68"/>
                                        </p:tgtEl>
                                      </p:cBhvr>
                                    </p:animEffect>
                                    <p:set>
                                      <p:cBhvr>
                                        <p:cTn id="81" dur="1" fill="hold">
                                          <p:stCondLst>
                                            <p:cond delay="499"/>
                                          </p:stCondLst>
                                        </p:cTn>
                                        <p:tgtEl>
                                          <p:spTgt spid="68"/>
                                        </p:tgtEl>
                                        <p:attrNameLst>
                                          <p:attrName>style.visibility</p:attrName>
                                        </p:attrNameLst>
                                      </p:cBhvr>
                                      <p:to>
                                        <p:strVal val="hidden"/>
                                      </p:to>
                                    </p:set>
                                  </p:childTnLst>
                                </p:cTn>
                              </p:par>
                              <p:par>
                                <p:cTn id="82" presetID="16" presetClass="exit" presetSubtype="21" fill="hold" nodeType="withEffect">
                                  <p:stCondLst>
                                    <p:cond delay="0"/>
                                  </p:stCondLst>
                                  <p:childTnLst>
                                    <p:animEffect transition="out" filter="barn(inVertical)">
                                      <p:cBhvr>
                                        <p:cTn id="83" dur="500"/>
                                        <p:tgtEl>
                                          <p:spTgt spid="63"/>
                                        </p:tgtEl>
                                      </p:cBhvr>
                                    </p:animEffect>
                                    <p:set>
                                      <p:cBhvr>
                                        <p:cTn id="84" dur="1" fill="hold">
                                          <p:stCondLst>
                                            <p:cond delay="499"/>
                                          </p:stCondLst>
                                        </p:cTn>
                                        <p:tgtEl>
                                          <p:spTgt spid="63"/>
                                        </p:tgtEl>
                                        <p:attrNameLst>
                                          <p:attrName>style.visibility</p:attrName>
                                        </p:attrNameLst>
                                      </p:cBhvr>
                                      <p:to>
                                        <p:strVal val="hidden"/>
                                      </p:to>
                                    </p:set>
                                  </p:childTnLst>
                                </p:cTn>
                              </p:par>
                              <p:par>
                                <p:cTn id="85" presetID="16" presetClass="exit" presetSubtype="21" fill="hold" nodeType="withEffect">
                                  <p:stCondLst>
                                    <p:cond delay="0"/>
                                  </p:stCondLst>
                                  <p:childTnLst>
                                    <p:animEffect transition="out" filter="barn(inVertical)">
                                      <p:cBhvr>
                                        <p:cTn id="86" dur="500"/>
                                        <p:tgtEl>
                                          <p:spTgt spid="53"/>
                                        </p:tgtEl>
                                      </p:cBhvr>
                                    </p:animEffect>
                                    <p:set>
                                      <p:cBhvr>
                                        <p:cTn id="87" dur="1" fill="hold">
                                          <p:stCondLst>
                                            <p:cond delay="499"/>
                                          </p:stCondLst>
                                        </p:cTn>
                                        <p:tgtEl>
                                          <p:spTgt spid="53"/>
                                        </p:tgtEl>
                                        <p:attrNameLst>
                                          <p:attrName>style.visibility</p:attrName>
                                        </p:attrNameLst>
                                      </p:cBhvr>
                                      <p:to>
                                        <p:strVal val="hidden"/>
                                      </p:to>
                                    </p:set>
                                  </p:childTnLst>
                                </p:cTn>
                              </p:par>
                              <p:par>
                                <p:cTn id="88" presetID="1" presetClass="entr" presetSubtype="0" fill="hold" nodeType="withEffect">
                                  <p:stCondLst>
                                    <p:cond delay="0"/>
                                  </p:stCondLst>
                                  <p:childTnLst>
                                    <p:set>
                                      <p:cBhvr>
                                        <p:cTn id="89" dur="1" fill="hold">
                                          <p:stCondLst>
                                            <p:cond delay="0"/>
                                          </p:stCondLst>
                                        </p:cTn>
                                        <p:tgtEl>
                                          <p:spTgt spid="76"/>
                                        </p:tgtEl>
                                        <p:attrNameLst>
                                          <p:attrName>style.visibility</p:attrName>
                                        </p:attrNameLst>
                                      </p:cBhvr>
                                      <p:to>
                                        <p:strVal val="visible"/>
                                      </p:to>
                                    </p:set>
                                  </p:childTnLst>
                                  <p:subTnLst>
                                    <p:audio>
                                      <p:cMediaNode>
                                        <p:cTn display="0" masterRel="sameClick">
                                          <p:stCondLst>
                                            <p:cond evt="begin" delay="0">
                                              <p:tn val="88"/>
                                            </p:cond>
                                          </p:stCondLst>
                                          <p:endCondLst>
                                            <p:cond evt="onStopAudio" delay="0">
                                              <p:tgtEl>
                                                <p:sldTgt/>
                                              </p:tgtEl>
                                            </p:cond>
                                          </p:endCondLst>
                                        </p:cTn>
                                        <p:tgtEl>
                                          <p:sndTgt r:embed="rId20" name="Am-thanh-tra-loi-dung-www_nhacchuongvui_com.wav"/>
                                        </p:tgtEl>
                                      </p:cMediaNode>
                                    </p:audio>
                                  </p:subTnLst>
                                </p:cTn>
                              </p:par>
                            </p:childTnLst>
                          </p:cTn>
                        </p:par>
                      </p:childTnLst>
                    </p:cTn>
                  </p:par>
                </p:childTnLst>
              </p:cTn>
              <p:nextCondLst>
                <p:cond evt="onClick" delay="0">
                  <p:tgtEl>
                    <p:spTgt spid="58"/>
                  </p:tgtEl>
                </p:cond>
              </p:nextCondLst>
            </p:seq>
          </p:childTnLst>
        </p:cTn>
      </p:par>
    </p:tnLst>
    <p:bldLst>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0B0F57F5-366C-80A2-460F-CA5BDA12AA2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22626" y="3231703"/>
            <a:ext cx="3905989" cy="3905989"/>
          </a:xfrm>
          <a:prstGeom prst="rect">
            <a:avLst/>
          </a:prstGeom>
        </p:spPr>
      </p:pic>
      <p:pic>
        <p:nvPicPr>
          <p:cNvPr id="5" name="Picture 4">
            <a:extLst>
              <a:ext uri="{FF2B5EF4-FFF2-40B4-BE49-F238E27FC236}">
                <a16:creationId xmlns:a16="http://schemas.microsoft.com/office/drawing/2014/main" id="{7601427D-2429-753A-CB65-05D3AF74A973}"/>
              </a:ext>
            </a:extLst>
          </p:cNvPr>
          <p:cNvPicPr>
            <a:picLocks noChangeAspect="1"/>
          </p:cNvPicPr>
          <p:nvPr/>
        </p:nvPicPr>
        <p:blipFill>
          <a:blip r:embed="rId4"/>
          <a:stretch>
            <a:fillRect/>
          </a:stretch>
        </p:blipFill>
        <p:spPr>
          <a:xfrm>
            <a:off x="4258925" y="875712"/>
            <a:ext cx="3389670" cy="1835055"/>
          </a:xfrm>
          <a:prstGeom prst="rect">
            <a:avLst/>
          </a:prstGeom>
        </p:spPr>
      </p:pic>
      <p:sp>
        <p:nvSpPr>
          <p:cNvPr id="7" name="Rectangle 6">
            <a:extLst>
              <a:ext uri="{FF2B5EF4-FFF2-40B4-BE49-F238E27FC236}">
                <a16:creationId xmlns:a16="http://schemas.microsoft.com/office/drawing/2014/main" id="{D403D603-6125-442E-497A-BF78456B7BD8}"/>
              </a:ext>
            </a:extLst>
          </p:cNvPr>
          <p:cNvSpPr/>
          <p:nvPr/>
        </p:nvSpPr>
        <p:spPr>
          <a:xfrm>
            <a:off x="1365378" y="3308658"/>
            <a:ext cx="9461244" cy="1200329"/>
          </a:xfrm>
          <a:prstGeom prst="rect">
            <a:avLst/>
          </a:prstGeom>
          <a:noFill/>
        </p:spPr>
        <p:txBody>
          <a:bodyPr wrap="none" lIns="91440" tIns="45720" rIns="91440" bIns="45720">
            <a:prstTxWarp prst="textArchUp">
              <a:avLst/>
            </a:prstTxWarp>
            <a:spAutoFit/>
          </a:bodyPr>
          <a:lstStyle/>
          <a:p>
            <a:pPr algn="ctr"/>
            <a:r>
              <a:rPr lang="en-US" sz="8000" b="0" cap="none" spc="0">
                <a:ln w="28575">
                  <a:solidFill>
                    <a:sysClr val="windowText" lastClr="000000"/>
                  </a:solidFill>
                </a:ln>
                <a:solidFill>
                  <a:srgbClr val="FFC000"/>
                </a:solidFill>
                <a:latin typeface="SVN-Gretoon" panose="02040603050506020204" pitchFamily="18" charset="0"/>
              </a:rPr>
              <a:t>LUYỆN TẬP CHUNG</a:t>
            </a:r>
          </a:p>
        </p:txBody>
      </p:sp>
      <p:sp>
        <p:nvSpPr>
          <p:cNvPr id="8" name="Rectangle 7">
            <a:extLst>
              <a:ext uri="{FF2B5EF4-FFF2-40B4-BE49-F238E27FC236}">
                <a16:creationId xmlns:a16="http://schemas.microsoft.com/office/drawing/2014/main" id="{17797C1A-ABBA-1025-5745-B26C1F062949}"/>
              </a:ext>
            </a:extLst>
          </p:cNvPr>
          <p:cNvSpPr/>
          <p:nvPr/>
        </p:nvSpPr>
        <p:spPr>
          <a:xfrm>
            <a:off x="5189359" y="4364444"/>
            <a:ext cx="1754006" cy="707886"/>
          </a:xfrm>
          <a:prstGeom prst="rect">
            <a:avLst/>
          </a:prstGeom>
          <a:noFill/>
        </p:spPr>
        <p:txBody>
          <a:bodyPr wrap="none" lIns="91440" tIns="45720" rIns="91440" bIns="45720">
            <a:spAutoFit/>
          </a:bodyPr>
          <a:lstStyle/>
          <a:p>
            <a:pPr algn="ctr"/>
            <a:r>
              <a:rPr lang="en-US" sz="4000" b="0" cap="none" spc="0">
                <a:ln w="0"/>
                <a:solidFill>
                  <a:srgbClr val="00B0F0"/>
                </a:solidFill>
                <a:latin typeface="iCiel Alina" pitchFamily="50" charset="0"/>
              </a:rPr>
              <a:t>Trang 123</a:t>
            </a:r>
          </a:p>
        </p:txBody>
      </p:sp>
      <p:pic>
        <p:nvPicPr>
          <p:cNvPr id="9" name="图片 2">
            <a:extLst>
              <a:ext uri="{FF2B5EF4-FFF2-40B4-BE49-F238E27FC236}">
                <a16:creationId xmlns:a16="http://schemas.microsoft.com/office/drawing/2014/main" id="{DABB2A20-F226-3C21-D81C-84DD7A24ADC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2300" y="3648992"/>
            <a:ext cx="3488700" cy="3488700"/>
          </a:xfrm>
          <a:prstGeom prst="rect">
            <a:avLst/>
          </a:prstGeom>
        </p:spPr>
      </p:pic>
    </p:spTree>
    <p:extLst>
      <p:ext uri="{BB962C8B-B14F-4D97-AF65-F5344CB8AC3E}">
        <p14:creationId xmlns:p14="http://schemas.microsoft.com/office/powerpoint/2010/main" val="36381983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p:cTn id="13" dur="500" fill="hold"/>
                                        <p:tgtEl>
                                          <p:spTgt spid="10"/>
                                        </p:tgtEl>
                                        <p:attrNameLst>
                                          <p:attrName>ppt_w</p:attrName>
                                        </p:attrNameLst>
                                      </p:cBhvr>
                                      <p:tavLst>
                                        <p:tav tm="0">
                                          <p:val>
                                            <p:fltVal val="0"/>
                                          </p:val>
                                        </p:tav>
                                        <p:tav tm="100000">
                                          <p:val>
                                            <p:strVal val="#ppt_w"/>
                                          </p:val>
                                        </p:tav>
                                      </p:tavLst>
                                    </p:anim>
                                    <p:anim calcmode="lin" valueType="num">
                                      <p:cBhvr>
                                        <p:cTn id="14" dur="500" fill="hold"/>
                                        <p:tgtEl>
                                          <p:spTgt spid="10"/>
                                        </p:tgtEl>
                                        <p:attrNameLst>
                                          <p:attrName>ppt_h</p:attrName>
                                        </p:attrNameLst>
                                      </p:cBhvr>
                                      <p:tavLst>
                                        <p:tav tm="0">
                                          <p:val>
                                            <p:fltVal val="0"/>
                                          </p:val>
                                        </p:tav>
                                        <p:tav tm="100000">
                                          <p:val>
                                            <p:strVal val="#ppt_h"/>
                                          </p:val>
                                        </p:tav>
                                      </p:tavLst>
                                    </p:anim>
                                    <p:animEffect transition="in" filter="fade">
                                      <p:cBhvr>
                                        <p:cTn id="15" dur="500"/>
                                        <p:tgtEl>
                                          <p:spTgt spid="10"/>
                                        </p:tgtEl>
                                      </p:cBhvr>
                                    </p:animEffect>
                                  </p:childTnLst>
                                </p:cTn>
                              </p:par>
                              <p:par>
                                <p:cTn id="16" presetID="22" presetClass="entr" presetSubtype="1"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up)">
                                      <p:cBhvr>
                                        <p:cTn id="18" dur="500"/>
                                        <p:tgtEl>
                                          <p:spTgt spid="5"/>
                                        </p:tgtEl>
                                      </p:cBhvr>
                                    </p:animEffect>
                                  </p:childTnLst>
                                </p:cTn>
                              </p:par>
                              <p:par>
                                <p:cTn id="19" presetID="22" presetClass="entr" presetSubtype="1"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up)">
                                      <p:cBhvr>
                                        <p:cTn id="21" dur="500"/>
                                        <p:tgtEl>
                                          <p:spTgt spid="7"/>
                                        </p:tgtEl>
                                      </p:cBhvr>
                                    </p:animEffect>
                                  </p:childTnLst>
                                </p:cTn>
                              </p:par>
                              <p:par>
                                <p:cTn id="22" presetID="22" presetClass="entr" presetSubtype="1"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ipe(up)">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组合 25"/>
          <p:cNvGrpSpPr/>
          <p:nvPr/>
        </p:nvGrpSpPr>
        <p:grpSpPr>
          <a:xfrm>
            <a:off x="1008454" y="2176550"/>
            <a:ext cx="10175090" cy="1054381"/>
            <a:chOff x="1105469" y="1713057"/>
            <a:chExt cx="10175090" cy="1054381"/>
          </a:xfrm>
        </p:grpSpPr>
        <p:sp>
          <p:nvSpPr>
            <p:cNvPr id="20" name="任意多边形 19"/>
            <p:cNvSpPr/>
            <p:nvPr/>
          </p:nvSpPr>
          <p:spPr>
            <a:xfrm>
              <a:off x="1480097" y="1713057"/>
              <a:ext cx="9800462" cy="1054381"/>
            </a:xfrm>
            <a:custGeom>
              <a:avLst/>
              <a:gdLst>
                <a:gd name="connsiteX0" fmla="*/ 0 w 9800462"/>
                <a:gd name="connsiteY0" fmla="*/ 0 h 1054379"/>
                <a:gd name="connsiteX1" fmla="*/ 9273273 w 9800462"/>
                <a:gd name="connsiteY1" fmla="*/ 0 h 1054379"/>
                <a:gd name="connsiteX2" fmla="*/ 9800462 w 9800462"/>
                <a:gd name="connsiteY2" fmla="*/ 527190 h 1054379"/>
                <a:gd name="connsiteX3" fmla="*/ 9273273 w 9800462"/>
                <a:gd name="connsiteY3" fmla="*/ 1054379 h 1054379"/>
                <a:gd name="connsiteX4" fmla="*/ 0 w 9800462"/>
                <a:gd name="connsiteY4" fmla="*/ 1054379 h 1054379"/>
                <a:gd name="connsiteX5" fmla="*/ 0 w 9800462"/>
                <a:gd name="connsiteY5" fmla="*/ 0 h 1054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00462" h="1054379">
                  <a:moveTo>
                    <a:pt x="9800462" y="1054378"/>
                  </a:moveTo>
                  <a:lnTo>
                    <a:pt x="527189" y="1054378"/>
                  </a:lnTo>
                  <a:lnTo>
                    <a:pt x="0" y="527189"/>
                  </a:lnTo>
                  <a:lnTo>
                    <a:pt x="527189" y="1"/>
                  </a:lnTo>
                  <a:lnTo>
                    <a:pt x="9800462" y="1"/>
                  </a:lnTo>
                  <a:lnTo>
                    <a:pt x="9800462" y="1054378"/>
                  </a:lnTo>
                  <a:close/>
                </a:path>
              </a:pathLst>
            </a:custGeom>
            <a:solidFill>
              <a:srgbClr val="FED839"/>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28547" tIns="53341" rIns="99568" bIns="53341" numCol="1" spcCol="1270" anchor="ctr" anchorCtr="0">
              <a:noAutofit/>
            </a:bodyPr>
            <a:lstStyle/>
            <a:p>
              <a:pPr lvl="0" algn="l" defTabSz="622300">
                <a:spcBef>
                  <a:spcPct val="0"/>
                </a:spcBef>
                <a:spcAft>
                  <a:spcPct val="35000"/>
                </a:spcAft>
              </a:pPr>
              <a:r>
                <a:rPr lang="vi-VN" altLang="zh-CN" sz="2400" kern="1200">
                  <a:solidFill>
                    <a:schemeClr val="tx1"/>
                  </a:solidFill>
                  <a:latin typeface="Arial" panose="020B0604020202020204" pitchFamily="34" charset="0"/>
                  <a:ea typeface="字魂37号-波纹乖乖体" panose="00000500000000000000" pitchFamily="2" charset="-122"/>
                  <a:cs typeface="Arial" panose="020B0604020202020204" pitchFamily="34" charset="0"/>
                </a:rPr>
                <a:t>Củng cố kiến thức về công thức diện tích xung quanh, diện tích toàn phần, thể tích của hình lập phương, hình hộp chữ nhật. </a:t>
              </a:r>
              <a:endParaRPr lang="vi-VN" altLang="zh-CN" sz="2400" kern="1200" dirty="0">
                <a:solidFill>
                  <a:schemeClr val="tx1"/>
                </a:solidFill>
                <a:latin typeface="Arial" panose="020B0604020202020204" pitchFamily="34" charset="0"/>
                <a:ea typeface="字魂37号-波纹乖乖体" panose="00000500000000000000" pitchFamily="2" charset="-122"/>
                <a:cs typeface="Arial" panose="020B0604020202020204" pitchFamily="34" charset="0"/>
              </a:endParaRPr>
            </a:p>
          </p:txBody>
        </p:sp>
        <p:sp>
          <p:nvSpPr>
            <p:cNvPr id="21" name="椭圆 20"/>
            <p:cNvSpPr/>
            <p:nvPr/>
          </p:nvSpPr>
          <p:spPr>
            <a:xfrm>
              <a:off x="1105469" y="1713058"/>
              <a:ext cx="1054379" cy="1054379"/>
            </a:xfrm>
            <a:prstGeom prst="ellipse">
              <a:avLst/>
            </a:prstGeom>
            <a:blipFill>
              <a:blip r:embed="rId3" cstate="print">
                <a:extLst>
                  <a:ext uri="{28A0092B-C50C-407E-A947-70E740481C1C}">
                    <a14:useLocalDpi xmlns:a14="http://schemas.microsoft.com/office/drawing/2010/main" val="0"/>
                  </a:ext>
                </a:extLst>
              </a:blip>
              <a:srcRect/>
              <a:stretch>
                <a:fillRect l="-39000" r="-39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grpSp>
      <p:grpSp>
        <p:nvGrpSpPr>
          <p:cNvPr id="28" name="组合 27"/>
          <p:cNvGrpSpPr/>
          <p:nvPr/>
        </p:nvGrpSpPr>
        <p:grpSpPr>
          <a:xfrm>
            <a:off x="1008454" y="4026866"/>
            <a:ext cx="10175090" cy="1054380"/>
            <a:chOff x="1105469" y="4376657"/>
            <a:chExt cx="10175090" cy="1054380"/>
          </a:xfrm>
        </p:grpSpPr>
        <p:sp>
          <p:nvSpPr>
            <p:cNvPr id="24" name="任意多边形 23"/>
            <p:cNvSpPr/>
            <p:nvPr/>
          </p:nvSpPr>
          <p:spPr>
            <a:xfrm>
              <a:off x="1480097" y="4376657"/>
              <a:ext cx="9800462" cy="1054380"/>
            </a:xfrm>
            <a:custGeom>
              <a:avLst/>
              <a:gdLst>
                <a:gd name="connsiteX0" fmla="*/ 0 w 9800462"/>
                <a:gd name="connsiteY0" fmla="*/ 0 h 1054379"/>
                <a:gd name="connsiteX1" fmla="*/ 9273273 w 9800462"/>
                <a:gd name="connsiteY1" fmla="*/ 0 h 1054379"/>
                <a:gd name="connsiteX2" fmla="*/ 9800462 w 9800462"/>
                <a:gd name="connsiteY2" fmla="*/ 527190 h 1054379"/>
                <a:gd name="connsiteX3" fmla="*/ 9273273 w 9800462"/>
                <a:gd name="connsiteY3" fmla="*/ 1054379 h 1054379"/>
                <a:gd name="connsiteX4" fmla="*/ 0 w 9800462"/>
                <a:gd name="connsiteY4" fmla="*/ 1054379 h 1054379"/>
                <a:gd name="connsiteX5" fmla="*/ 0 w 9800462"/>
                <a:gd name="connsiteY5" fmla="*/ 0 h 1054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00462" h="1054379">
                  <a:moveTo>
                    <a:pt x="9800462" y="1054378"/>
                  </a:moveTo>
                  <a:lnTo>
                    <a:pt x="527189" y="1054378"/>
                  </a:lnTo>
                  <a:lnTo>
                    <a:pt x="0" y="527189"/>
                  </a:lnTo>
                  <a:lnTo>
                    <a:pt x="527189" y="1"/>
                  </a:lnTo>
                  <a:lnTo>
                    <a:pt x="9800462" y="1"/>
                  </a:lnTo>
                  <a:lnTo>
                    <a:pt x="9800462" y="1054378"/>
                  </a:lnTo>
                  <a:close/>
                </a:path>
              </a:pathLst>
            </a:custGeom>
            <a:solidFill>
              <a:srgbClr val="0E593B"/>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28547" tIns="53341" rIns="99568" bIns="53340" numCol="1" spcCol="1270" anchor="ctr" anchorCtr="0">
              <a:noAutofit/>
            </a:bodyPr>
            <a:lstStyle/>
            <a:p>
              <a:pPr lvl="0" algn="l" defTabSz="622300">
                <a:spcBef>
                  <a:spcPct val="0"/>
                </a:spcBef>
                <a:spcAft>
                  <a:spcPct val="35000"/>
                </a:spcAft>
              </a:pPr>
              <a:r>
                <a:rPr lang="en-US" altLang="zh-CN" sz="2400" kern="1200">
                  <a:solidFill>
                    <a:schemeClr val="bg1"/>
                  </a:solidFill>
                  <a:latin typeface="Arial" panose="020B0604020202020204" pitchFamily="34" charset="0"/>
                  <a:ea typeface="字魂37号-波纹乖乖体" panose="00000500000000000000" pitchFamily="2" charset="-122"/>
                  <a:cs typeface="Arial" panose="020B0604020202020204" pitchFamily="34" charset="0"/>
                </a:rPr>
                <a:t>Vận dụng công thức tính diện tích, thể tích các hình đã học để giải các bài toán liên quan có yêu cầu tổng hợp</a:t>
              </a:r>
              <a:endParaRPr lang="en-US" altLang="zh-CN" sz="2400" kern="1200" dirty="0">
                <a:solidFill>
                  <a:schemeClr val="bg1"/>
                </a:solidFill>
                <a:latin typeface="Arial" panose="020B0604020202020204" pitchFamily="34" charset="0"/>
                <a:ea typeface="字魂37号-波纹乖乖体" panose="00000500000000000000" pitchFamily="2" charset="-122"/>
                <a:cs typeface="Arial" panose="020B0604020202020204" pitchFamily="34" charset="0"/>
              </a:endParaRPr>
            </a:p>
          </p:txBody>
        </p:sp>
        <p:sp>
          <p:nvSpPr>
            <p:cNvPr id="25" name="椭圆 24"/>
            <p:cNvSpPr/>
            <p:nvPr/>
          </p:nvSpPr>
          <p:spPr>
            <a:xfrm>
              <a:off x="1105469" y="4376658"/>
              <a:ext cx="1054379" cy="1054379"/>
            </a:xfrm>
            <a:prstGeom prst="ellipse">
              <a:avLst/>
            </a:prstGeom>
            <a:blipFill>
              <a:blip r:embed="rId4" cstate="print">
                <a:extLst>
                  <a:ext uri="{28A0092B-C50C-407E-A947-70E740481C1C}">
                    <a14:useLocalDpi xmlns:a14="http://schemas.microsoft.com/office/drawing/2010/main" val="0"/>
                  </a:ext>
                </a:extLst>
              </a:blip>
              <a:srcRect/>
              <a:stretch>
                <a:fillRect l="-39000" r="-39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grpSp>
      <p:sp>
        <p:nvSpPr>
          <p:cNvPr id="2" name="Rectangle 1">
            <a:extLst>
              <a:ext uri="{FF2B5EF4-FFF2-40B4-BE49-F238E27FC236}">
                <a16:creationId xmlns:a16="http://schemas.microsoft.com/office/drawing/2014/main" id="{851B3C6E-C2B7-00A6-72BA-6EB3E97337CC}"/>
              </a:ext>
            </a:extLst>
          </p:cNvPr>
          <p:cNvSpPr/>
          <p:nvPr/>
        </p:nvSpPr>
        <p:spPr>
          <a:xfrm>
            <a:off x="2601054" y="976220"/>
            <a:ext cx="7364517" cy="1200329"/>
          </a:xfrm>
          <a:prstGeom prst="rect">
            <a:avLst/>
          </a:prstGeom>
          <a:noFill/>
        </p:spPr>
        <p:txBody>
          <a:bodyPr wrap="none" lIns="91440" tIns="45720" rIns="91440" bIns="45720">
            <a:spAutoFit/>
          </a:bodyPr>
          <a:lstStyle/>
          <a:p>
            <a:pPr algn="ctr"/>
            <a:r>
              <a:rPr lang="en-US" sz="7200" b="0" cap="none" spc="0">
                <a:ln w="28575">
                  <a:solidFill>
                    <a:schemeClr val="tx1"/>
                  </a:solidFill>
                </a:ln>
                <a:solidFill>
                  <a:srgbClr val="0E593B"/>
                </a:solidFill>
                <a:latin typeface="iCiel Cadena" panose="02000503000000020004" pitchFamily="2" charset="0"/>
              </a:rPr>
              <a:t>YÊU CẦU CẦN ĐẠT</a:t>
            </a:r>
          </a:p>
        </p:txBody>
      </p:sp>
    </p:spTree>
    <p:extLst>
      <p:ext uri="{BB962C8B-B14F-4D97-AF65-F5344CB8AC3E}">
        <p14:creationId xmlns:p14="http://schemas.microsoft.com/office/powerpoint/2010/main" val="35340750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16" presetClass="entr" presetSubtype="37" fill="hold" nodeType="after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barn(outVertical)">
                                      <p:cBhvr>
                                        <p:cTn id="11" dur="500"/>
                                        <p:tgtEl>
                                          <p:spTgt spid="26"/>
                                        </p:tgtEl>
                                      </p:cBhvr>
                                    </p:animEffect>
                                  </p:childTnLst>
                                </p:cTn>
                              </p:par>
                            </p:childTnLst>
                          </p:cTn>
                        </p:par>
                        <p:par>
                          <p:cTn id="12" fill="hold">
                            <p:stCondLst>
                              <p:cond delay="1000"/>
                            </p:stCondLst>
                            <p:childTnLst>
                              <p:par>
                                <p:cTn id="13" presetID="16" presetClass="entr" presetSubtype="37" fill="hold" nodeType="after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barn(outVertical)">
                                      <p:cBhvr>
                                        <p:cTn id="15"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0B0F57F5-366C-80A2-460F-CA5BDA12AA2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22626" y="3231703"/>
            <a:ext cx="3905989" cy="3905989"/>
          </a:xfrm>
          <a:prstGeom prst="rect">
            <a:avLst/>
          </a:prstGeom>
        </p:spPr>
      </p:pic>
      <p:sp>
        <p:nvSpPr>
          <p:cNvPr id="7" name="Rectangle 6">
            <a:extLst>
              <a:ext uri="{FF2B5EF4-FFF2-40B4-BE49-F238E27FC236}">
                <a16:creationId xmlns:a16="http://schemas.microsoft.com/office/drawing/2014/main" id="{D403D603-6125-442E-497A-BF78456B7BD8}"/>
              </a:ext>
            </a:extLst>
          </p:cNvPr>
          <p:cNvSpPr/>
          <p:nvPr/>
        </p:nvSpPr>
        <p:spPr>
          <a:xfrm>
            <a:off x="1578739" y="2911772"/>
            <a:ext cx="9461244" cy="1200329"/>
          </a:xfrm>
          <a:prstGeom prst="rect">
            <a:avLst/>
          </a:prstGeom>
          <a:noFill/>
        </p:spPr>
        <p:txBody>
          <a:bodyPr wrap="none" lIns="91440" tIns="45720" rIns="91440" bIns="45720">
            <a:prstTxWarp prst="textArchUp">
              <a:avLst/>
            </a:prstTxWarp>
            <a:spAutoFit/>
          </a:bodyPr>
          <a:lstStyle/>
          <a:p>
            <a:pPr algn="ctr"/>
            <a:r>
              <a:rPr lang="en-US" sz="11500" b="0" cap="none" spc="0">
                <a:ln w="76200">
                  <a:solidFill>
                    <a:srgbClr val="0E593B"/>
                  </a:solidFill>
                </a:ln>
                <a:solidFill>
                  <a:srgbClr val="92D050"/>
                </a:solidFill>
                <a:latin typeface="SVN-Ziclets" panose="02000603000000000000" pitchFamily="2" charset="0"/>
              </a:rPr>
              <a:t>LUYỆN TẬP</a:t>
            </a:r>
          </a:p>
        </p:txBody>
      </p:sp>
      <p:pic>
        <p:nvPicPr>
          <p:cNvPr id="9" name="图片 2">
            <a:extLst>
              <a:ext uri="{FF2B5EF4-FFF2-40B4-BE49-F238E27FC236}">
                <a16:creationId xmlns:a16="http://schemas.microsoft.com/office/drawing/2014/main" id="{DABB2A20-F226-3C21-D81C-84DD7A24ADC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2300" y="3648992"/>
            <a:ext cx="3488700" cy="3488700"/>
          </a:xfrm>
          <a:prstGeom prst="rect">
            <a:avLst/>
          </a:prstGeom>
        </p:spPr>
      </p:pic>
      <p:pic>
        <p:nvPicPr>
          <p:cNvPr id="1026" name="Picture 2">
            <a:extLst>
              <a:ext uri="{FF2B5EF4-FFF2-40B4-BE49-F238E27FC236}">
                <a16:creationId xmlns:a16="http://schemas.microsoft.com/office/drawing/2014/main" id="{823E682A-0EF6-F2EC-7C75-104658B5B94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21051" y="2405032"/>
            <a:ext cx="5976620" cy="59766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63614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500" fill="hold"/>
                                        <p:tgtEl>
                                          <p:spTgt spid="10"/>
                                        </p:tgtEl>
                                        <p:attrNameLst>
                                          <p:attrName>ppt_w</p:attrName>
                                        </p:attrNameLst>
                                      </p:cBhvr>
                                      <p:tavLst>
                                        <p:tav tm="0">
                                          <p:val>
                                            <p:fltVal val="0"/>
                                          </p:val>
                                        </p:tav>
                                        <p:tav tm="100000">
                                          <p:val>
                                            <p:strVal val="#ppt_w"/>
                                          </p:val>
                                        </p:tav>
                                      </p:tavLst>
                                    </p:anim>
                                    <p:anim calcmode="lin" valueType="num">
                                      <p:cBhvr>
                                        <p:cTn id="15" dur="500" fill="hold"/>
                                        <p:tgtEl>
                                          <p:spTgt spid="10"/>
                                        </p:tgtEl>
                                        <p:attrNameLst>
                                          <p:attrName>ppt_h</p:attrName>
                                        </p:attrNameLst>
                                      </p:cBhvr>
                                      <p:tavLst>
                                        <p:tav tm="0">
                                          <p:val>
                                            <p:fltVal val="0"/>
                                          </p:val>
                                        </p:tav>
                                        <p:tav tm="100000">
                                          <p:val>
                                            <p:strVal val="#ppt_h"/>
                                          </p:val>
                                        </p:tav>
                                      </p:tavLst>
                                    </p:anim>
                                    <p:animEffect transition="in" filter="fade">
                                      <p:cBhvr>
                                        <p:cTn id="16" dur="500"/>
                                        <p:tgtEl>
                                          <p:spTgt spid="10"/>
                                        </p:tgtEl>
                                      </p:cBhvr>
                                    </p:animEffect>
                                  </p:childTnLst>
                                </p:cTn>
                              </p:par>
                              <p:par>
                                <p:cTn id="17" presetID="42"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rotWithShape="1">
          <a:blip r:embed="rId3" cstate="print">
            <a:duotone>
              <a:schemeClr val="accent4">
                <a:shade val="45000"/>
                <a:satMod val="135000"/>
              </a:schemeClr>
              <a:prstClr val="white"/>
            </a:duotone>
            <a:extLst>
              <a:ext uri="{28A0092B-C50C-407E-A947-70E740481C1C}">
                <a14:useLocalDpi xmlns:a14="http://schemas.microsoft.com/office/drawing/2010/main" val="0"/>
              </a:ext>
            </a:extLst>
          </a:blip>
          <a:srcRect t="2985" b="81095"/>
          <a:stretch/>
        </p:blipFill>
        <p:spPr>
          <a:xfrm>
            <a:off x="-443250" y="0"/>
            <a:ext cx="13732530" cy="5425414"/>
          </a:xfrm>
          <a:prstGeom prst="rect">
            <a:avLst/>
          </a:prstGeom>
        </p:spPr>
      </p:pic>
      <p:sp>
        <p:nvSpPr>
          <p:cNvPr id="3" name="Rectangle 2">
            <a:extLst>
              <a:ext uri="{FF2B5EF4-FFF2-40B4-BE49-F238E27FC236}">
                <a16:creationId xmlns:a16="http://schemas.microsoft.com/office/drawing/2014/main" id="{14627161-003A-51C6-B244-38E4014663AF}"/>
              </a:ext>
            </a:extLst>
          </p:cNvPr>
          <p:cNvSpPr/>
          <p:nvPr/>
        </p:nvSpPr>
        <p:spPr>
          <a:xfrm>
            <a:off x="2555239" y="1310614"/>
            <a:ext cx="7503497" cy="609600"/>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93567A40-D056-E9CA-1204-78484295F9F8}"/>
              </a:ext>
            </a:extLst>
          </p:cNvPr>
          <p:cNvSpPr/>
          <p:nvPr/>
        </p:nvSpPr>
        <p:spPr>
          <a:xfrm>
            <a:off x="2758439" y="2174227"/>
            <a:ext cx="4221481" cy="609600"/>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C2387173-099E-6625-53C8-B210F0EA020D}"/>
              </a:ext>
            </a:extLst>
          </p:cNvPr>
          <p:cNvSpPr/>
          <p:nvPr/>
        </p:nvSpPr>
        <p:spPr>
          <a:xfrm>
            <a:off x="7030721" y="2170603"/>
            <a:ext cx="3271520" cy="609600"/>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B6E6F746-DDB5-3178-EF2E-18088FC24EC3}"/>
              </a:ext>
            </a:extLst>
          </p:cNvPr>
          <p:cNvSpPr/>
          <p:nvPr/>
        </p:nvSpPr>
        <p:spPr>
          <a:xfrm>
            <a:off x="1564234" y="3037840"/>
            <a:ext cx="3820566" cy="609600"/>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0" name="文本框 9">
            <a:extLst>
              <a:ext uri="{FF2B5EF4-FFF2-40B4-BE49-F238E27FC236}">
                <a16:creationId xmlns:a16="http://schemas.microsoft.com/office/drawing/2014/main" id="{EF07A6DD-089B-4B79-A4D1-488082151FBB}"/>
              </a:ext>
            </a:extLst>
          </p:cNvPr>
          <p:cNvSpPr txBox="1"/>
          <p:nvPr/>
        </p:nvSpPr>
        <p:spPr>
          <a:xfrm>
            <a:off x="1564234" y="1069656"/>
            <a:ext cx="9540645" cy="2615460"/>
          </a:xfrm>
          <a:prstGeom prst="rect">
            <a:avLst/>
          </a:prstGeom>
          <a:noFill/>
        </p:spPr>
        <p:txBody>
          <a:bodyPr wrap="square" rtlCol="0">
            <a:spAutoFit/>
          </a:bodyPr>
          <a:lstStyle/>
          <a:p>
            <a:pPr>
              <a:lnSpc>
                <a:spcPct val="150000"/>
              </a:lnSpc>
            </a:pPr>
            <a:r>
              <a:rPr lang="vi-VN" altLang="zh-CN" sz="3800" b="1">
                <a:solidFill>
                  <a:srgbClr val="002060"/>
                </a:solidFill>
                <a:ea typeface="字魂37号-波纹乖乖体" panose="00000500000000000000" pitchFamily="2" charset="-122"/>
              </a:rPr>
              <a:t>Một hình lập phương có cạnh 2,5cm. Tính diện tích một mặt, diện tích toàn phần và thể tích của hình lập phương đó.</a:t>
            </a:r>
            <a:endParaRPr lang="vi-VN" altLang="zh-CN" sz="3800" b="1" dirty="0">
              <a:solidFill>
                <a:srgbClr val="002060"/>
              </a:solidFill>
              <a:ea typeface="字魂37号-波纹乖乖体" panose="00000500000000000000" pitchFamily="2" charset="-122"/>
            </a:endParaRPr>
          </a:p>
        </p:txBody>
      </p:sp>
      <p:pic>
        <p:nvPicPr>
          <p:cNvPr id="7" name="Picture 6" descr="A picture containing background pattern&#10;&#10;Description automatically generated">
            <a:extLst>
              <a:ext uri="{FF2B5EF4-FFF2-40B4-BE49-F238E27FC236}">
                <a16:creationId xmlns:a16="http://schemas.microsoft.com/office/drawing/2014/main" id="{2D18E1CD-67C7-7C47-796F-B7F4A22598D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66296" b="67778"/>
          <a:stretch/>
        </p:blipFill>
        <p:spPr>
          <a:xfrm>
            <a:off x="10081669" y="0"/>
            <a:ext cx="2046420" cy="1956467"/>
          </a:xfrm>
          <a:prstGeom prst="rect">
            <a:avLst/>
          </a:prstGeom>
        </p:spPr>
      </p:pic>
      <p:sp>
        <p:nvSpPr>
          <p:cNvPr id="9" name="文本框 31">
            <a:extLst>
              <a:ext uri="{FF2B5EF4-FFF2-40B4-BE49-F238E27FC236}">
                <a16:creationId xmlns:a16="http://schemas.microsoft.com/office/drawing/2014/main" id="{0850F5EF-5F0B-41B9-BBE6-33433A6185D5}"/>
              </a:ext>
            </a:extLst>
          </p:cNvPr>
          <p:cNvSpPr txBox="1">
            <a:spLocks noChangeArrowheads="1"/>
          </p:cNvSpPr>
          <p:nvPr/>
        </p:nvSpPr>
        <p:spPr bwMode="auto">
          <a:xfrm>
            <a:off x="3606800" y="4360919"/>
            <a:ext cx="7823200" cy="1569660"/>
          </a:xfrm>
          <a:prstGeom prst="rect">
            <a:avLst/>
          </a:prstGeom>
          <a:noFill/>
          <a:ln>
            <a:noFill/>
          </a:ln>
        </p:spPr>
        <p:txBody>
          <a:bodyPr wrap="square">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defRPr>
                <a:solidFill>
                  <a:schemeClr val="tx1"/>
                </a:solidFill>
                <a:latin typeface="Calibri" pitchFamily="34" charset="0"/>
                <a:ea typeface="宋体" pitchFamily="2" charset="-122"/>
              </a:defRPr>
            </a:lvl6pPr>
            <a:lvl7pPr marL="2971800" indent="-228600" fontAlgn="base">
              <a:spcBef>
                <a:spcPct val="0"/>
              </a:spcBef>
              <a:spcAft>
                <a:spcPct val="0"/>
              </a:spcAft>
              <a:defRPr>
                <a:solidFill>
                  <a:schemeClr val="tx1"/>
                </a:solidFill>
                <a:latin typeface="Calibri" pitchFamily="34" charset="0"/>
                <a:ea typeface="宋体" pitchFamily="2" charset="-122"/>
              </a:defRPr>
            </a:lvl7pPr>
            <a:lvl8pPr marL="3429000" indent="-228600" fontAlgn="base">
              <a:spcBef>
                <a:spcPct val="0"/>
              </a:spcBef>
              <a:spcAft>
                <a:spcPct val="0"/>
              </a:spcAft>
              <a:defRPr>
                <a:solidFill>
                  <a:schemeClr val="tx1"/>
                </a:solidFill>
                <a:latin typeface="Calibri" pitchFamily="34" charset="0"/>
                <a:ea typeface="宋体" pitchFamily="2" charset="-122"/>
              </a:defRPr>
            </a:lvl8pPr>
            <a:lvl9pPr marL="3886200" indent="-228600" fontAlgn="base">
              <a:spcBef>
                <a:spcPct val="0"/>
              </a:spcBef>
              <a:spcAft>
                <a:spcPct val="0"/>
              </a:spcAft>
              <a:defRPr>
                <a:solidFill>
                  <a:schemeClr val="tx1"/>
                </a:solidFill>
                <a:latin typeface="Calibri" pitchFamily="34" charset="0"/>
                <a:ea typeface="宋体" pitchFamily="2" charset="-122"/>
              </a:defRPr>
            </a:lvl9pPr>
          </a:lstStyle>
          <a:p>
            <a:pPr lvl="0" algn="just"/>
            <a:r>
              <a:rPr lang="en-US" altLang="zh-CN" sz="3200" b="1">
                <a:solidFill>
                  <a:srgbClr val="002060"/>
                </a:solidFill>
                <a:ea typeface="+mn-ea"/>
                <a:cs typeface="Calibri" panose="020F0502020204030204" pitchFamily="34" charset="0"/>
                <a:sym typeface="+mn-lt"/>
              </a:rPr>
              <a:t>Hãy nêu công thức tính:</a:t>
            </a:r>
            <a:r>
              <a:rPr lang="vi-VN" altLang="zh-CN" sz="3200" b="1">
                <a:solidFill>
                  <a:srgbClr val="002060"/>
                </a:solidFill>
                <a:ea typeface="字魂37号-波纹乖乖体" panose="00000500000000000000" pitchFamily="2" charset="-122"/>
              </a:rPr>
              <a:t> diện tích một mặt, diện tích toàn phần và thể tích của hình lập phương</a:t>
            </a:r>
            <a:r>
              <a:rPr lang="en-US" altLang="zh-CN" sz="3200" b="1">
                <a:solidFill>
                  <a:srgbClr val="002060"/>
                </a:solidFill>
                <a:ea typeface="字魂37号-波纹乖乖体" panose="00000500000000000000" pitchFamily="2" charset="-122"/>
              </a:rPr>
              <a:t>.</a:t>
            </a:r>
            <a:r>
              <a:rPr lang="en-US" altLang="zh-CN" sz="3200" b="1">
                <a:solidFill>
                  <a:srgbClr val="002060"/>
                </a:solidFill>
                <a:ea typeface="+mn-ea"/>
                <a:cs typeface="Calibri" panose="020F0502020204030204" pitchFamily="34" charset="0"/>
                <a:sym typeface="+mn-lt"/>
              </a:rPr>
              <a:t> </a:t>
            </a:r>
          </a:p>
        </p:txBody>
      </p:sp>
      <p:sp>
        <p:nvSpPr>
          <p:cNvPr id="11" name="文本框 31">
            <a:extLst>
              <a:ext uri="{FF2B5EF4-FFF2-40B4-BE49-F238E27FC236}">
                <a16:creationId xmlns:a16="http://schemas.microsoft.com/office/drawing/2014/main" id="{269D9BA7-F4AB-4707-A5A2-5B45BEDB36FC}"/>
              </a:ext>
            </a:extLst>
          </p:cNvPr>
          <p:cNvSpPr txBox="1">
            <a:spLocks noChangeArrowheads="1"/>
          </p:cNvSpPr>
          <p:nvPr/>
        </p:nvSpPr>
        <p:spPr bwMode="auto">
          <a:xfrm>
            <a:off x="3606800" y="4390675"/>
            <a:ext cx="7823200" cy="1938992"/>
          </a:xfrm>
          <a:prstGeom prst="rect">
            <a:avLst/>
          </a:prstGeom>
          <a:solidFill>
            <a:schemeClr val="bg1"/>
          </a:solidFill>
          <a:ln>
            <a:noFill/>
          </a:ln>
        </p:spPr>
        <p:txBody>
          <a:bodyPr wrap="square">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defRPr>
                <a:solidFill>
                  <a:schemeClr val="tx1"/>
                </a:solidFill>
                <a:latin typeface="Calibri" pitchFamily="34" charset="0"/>
                <a:ea typeface="宋体" pitchFamily="2" charset="-122"/>
              </a:defRPr>
            </a:lvl6pPr>
            <a:lvl7pPr marL="2971800" indent="-228600" fontAlgn="base">
              <a:spcBef>
                <a:spcPct val="0"/>
              </a:spcBef>
              <a:spcAft>
                <a:spcPct val="0"/>
              </a:spcAft>
              <a:defRPr>
                <a:solidFill>
                  <a:schemeClr val="tx1"/>
                </a:solidFill>
                <a:latin typeface="Calibri" pitchFamily="34" charset="0"/>
                <a:ea typeface="宋体" pitchFamily="2" charset="-122"/>
              </a:defRPr>
            </a:lvl7pPr>
            <a:lvl8pPr marL="3429000" indent="-228600" fontAlgn="base">
              <a:spcBef>
                <a:spcPct val="0"/>
              </a:spcBef>
              <a:spcAft>
                <a:spcPct val="0"/>
              </a:spcAft>
              <a:defRPr>
                <a:solidFill>
                  <a:schemeClr val="tx1"/>
                </a:solidFill>
                <a:latin typeface="Calibri" pitchFamily="34" charset="0"/>
                <a:ea typeface="宋体" pitchFamily="2" charset="-122"/>
              </a:defRPr>
            </a:lvl8pPr>
            <a:lvl9pPr marL="3886200" indent="-228600" fontAlgn="base">
              <a:spcBef>
                <a:spcPct val="0"/>
              </a:spcBef>
              <a:spcAft>
                <a:spcPct val="0"/>
              </a:spcAft>
              <a:defRPr>
                <a:solidFill>
                  <a:schemeClr val="tx1"/>
                </a:solidFill>
                <a:latin typeface="Calibri" pitchFamily="34" charset="0"/>
                <a:ea typeface="宋体" pitchFamily="2" charset="-122"/>
              </a:defRPr>
            </a:lvl9pPr>
          </a:lstStyle>
          <a:p>
            <a:pPr lvl="0" algn="ctr"/>
            <a:r>
              <a:rPr lang="en-US" altLang="zh-CN" sz="4000" b="1">
                <a:solidFill>
                  <a:srgbClr val="FF0000"/>
                </a:solidFill>
                <a:ea typeface="+mn-ea"/>
                <a:cs typeface="Calibri" panose="020F0502020204030204" pitchFamily="34" charset="0"/>
                <a:sym typeface="+mn-lt"/>
              </a:rPr>
              <a:t>S</a:t>
            </a:r>
            <a:r>
              <a:rPr lang="en-US" altLang="zh-CN" sz="4000" b="1" baseline="-25000">
                <a:solidFill>
                  <a:srgbClr val="FF0000"/>
                </a:solidFill>
                <a:ea typeface="+mn-ea"/>
                <a:cs typeface="Calibri" panose="020F0502020204030204" pitchFamily="34" charset="0"/>
                <a:sym typeface="+mn-lt"/>
              </a:rPr>
              <a:t>1 mặt</a:t>
            </a:r>
            <a:r>
              <a:rPr lang="en-US" altLang="zh-CN" sz="4000" b="1">
                <a:solidFill>
                  <a:srgbClr val="FF0000"/>
                </a:solidFill>
                <a:ea typeface="+mn-ea"/>
                <a:cs typeface="Calibri" panose="020F0502020204030204" pitchFamily="34" charset="0"/>
                <a:sym typeface="+mn-lt"/>
              </a:rPr>
              <a:t> = a x a</a:t>
            </a:r>
          </a:p>
          <a:p>
            <a:pPr lvl="0" algn="ctr"/>
            <a:r>
              <a:rPr lang="en-US" altLang="zh-CN" sz="4000" b="1">
                <a:solidFill>
                  <a:srgbClr val="FF0000"/>
                </a:solidFill>
                <a:ea typeface="+mn-ea"/>
                <a:cs typeface="Calibri" panose="020F0502020204030204" pitchFamily="34" charset="0"/>
                <a:sym typeface="+mn-lt"/>
              </a:rPr>
              <a:t>S</a:t>
            </a:r>
            <a:r>
              <a:rPr lang="en-US" altLang="zh-CN" sz="4000" b="1" baseline="-25000">
                <a:solidFill>
                  <a:srgbClr val="FF0000"/>
                </a:solidFill>
                <a:ea typeface="+mn-ea"/>
                <a:cs typeface="Calibri" panose="020F0502020204030204" pitchFamily="34" charset="0"/>
                <a:sym typeface="+mn-lt"/>
              </a:rPr>
              <a:t>toàn phần</a:t>
            </a:r>
            <a:r>
              <a:rPr lang="en-US" altLang="zh-CN" sz="4000" b="1">
                <a:solidFill>
                  <a:srgbClr val="FF0000"/>
                </a:solidFill>
                <a:ea typeface="+mn-ea"/>
                <a:cs typeface="Calibri" panose="020F0502020204030204" pitchFamily="34" charset="0"/>
                <a:sym typeface="+mn-lt"/>
              </a:rPr>
              <a:t> = a x a x 6</a:t>
            </a:r>
          </a:p>
          <a:p>
            <a:pPr lvl="0" algn="ctr"/>
            <a:r>
              <a:rPr lang="en-US" altLang="zh-CN" sz="4000" b="1">
                <a:solidFill>
                  <a:srgbClr val="FF0000"/>
                </a:solidFill>
                <a:ea typeface="+mn-ea"/>
                <a:cs typeface="Calibri" panose="020F0502020204030204" pitchFamily="34" charset="0"/>
                <a:sym typeface="+mn-lt"/>
              </a:rPr>
              <a:t>V = a x a x a</a:t>
            </a:r>
          </a:p>
        </p:txBody>
      </p:sp>
    </p:spTree>
    <p:extLst>
      <p:ext uri="{BB962C8B-B14F-4D97-AF65-F5344CB8AC3E}">
        <p14:creationId xmlns:p14="http://schemas.microsoft.com/office/powerpoint/2010/main" val="42216091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up)">
                                      <p:cBhvr>
                                        <p:cTn id="11" dur="50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left)">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left)">
                                      <p:cBhvr>
                                        <p:cTn id="21" dur="500"/>
                                        <p:tgtEl>
                                          <p:spTgt spid="4"/>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wipe(left)">
                                      <p:cBhvr>
                                        <p:cTn id="26" dur="500"/>
                                        <p:tgtEl>
                                          <p:spTgt spid="5"/>
                                        </p:tgtEl>
                                      </p:cBhvr>
                                    </p:animEffect>
                                  </p:childTnLst>
                                </p:cTn>
                              </p:par>
                            </p:childTnLst>
                          </p:cTn>
                        </p:par>
                        <p:par>
                          <p:cTn id="27" fill="hold">
                            <p:stCondLst>
                              <p:cond delay="500"/>
                            </p:stCondLst>
                            <p:childTnLst>
                              <p:par>
                                <p:cTn id="28" presetID="22" presetClass="entr" presetSubtype="8" fill="hold" grpId="0" nodeType="after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wipe(left)">
                                      <p:cBhvr>
                                        <p:cTn id="30" dur="500"/>
                                        <p:tgtEl>
                                          <p:spTgt spid="6"/>
                                        </p:tgtEl>
                                      </p:cBhvr>
                                    </p:animEffect>
                                  </p:childTnLst>
                                </p:cTn>
                              </p:par>
                              <p:par>
                                <p:cTn id="31" presetID="21" presetClass="entr" presetSubtype="1" fill="hold" nodeType="with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wheel(1)">
                                      <p:cBhvr>
                                        <p:cTn id="33" dur="1000"/>
                                        <p:tgtEl>
                                          <p:spTgt spid="7"/>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fade">
                                      <p:cBhvr>
                                        <p:cTn id="38" dur="500"/>
                                        <p:tgtEl>
                                          <p:spTgt spid="9"/>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1">
                                            <p:txEl>
                                              <p:pRg st="0" end="0"/>
                                            </p:txEl>
                                          </p:spTgt>
                                        </p:tgtEl>
                                        <p:attrNameLst>
                                          <p:attrName>style.visibility</p:attrName>
                                        </p:attrNameLst>
                                      </p:cBhvr>
                                      <p:to>
                                        <p:strVal val="visible"/>
                                      </p:to>
                                    </p:set>
                                    <p:animEffect transition="in" filter="fade">
                                      <p:cBhvr>
                                        <p:cTn id="43" dur="500"/>
                                        <p:tgtEl>
                                          <p:spTgt spid="11">
                                            <p:txEl>
                                              <p:pRg st="0" end="0"/>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11">
                                            <p:txEl>
                                              <p:pRg st="1" end="1"/>
                                            </p:txEl>
                                          </p:spTgt>
                                        </p:tgtEl>
                                        <p:attrNameLst>
                                          <p:attrName>style.visibility</p:attrName>
                                        </p:attrNameLst>
                                      </p:cBhvr>
                                      <p:to>
                                        <p:strVal val="visible"/>
                                      </p:to>
                                    </p:set>
                                    <p:animEffect transition="in" filter="fade">
                                      <p:cBhvr>
                                        <p:cTn id="48" dur="500"/>
                                        <p:tgtEl>
                                          <p:spTgt spid="11">
                                            <p:txEl>
                                              <p:pRg st="1" end="1"/>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11">
                                            <p:txEl>
                                              <p:pRg st="2" end="2"/>
                                            </p:txEl>
                                          </p:spTgt>
                                        </p:tgtEl>
                                        <p:attrNameLst>
                                          <p:attrName>style.visibility</p:attrName>
                                        </p:attrNameLst>
                                      </p:cBhvr>
                                      <p:to>
                                        <p:strVal val="visible"/>
                                      </p:to>
                                    </p:set>
                                    <p:animEffect transition="in" filter="fade">
                                      <p:cBhvr>
                                        <p:cTn id="53" dur="500"/>
                                        <p:tgtEl>
                                          <p:spTgt spid="1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10" grpId="0"/>
      <p:bldP spid="9" grpId="0" animBg="1"/>
      <p:bldP spid="11" grpId="0" uiExpand="1" build="p"/>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Lst>
</file>

<file path=ppt/tags/tag10.xml><?xml version="1.0" encoding="utf-8"?>
<p:tagLst xmlns:a="http://schemas.openxmlformats.org/drawingml/2006/main" xmlns:r="http://schemas.openxmlformats.org/officeDocument/2006/relationships" xmlns:p="http://schemas.openxmlformats.org/presentationml/2006/main">
  <p:tag name="MH" val="20171009181654"/>
  <p:tag name="MH_LIBRARY" val="GRAPHIC"/>
  <p:tag name="MH_TYPE" val="SubTitle"/>
  <p:tag name="MH_ORDER" val="3"/>
</p:tagLst>
</file>

<file path=ppt/tags/tag11.xml><?xml version="1.0" encoding="utf-8"?>
<p:tagLst xmlns:a="http://schemas.openxmlformats.org/drawingml/2006/main" xmlns:r="http://schemas.openxmlformats.org/officeDocument/2006/relationships" xmlns:p="http://schemas.openxmlformats.org/presentationml/2006/main">
  <p:tag name="MH" val="20171009181654"/>
  <p:tag name="MH_LIBRARY" val="GRAPHIC"/>
  <p:tag name="MH_TYPE" val="Other"/>
  <p:tag name="MH_ORDER" val="3"/>
</p:tagLst>
</file>

<file path=ppt/tags/tag12.xml><?xml version="1.0" encoding="utf-8"?>
<p:tagLst xmlns:a="http://schemas.openxmlformats.org/drawingml/2006/main" xmlns:r="http://schemas.openxmlformats.org/officeDocument/2006/relationships" xmlns:p="http://schemas.openxmlformats.org/presentationml/2006/main">
  <p:tag name="MH" val="20171009181654"/>
  <p:tag name="MH_LIBRARY" val="GRAPHIC"/>
  <p:tag name="MH_TYPE" val="Other"/>
  <p:tag name="MH_ORDER" val="4"/>
</p:tagLst>
</file>

<file path=ppt/tags/tag13.xml><?xml version="1.0" encoding="utf-8"?>
<p:tagLst xmlns:a="http://schemas.openxmlformats.org/drawingml/2006/main" xmlns:r="http://schemas.openxmlformats.org/officeDocument/2006/relationships" xmlns:p="http://schemas.openxmlformats.org/presentationml/2006/main">
  <p:tag name="MH" val="20171009181654"/>
  <p:tag name="MH_LIBRARY" val="GRAPHIC"/>
  <p:tag name="MH_TYPE" val="Other"/>
  <p:tag name="MH_ORDER" val="9"/>
</p:tagLst>
</file>

<file path=ppt/tags/tag14.xml><?xml version="1.0" encoding="utf-8"?>
<p:tagLst xmlns:a="http://schemas.openxmlformats.org/drawingml/2006/main" xmlns:r="http://schemas.openxmlformats.org/officeDocument/2006/relationships" xmlns:p="http://schemas.openxmlformats.org/presentationml/2006/main">
  <p:tag name="MH" val="20171009181654"/>
  <p:tag name="MH_LIBRARY" val="GRAPHIC"/>
  <p:tag name="MH_TYPE" val="SubTitle"/>
  <p:tag name="MH_ORDER" val="2"/>
</p:tagLst>
</file>

<file path=ppt/tags/tag15.xml><?xml version="1.0" encoding="utf-8"?>
<p:tagLst xmlns:a="http://schemas.openxmlformats.org/drawingml/2006/main" xmlns:r="http://schemas.openxmlformats.org/officeDocument/2006/relationships" xmlns:p="http://schemas.openxmlformats.org/presentationml/2006/main">
  <p:tag name="MH" val="20171009181654"/>
  <p:tag name="MH_LIBRARY" val="GRAPHIC"/>
  <p:tag name="MH_TYPE" val="Other"/>
  <p:tag name="MH_ORDER" val="1"/>
</p:tagLst>
</file>

<file path=ppt/tags/tag16.xml><?xml version="1.0" encoding="utf-8"?>
<p:tagLst xmlns:a="http://schemas.openxmlformats.org/drawingml/2006/main" xmlns:r="http://schemas.openxmlformats.org/officeDocument/2006/relationships" xmlns:p="http://schemas.openxmlformats.org/presentationml/2006/main">
  <p:tag name="MH" val="20171009181654"/>
  <p:tag name="MH_LIBRARY" val="GRAPHIC"/>
  <p:tag name="MH_TYPE" val="Other"/>
  <p:tag name="MH_ORDER" val="2"/>
</p:tagLst>
</file>

<file path=ppt/tags/tag17.xml><?xml version="1.0" encoding="utf-8"?>
<p:tagLst xmlns:a="http://schemas.openxmlformats.org/drawingml/2006/main" xmlns:r="http://schemas.openxmlformats.org/officeDocument/2006/relationships" xmlns:p="http://schemas.openxmlformats.org/presentationml/2006/main">
  <p:tag name="MH" val="20171009181654"/>
  <p:tag name="MH_LIBRARY" val="GRAPHIC"/>
  <p:tag name="MH_TYPE" val="Other"/>
  <p:tag name="MH_ORDER" val="8"/>
</p:tagLst>
</file>

<file path=ppt/tags/tag18.xml><?xml version="1.0" encoding="utf-8"?>
<p:tagLst xmlns:a="http://schemas.openxmlformats.org/drawingml/2006/main" xmlns:r="http://schemas.openxmlformats.org/officeDocument/2006/relationships" xmlns:p="http://schemas.openxmlformats.org/presentationml/2006/main">
  <p:tag name="MH" val="20171009181654"/>
  <p:tag name="MH_LIBRARY" val="GRAPHIC"/>
  <p:tag name="MH_TYPE" val="SubTitle"/>
  <p:tag name="MH_ORDER" val="1"/>
</p:tagLst>
</file>

<file path=ppt/tags/tag19.xml><?xml version="1.0" encoding="utf-8"?>
<p:tagLst xmlns:a="http://schemas.openxmlformats.org/drawingml/2006/main" xmlns:r="http://schemas.openxmlformats.org/officeDocument/2006/relationships" xmlns:p="http://schemas.openxmlformats.org/presentationml/2006/main">
  <p:tag name="MH" val="20171009181654"/>
  <p:tag name="MH_LIBRARY" val="GRAPHIC"/>
  <p:tag name="MH_TYPE" val="Other"/>
  <p:tag name="MH_ORDER" val="5"/>
</p:tagLst>
</file>

<file path=ppt/tags/tag2.xml><?xml version="1.0" encoding="utf-8"?>
<p:tagLst xmlns:a="http://schemas.openxmlformats.org/drawingml/2006/main" xmlns:r="http://schemas.openxmlformats.org/officeDocument/2006/relationships" xmlns:p="http://schemas.openxmlformats.org/presentationml/2006/main">
  <p:tag name="FILL" val="a1"/>
</p:tagLst>
</file>

<file path=ppt/tags/tag20.xml><?xml version="1.0" encoding="utf-8"?>
<p:tagLst xmlns:a="http://schemas.openxmlformats.org/drawingml/2006/main" xmlns:r="http://schemas.openxmlformats.org/officeDocument/2006/relationships" xmlns:p="http://schemas.openxmlformats.org/presentationml/2006/main">
  <p:tag name="MH" val="20171009181654"/>
  <p:tag name="MH_LIBRARY" val="GRAPHIC"/>
  <p:tag name="MH_TYPE" val="Other"/>
  <p:tag name="MH_ORDER" val="6"/>
</p:tagLst>
</file>

<file path=ppt/tags/tag21.xml><?xml version="1.0" encoding="utf-8"?>
<p:tagLst xmlns:a="http://schemas.openxmlformats.org/drawingml/2006/main" xmlns:r="http://schemas.openxmlformats.org/officeDocument/2006/relationships" xmlns:p="http://schemas.openxmlformats.org/presentationml/2006/main">
  <p:tag name="MH" val="20171009181654"/>
  <p:tag name="MH_LIBRARY" val="GRAPHIC"/>
  <p:tag name="MH_TYPE" val="Other"/>
  <p:tag name="MH_ORDER" val="7"/>
</p:tagLst>
</file>

<file path=ppt/tags/tag22.xml><?xml version="1.0" encoding="utf-8"?>
<p:tagLst xmlns:a="http://schemas.openxmlformats.org/drawingml/2006/main" xmlns:r="http://schemas.openxmlformats.org/officeDocument/2006/relationships" xmlns:p="http://schemas.openxmlformats.org/presentationml/2006/main">
  <p:tag name="MH" val="20171009181654"/>
  <p:tag name="MH_LIBRARY" val="GRAPHIC"/>
  <p:tag name="MH_TYPE" val="SubTitle"/>
  <p:tag name="MH_ORDER" val="2"/>
</p:tagLst>
</file>

<file path=ppt/tags/tag23.xml><?xml version="1.0" encoding="utf-8"?>
<p:tagLst xmlns:a="http://schemas.openxmlformats.org/drawingml/2006/main" xmlns:r="http://schemas.openxmlformats.org/officeDocument/2006/relationships" xmlns:p="http://schemas.openxmlformats.org/presentationml/2006/main">
  <p:tag name="MH" val="20171009181654"/>
  <p:tag name="MH_LIBRARY" val="GRAPHIC"/>
  <p:tag name="MH_TYPE" val="Other"/>
  <p:tag name="MH_ORDER" val="1"/>
</p:tagLst>
</file>

<file path=ppt/tags/tag24.xml><?xml version="1.0" encoding="utf-8"?>
<p:tagLst xmlns:a="http://schemas.openxmlformats.org/drawingml/2006/main" xmlns:r="http://schemas.openxmlformats.org/officeDocument/2006/relationships" xmlns:p="http://schemas.openxmlformats.org/presentationml/2006/main">
  <p:tag name="MH" val="20171009181654"/>
  <p:tag name="MH_LIBRARY" val="GRAPHIC"/>
  <p:tag name="MH_TYPE" val="Other"/>
  <p:tag name="MH_ORDER" val="2"/>
</p:tagLst>
</file>

<file path=ppt/tags/tag25.xml><?xml version="1.0" encoding="utf-8"?>
<p:tagLst xmlns:a="http://schemas.openxmlformats.org/drawingml/2006/main" xmlns:r="http://schemas.openxmlformats.org/officeDocument/2006/relationships" xmlns:p="http://schemas.openxmlformats.org/presentationml/2006/main">
  <p:tag name="MH" val="20171009181654"/>
  <p:tag name="MH_LIBRARY" val="GRAPHIC"/>
  <p:tag name="MH_TYPE" val="Other"/>
  <p:tag name="MH_ORDER" val="8"/>
</p:tagLst>
</file>

<file path=ppt/tags/tag26.xml><?xml version="1.0" encoding="utf-8"?>
<p:tagLst xmlns:a="http://schemas.openxmlformats.org/drawingml/2006/main" xmlns:r="http://schemas.openxmlformats.org/officeDocument/2006/relationships" xmlns:p="http://schemas.openxmlformats.org/presentationml/2006/main">
  <p:tag name="MH" val="20171009181654"/>
  <p:tag name="MH_LIBRARY" val="GRAPHIC"/>
  <p:tag name="MH_TYPE" val="SubTitle"/>
  <p:tag name="MH_ORDER" val="3"/>
</p:tagLst>
</file>

<file path=ppt/tags/tag27.xml><?xml version="1.0" encoding="utf-8"?>
<p:tagLst xmlns:a="http://schemas.openxmlformats.org/drawingml/2006/main" xmlns:r="http://schemas.openxmlformats.org/officeDocument/2006/relationships" xmlns:p="http://schemas.openxmlformats.org/presentationml/2006/main">
  <p:tag name="MH" val="20171009181654"/>
  <p:tag name="MH_LIBRARY" val="GRAPHIC"/>
  <p:tag name="MH_TYPE" val="Other"/>
  <p:tag name="MH_ORDER" val="3"/>
</p:tagLst>
</file>

<file path=ppt/tags/tag28.xml><?xml version="1.0" encoding="utf-8"?>
<p:tagLst xmlns:a="http://schemas.openxmlformats.org/drawingml/2006/main" xmlns:r="http://schemas.openxmlformats.org/officeDocument/2006/relationships" xmlns:p="http://schemas.openxmlformats.org/presentationml/2006/main">
  <p:tag name="MH" val="20171009181654"/>
  <p:tag name="MH_LIBRARY" val="GRAPHIC"/>
  <p:tag name="MH_TYPE" val="Other"/>
  <p:tag name="MH_ORDER" val="4"/>
</p:tagLst>
</file>

<file path=ppt/tags/tag29.xml><?xml version="1.0" encoding="utf-8"?>
<p:tagLst xmlns:a="http://schemas.openxmlformats.org/drawingml/2006/main" xmlns:r="http://schemas.openxmlformats.org/officeDocument/2006/relationships" xmlns:p="http://schemas.openxmlformats.org/presentationml/2006/main">
  <p:tag name="MH" val="20171009181654"/>
  <p:tag name="MH_LIBRARY" val="GRAPHIC"/>
  <p:tag name="MH_TYPE" val="Other"/>
  <p:tag name="MH_ORDER" val="9"/>
</p:tagLst>
</file>

<file path=ppt/tags/tag3.xml><?xml version="1.0" encoding="utf-8"?>
<p:tagLst xmlns:a="http://schemas.openxmlformats.org/drawingml/2006/main" xmlns:r="http://schemas.openxmlformats.org/officeDocument/2006/relationships" xmlns:p="http://schemas.openxmlformats.org/presentationml/2006/main">
  <p:tag name="FILL" val="a1"/>
</p:tagLst>
</file>

<file path=ppt/tags/tag30.xml><?xml version="1.0" encoding="utf-8"?>
<p:tagLst xmlns:a="http://schemas.openxmlformats.org/drawingml/2006/main" xmlns:r="http://schemas.openxmlformats.org/officeDocument/2006/relationships" xmlns:p="http://schemas.openxmlformats.org/presentationml/2006/main">
  <p:tag name="MH" val="20171009181654"/>
  <p:tag name="MH_LIBRARY" val="GRAPHIC"/>
  <p:tag name="MH_TYPE" val="SubTitle"/>
  <p:tag name="MH_ORDER" val="2"/>
</p:tagLst>
</file>

<file path=ppt/tags/tag31.xml><?xml version="1.0" encoding="utf-8"?>
<p:tagLst xmlns:a="http://schemas.openxmlformats.org/drawingml/2006/main" xmlns:r="http://schemas.openxmlformats.org/officeDocument/2006/relationships" xmlns:p="http://schemas.openxmlformats.org/presentationml/2006/main">
  <p:tag name="MH" val="20171009181654"/>
  <p:tag name="MH_LIBRARY" val="GRAPHIC"/>
  <p:tag name="MH_TYPE" val="Other"/>
  <p:tag name="MH_ORDER" val="1"/>
</p:tagLst>
</file>

<file path=ppt/tags/tag32.xml><?xml version="1.0" encoding="utf-8"?>
<p:tagLst xmlns:a="http://schemas.openxmlformats.org/drawingml/2006/main" xmlns:r="http://schemas.openxmlformats.org/officeDocument/2006/relationships" xmlns:p="http://schemas.openxmlformats.org/presentationml/2006/main">
  <p:tag name="MH" val="20171009181654"/>
  <p:tag name="MH_LIBRARY" val="GRAPHIC"/>
  <p:tag name="MH_TYPE" val="Other"/>
  <p:tag name="MH_ORDER" val="2"/>
</p:tagLst>
</file>

<file path=ppt/tags/tag33.xml><?xml version="1.0" encoding="utf-8"?>
<p:tagLst xmlns:a="http://schemas.openxmlformats.org/drawingml/2006/main" xmlns:r="http://schemas.openxmlformats.org/officeDocument/2006/relationships" xmlns:p="http://schemas.openxmlformats.org/presentationml/2006/main">
  <p:tag name="MH" val="20171009181654"/>
  <p:tag name="MH_LIBRARY" val="GRAPHIC"/>
  <p:tag name="MH_TYPE" val="Other"/>
  <p:tag name="MH_ORDER" val="8"/>
</p:tagLst>
</file>

<file path=ppt/tags/tag34.xml><?xml version="1.0" encoding="utf-8"?>
<p:tagLst xmlns:a="http://schemas.openxmlformats.org/drawingml/2006/main" xmlns:r="http://schemas.openxmlformats.org/officeDocument/2006/relationships" xmlns:p="http://schemas.openxmlformats.org/presentationml/2006/main">
  <p:tag name="MH" val="20171009181654"/>
  <p:tag name="MH_LIBRARY" val="GRAPHIC"/>
  <p:tag name="MH_TYPE" val="SubTitle"/>
  <p:tag name="MH_ORDER" val="1"/>
</p:tagLst>
</file>

<file path=ppt/tags/tag35.xml><?xml version="1.0" encoding="utf-8"?>
<p:tagLst xmlns:a="http://schemas.openxmlformats.org/drawingml/2006/main" xmlns:r="http://schemas.openxmlformats.org/officeDocument/2006/relationships" xmlns:p="http://schemas.openxmlformats.org/presentationml/2006/main">
  <p:tag name="MH" val="20171009181654"/>
  <p:tag name="MH_LIBRARY" val="GRAPHIC"/>
  <p:tag name="MH_TYPE" val="Other"/>
  <p:tag name="MH_ORDER" val="5"/>
</p:tagLst>
</file>

<file path=ppt/tags/tag36.xml><?xml version="1.0" encoding="utf-8"?>
<p:tagLst xmlns:a="http://schemas.openxmlformats.org/drawingml/2006/main" xmlns:r="http://schemas.openxmlformats.org/officeDocument/2006/relationships" xmlns:p="http://schemas.openxmlformats.org/presentationml/2006/main">
  <p:tag name="MH" val="20171009181654"/>
  <p:tag name="MH_LIBRARY" val="GRAPHIC"/>
  <p:tag name="MH_TYPE" val="Other"/>
  <p:tag name="MH_ORDER" val="6"/>
</p:tagLst>
</file>

<file path=ppt/tags/tag37.xml><?xml version="1.0" encoding="utf-8"?>
<p:tagLst xmlns:a="http://schemas.openxmlformats.org/drawingml/2006/main" xmlns:r="http://schemas.openxmlformats.org/officeDocument/2006/relationships" xmlns:p="http://schemas.openxmlformats.org/presentationml/2006/main">
  <p:tag name="MH" val="20171009181654"/>
  <p:tag name="MH_LIBRARY" val="GRAPHIC"/>
  <p:tag name="MH_TYPE" val="Other"/>
  <p:tag name="MH_ORDER" val="7"/>
</p:tagLst>
</file>

<file path=ppt/tags/tag4.xml><?xml version="1.0" encoding="utf-8"?>
<p:tagLst xmlns:a="http://schemas.openxmlformats.org/drawingml/2006/main" xmlns:r="http://schemas.openxmlformats.org/officeDocument/2006/relationships" xmlns:p="http://schemas.openxmlformats.org/presentationml/2006/main">
  <p:tag name="FILL" val="a1"/>
</p:tagLst>
</file>

<file path=ppt/tags/tag5.xml><?xml version="1.0" encoding="utf-8"?>
<p:tagLst xmlns:a="http://schemas.openxmlformats.org/drawingml/2006/main" xmlns:r="http://schemas.openxmlformats.org/officeDocument/2006/relationships" xmlns:p="http://schemas.openxmlformats.org/presentationml/2006/main">
  <p:tag name="FILL" val="a1"/>
</p:tagLst>
</file>

<file path=ppt/tags/tag6.xml><?xml version="1.0" encoding="utf-8"?>
<p:tagLst xmlns:a="http://schemas.openxmlformats.org/drawingml/2006/main" xmlns:r="http://schemas.openxmlformats.org/officeDocument/2006/relationships" xmlns:p="http://schemas.openxmlformats.org/presentationml/2006/main">
  <p:tag name="MH" val="20171009181654"/>
  <p:tag name="MH_LIBRARY" val="GRAPHIC"/>
  <p:tag name="MH_TYPE" val="SubTitle"/>
  <p:tag name="MH_ORDER" val="2"/>
</p:tagLst>
</file>

<file path=ppt/tags/tag7.xml><?xml version="1.0" encoding="utf-8"?>
<p:tagLst xmlns:a="http://schemas.openxmlformats.org/drawingml/2006/main" xmlns:r="http://schemas.openxmlformats.org/officeDocument/2006/relationships" xmlns:p="http://schemas.openxmlformats.org/presentationml/2006/main">
  <p:tag name="MH" val="20171009181654"/>
  <p:tag name="MH_LIBRARY" val="GRAPHIC"/>
  <p:tag name="MH_TYPE" val="Other"/>
  <p:tag name="MH_ORDER" val="1"/>
</p:tagLst>
</file>

<file path=ppt/tags/tag8.xml><?xml version="1.0" encoding="utf-8"?>
<p:tagLst xmlns:a="http://schemas.openxmlformats.org/drawingml/2006/main" xmlns:r="http://schemas.openxmlformats.org/officeDocument/2006/relationships" xmlns:p="http://schemas.openxmlformats.org/presentationml/2006/main">
  <p:tag name="MH" val="20171009181654"/>
  <p:tag name="MH_LIBRARY" val="GRAPHIC"/>
  <p:tag name="MH_TYPE" val="Other"/>
  <p:tag name="MH_ORDER" val="2"/>
</p:tagLst>
</file>

<file path=ppt/tags/tag9.xml><?xml version="1.0" encoding="utf-8"?>
<p:tagLst xmlns:a="http://schemas.openxmlformats.org/drawingml/2006/main" xmlns:r="http://schemas.openxmlformats.org/officeDocument/2006/relationships" xmlns:p="http://schemas.openxmlformats.org/presentationml/2006/main">
  <p:tag name="MH" val="20171009181654"/>
  <p:tag name="MH_LIBRARY" val="GRAPHIC"/>
  <p:tag name="MH_TYPE" val="Other"/>
  <p:tag name="MH_ORDER" val="8"/>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icqbdjm">
      <a:majorFont>
        <a:latin typeface="Helvetica" panose="020F0302020204030204"/>
        <a:ea typeface="Helvetica"/>
        <a:cs typeface=""/>
      </a:majorFont>
      <a:minorFont>
        <a:latin typeface="Helvetica" panose="020F0502020204030204"/>
        <a:ea typeface="Helvetica"/>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千图网海量PPT模板www.58pic.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364</TotalTime>
  <Words>786</Words>
  <Application>Microsoft Office PowerPoint</Application>
  <PresentationFormat>Widescreen</PresentationFormat>
  <Paragraphs>157</Paragraphs>
  <Slides>22</Slides>
  <Notes>22</Notes>
  <HiddenSlides>0</HiddenSlides>
  <MMClips>0</MMClips>
  <ScaleCrop>false</ScaleCrop>
  <HeadingPairs>
    <vt:vector size="6" baseType="variant">
      <vt:variant>
        <vt:lpstr>Fonts Used</vt:lpstr>
      </vt:variant>
      <vt:variant>
        <vt:i4>15</vt:i4>
      </vt:variant>
      <vt:variant>
        <vt:lpstr>Theme</vt:lpstr>
      </vt:variant>
      <vt:variant>
        <vt:i4>4</vt:i4>
      </vt:variant>
      <vt:variant>
        <vt:lpstr>Slide Titles</vt:lpstr>
      </vt:variant>
      <vt:variant>
        <vt:i4>22</vt:i4>
      </vt:variant>
    </vt:vector>
  </HeadingPairs>
  <TitlesOfParts>
    <vt:vector size="41" baseType="lpstr">
      <vt:lpstr>等线</vt:lpstr>
      <vt:lpstr>Arial</vt:lpstr>
      <vt:lpstr>Calibri</vt:lpstr>
      <vt:lpstr>Calibri Light</vt:lpstr>
      <vt:lpstr>Cambria Math</vt:lpstr>
      <vt:lpstr>Coiny</vt:lpstr>
      <vt:lpstr>Helvetica</vt:lpstr>
      <vt:lpstr>iCiel Alina</vt:lpstr>
      <vt:lpstr>iCiel Cadena</vt:lpstr>
      <vt:lpstr>SVN-Gretoon</vt:lpstr>
      <vt:lpstr>SVN-Kitten</vt:lpstr>
      <vt:lpstr>SVN-Ziclets</vt:lpstr>
      <vt:lpstr>Times New Roman</vt:lpstr>
      <vt:lpstr>字魂27号-布丁体</vt:lpstr>
      <vt:lpstr>字魂37号-波纹乖乖体</vt:lpstr>
      <vt:lpstr>Office 主题</vt:lpstr>
      <vt:lpstr>Custom Design</vt:lpstr>
      <vt:lpstr>Office 主题​​</vt:lpstr>
      <vt:lpstr>千图网海量PPT模板www.58pic.com​​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subject>9Slide.vn</dc:subject>
  <dc:creator>HP</dc:creator>
  <dc:description>9Slide.vn</dc:description>
  <cp:lastModifiedBy>9Slide</cp:lastModifiedBy>
  <cp:revision>26</cp:revision>
  <dcterms:created xsi:type="dcterms:W3CDTF">2020-07-13T04:22:28Z</dcterms:created>
  <dcterms:modified xsi:type="dcterms:W3CDTF">2023-02-05T14:52:09Z</dcterms:modified>
  <cp:category>9Slide.vn</cp:category>
</cp:coreProperties>
</file>