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61" r:id="rId2"/>
    <p:sldId id="276" r:id="rId3"/>
    <p:sldId id="258" r:id="rId4"/>
    <p:sldId id="256" r:id="rId5"/>
    <p:sldId id="293" r:id="rId6"/>
    <p:sldId id="290" r:id="rId7"/>
    <p:sldId id="294" r:id="rId8"/>
    <p:sldId id="295" r:id="rId9"/>
    <p:sldId id="296" r:id="rId10"/>
    <p:sldId id="297" r:id="rId11"/>
    <p:sldId id="300" r:id="rId12"/>
    <p:sldId id="301" r:id="rId13"/>
    <p:sldId id="302" r:id="rId14"/>
    <p:sldId id="298" r:id="rId15"/>
    <p:sldId id="303" r:id="rId16"/>
    <p:sldId id="299" r:id="rId17"/>
    <p:sldId id="304" r:id="rId18"/>
    <p:sldId id="305" r:id="rId19"/>
    <p:sldId id="306" r:id="rId20"/>
    <p:sldId id="307" r:id="rId21"/>
    <p:sldId id="309" r:id="rId22"/>
    <p:sldId id="269" r:id="rId23"/>
  </p:sldIdLst>
  <p:sldSz cx="9144000" cy="5143500" type="screen16x9"/>
  <p:notesSz cx="6858000" cy="9144000"/>
  <p:embeddedFontLst>
    <p:embeddedFont>
      <p:font typeface="Anaheim" panose="020B0604020202020204" charset="0"/>
      <p:regular r:id="rId25"/>
    </p:embeddedFont>
    <p:embeddedFont>
      <p:font typeface="Bebas Neue" panose="020B060402020202020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iCiel Cadena" panose="02000503000000020004" pitchFamily="50" charset="0"/>
      <p:bold r:id="rId28"/>
    </p:embeddedFont>
    <p:embeddedFont>
      <p:font typeface="Luckiest Guy" panose="020B0604020202020204" charset="0"/>
      <p:regular r:id="rId29"/>
    </p:embeddedFont>
    <p:embeddedFont>
      <p:font typeface="Molengo" panose="020B0604020202020204" charset="0"/>
      <p:regular r:id="rId30"/>
    </p:embeddedFont>
    <p:embeddedFont>
      <p:font typeface="Nunito Light" panose="00000400000000000000" pitchFamily="2" charset="0"/>
      <p:regular r:id="rId31"/>
      <p:italic r:id="rId32"/>
    </p:embeddedFont>
    <p:embeddedFont>
      <p:font typeface="Pacifico" panose="020B0604020202020204" charset="0"/>
      <p:regular r:id="rId33"/>
    </p:embeddedFont>
    <p:embeddedFont>
      <p:font typeface="SVN-Grocery Rounded" panose="020B0606040200020203" pitchFamily="34" charset="0"/>
      <p:regular r:id="rId34"/>
    </p:embeddedFont>
    <p:embeddedFont>
      <p:font typeface="SVN-Rio 2016" panose="03060502030307020202" pitchFamily="66" charset="0"/>
      <p:regular r:id="rId35"/>
    </p:embeddedFont>
    <p:embeddedFont>
      <p:font typeface="SVN-Transformer" pitchFamily="2" charset="0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D6E"/>
    <a:srgbClr val="080808"/>
    <a:srgbClr val="70AC2E"/>
    <a:srgbClr val="A2D668"/>
    <a:srgbClr val="FFD13F"/>
    <a:srgbClr val="FFC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95F1D7-0ECA-498C-9FA5-AB9177349CD5}">
  <a:tblStyle styleId="{0795F1D7-0ECA-498C-9FA5-AB9177349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E978A4F-1936-49F5-86CF-0865FCD533D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2634" y="996"/>
      </p:cViewPr>
      <p:guideLst>
        <p:guide orient="horz" pos="1644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318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347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4712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110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786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776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250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03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9602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886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116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539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54dda1946d_6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54dda1946d_6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3b96f403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13b96f403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306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25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772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1229b6bdb1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1229b6bdb1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780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79100" y="1038613"/>
            <a:ext cx="6385800" cy="1743900"/>
          </a:xfrm>
          <a:prstGeom prst="rect">
            <a:avLst/>
          </a:prstGeom>
          <a:effectLst>
            <a:outerShdw dist="95250" dir="8640000" algn="bl" rotWithShape="0">
              <a:schemeClr val="lt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63025" y="3551888"/>
            <a:ext cx="2541300" cy="6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51448" y="-836710"/>
            <a:ext cx="2375211" cy="1752176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685364" y="3600600"/>
            <a:ext cx="3637550" cy="2227275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3" name="Google Shape;13;p2"/>
          <p:cNvSpPr/>
          <p:nvPr/>
        </p:nvSpPr>
        <p:spPr>
          <a:xfrm rot="-5279656">
            <a:off x="6331096" y="2830315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4" name="Google Shape;14;p2"/>
          <p:cNvSpPr/>
          <p:nvPr/>
        </p:nvSpPr>
        <p:spPr>
          <a:xfrm>
            <a:off x="-351450" y="-823342"/>
            <a:ext cx="3010845" cy="2221119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5" name="Google Shape;15;p2"/>
          <p:cNvSpPr/>
          <p:nvPr/>
        </p:nvSpPr>
        <p:spPr>
          <a:xfrm rot="-5279656">
            <a:off x="6426346" y="2518865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>
            <a:off x="5219239" y="-1534825"/>
            <a:ext cx="3637550" cy="2227275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</p:spTree>
  </p:cSld>
  <p:clrMapOvr>
    <a:masterClrMapping/>
  </p:clrMapOvr>
  <p:transition spd="slow">
    <p:random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"/>
          <p:cNvSpPr/>
          <p:nvPr/>
        </p:nvSpPr>
        <p:spPr>
          <a:xfrm rot="-9743348">
            <a:off x="3313719" y="4335430"/>
            <a:ext cx="2375174" cy="1752248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93" name="Google Shape;93;p6"/>
          <p:cNvSpPr/>
          <p:nvPr/>
        </p:nvSpPr>
        <p:spPr>
          <a:xfrm rot="10800000">
            <a:off x="-1537600" y="2286539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94" name="Google Shape;94;p6"/>
          <p:cNvSpPr/>
          <p:nvPr/>
        </p:nvSpPr>
        <p:spPr>
          <a:xfrm rot="5487557">
            <a:off x="6712133" y="295327"/>
            <a:ext cx="4138018" cy="3025434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95" name="Google Shape;95;p6"/>
          <p:cNvSpPr/>
          <p:nvPr/>
        </p:nvSpPr>
        <p:spPr>
          <a:xfrm rot="-9743296">
            <a:off x="2767862" y="3768549"/>
            <a:ext cx="3010868" cy="2221174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96" name="Google Shape;96;p6"/>
          <p:cNvSpPr/>
          <p:nvPr/>
        </p:nvSpPr>
        <p:spPr>
          <a:xfrm rot="5487557">
            <a:off x="6616882" y="723496"/>
            <a:ext cx="4138018" cy="3025434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97" name="Google Shape;97;p6"/>
          <p:cNvSpPr/>
          <p:nvPr/>
        </p:nvSpPr>
        <p:spPr>
          <a:xfrm rot="10800000">
            <a:off x="-230564" y="-1190314"/>
            <a:ext cx="3637550" cy="2227275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98" name="Google Shape;98;p6"/>
          <p:cNvSpPr/>
          <p:nvPr/>
        </p:nvSpPr>
        <p:spPr>
          <a:xfrm>
            <a:off x="6458931" y="4536876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249398" y="19262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3670659" y="4821787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139287" y="445013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275804" y="383916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2450809" y="-186413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1567717" y="482176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8706262" y="832938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8594434" y="4536887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8934029" y="2292479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>
            <a:off x="4878548" y="1736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7248204" y="-8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92D050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4690925" y="863145"/>
            <a:ext cx="3325800" cy="1115100"/>
          </a:xfrm>
          <a:prstGeom prst="rect">
            <a:avLst/>
          </a:prstGeom>
          <a:effectLst>
            <a:outerShdw dist="57150" dir="8460000" algn="bl" rotWithShape="0">
              <a:schemeClr val="lt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subTitle" idx="1"/>
          </p:nvPr>
        </p:nvSpPr>
        <p:spPr>
          <a:xfrm>
            <a:off x="4319325" y="2293475"/>
            <a:ext cx="4037700" cy="21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7"/>
          <p:cNvSpPr/>
          <p:nvPr/>
        </p:nvSpPr>
        <p:spPr>
          <a:xfrm rot="1056652">
            <a:off x="3118306" y="-872093"/>
            <a:ext cx="2375174" cy="1752248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14" name="Google Shape;114;p7"/>
          <p:cNvSpPr/>
          <p:nvPr/>
        </p:nvSpPr>
        <p:spPr>
          <a:xfrm>
            <a:off x="7031100" y="-1266187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15" name="Google Shape;115;p7"/>
          <p:cNvSpPr/>
          <p:nvPr/>
        </p:nvSpPr>
        <p:spPr>
          <a:xfrm rot="-5312443">
            <a:off x="-2042950" y="1894825"/>
            <a:ext cx="4138018" cy="3025434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16" name="Google Shape;116;p7"/>
          <p:cNvSpPr/>
          <p:nvPr/>
        </p:nvSpPr>
        <p:spPr>
          <a:xfrm rot="1056704">
            <a:off x="3028470" y="-774138"/>
            <a:ext cx="3010868" cy="2221174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17" name="Google Shape;117;p7"/>
          <p:cNvSpPr/>
          <p:nvPr/>
        </p:nvSpPr>
        <p:spPr>
          <a:xfrm rot="-5312443">
            <a:off x="-1947700" y="1466656"/>
            <a:ext cx="4138018" cy="3025434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18" name="Google Shape;118;p7"/>
          <p:cNvSpPr/>
          <p:nvPr/>
        </p:nvSpPr>
        <p:spPr>
          <a:xfrm>
            <a:off x="5702964" y="4502475"/>
            <a:ext cx="3637550" cy="2227275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19" name="Google Shape;119;p7"/>
          <p:cNvSpPr/>
          <p:nvPr/>
        </p:nvSpPr>
        <p:spPr>
          <a:xfrm>
            <a:off x="5529448" y="14169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6909186" y="4767239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151403" y="311956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221424" y="4563755"/>
            <a:ext cx="682186" cy="682178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8594985" y="1941521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>
            <a:off x="151402" y="612187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7919167" y="154026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8648116" y="3889130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>
            <a:off x="3962973" y="4952629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2426119" y="-86350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"/>
          <p:cNvSpPr txBox="1">
            <a:spLocks noGrp="1"/>
          </p:cNvSpPr>
          <p:nvPr>
            <p:ph type="title"/>
          </p:nvPr>
        </p:nvSpPr>
        <p:spPr>
          <a:xfrm>
            <a:off x="713225" y="3751550"/>
            <a:ext cx="7717500" cy="8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0"/>
          <p:cNvSpPr/>
          <p:nvPr/>
        </p:nvSpPr>
        <p:spPr>
          <a:xfrm rot="1948576">
            <a:off x="1923222" y="-969675"/>
            <a:ext cx="2375224" cy="1752231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49" name="Google Shape;149;p10"/>
          <p:cNvSpPr/>
          <p:nvPr/>
        </p:nvSpPr>
        <p:spPr>
          <a:xfrm>
            <a:off x="-390961" y="3360950"/>
            <a:ext cx="3637550" cy="2227275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50" name="Google Shape;150;p10"/>
          <p:cNvSpPr/>
          <p:nvPr/>
        </p:nvSpPr>
        <p:spPr>
          <a:xfrm rot="-5279656">
            <a:off x="6944359" y="2963665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51" name="Google Shape;151;p10"/>
          <p:cNvSpPr/>
          <p:nvPr/>
        </p:nvSpPr>
        <p:spPr>
          <a:xfrm rot="1948580">
            <a:off x="1740470" y="-824397"/>
            <a:ext cx="3010847" cy="2221164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52" name="Google Shape;152;p10"/>
          <p:cNvSpPr/>
          <p:nvPr/>
        </p:nvSpPr>
        <p:spPr>
          <a:xfrm rot="-5279656">
            <a:off x="7277734" y="3214190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53" name="Google Shape;153;p10"/>
          <p:cNvSpPr/>
          <p:nvPr/>
        </p:nvSpPr>
        <p:spPr>
          <a:xfrm>
            <a:off x="7088124" y="-473912"/>
            <a:ext cx="3170147" cy="1520200"/>
          </a:xfrm>
          <a:custGeom>
            <a:avLst/>
            <a:gdLst/>
            <a:ahLst/>
            <a:cxnLst/>
            <a:rect l="l" t="t" r="r" b="b"/>
            <a:pathLst>
              <a:path w="144921" h="60808" extrusionOk="0">
                <a:moveTo>
                  <a:pt x="500" y="33903"/>
                </a:moveTo>
                <a:cubicBezTo>
                  <a:pt x="407" y="25921"/>
                  <a:pt x="5811" y="9043"/>
                  <a:pt x="11369" y="3538"/>
                </a:cubicBezTo>
                <a:cubicBezTo>
                  <a:pt x="16927" y="-1967"/>
                  <a:pt x="24323" y="1316"/>
                  <a:pt x="33848" y="871"/>
                </a:cubicBezTo>
                <a:cubicBezTo>
                  <a:pt x="43373" y="427"/>
                  <a:pt x="56772" y="-843"/>
                  <a:pt x="68519" y="871"/>
                </a:cubicBezTo>
                <a:cubicBezTo>
                  <a:pt x="80267" y="2586"/>
                  <a:pt x="93191" y="7558"/>
                  <a:pt x="104333" y="11158"/>
                </a:cubicBezTo>
                <a:cubicBezTo>
                  <a:pt x="115476" y="14758"/>
                  <a:pt x="129058" y="17285"/>
                  <a:pt x="135374" y="22473"/>
                </a:cubicBezTo>
                <a:cubicBezTo>
                  <a:pt x="141691" y="27661"/>
                  <a:pt x="148963" y="35935"/>
                  <a:pt x="142232" y="42285"/>
                </a:cubicBezTo>
                <a:cubicBezTo>
                  <a:pt x="135501" y="48635"/>
                  <a:pt x="116705" y="59049"/>
                  <a:pt x="94988" y="60573"/>
                </a:cubicBezTo>
                <a:cubicBezTo>
                  <a:pt x="73271" y="62097"/>
                  <a:pt x="27678" y="55874"/>
                  <a:pt x="11930" y="51429"/>
                </a:cubicBezTo>
                <a:cubicBezTo>
                  <a:pt x="-3818" y="46984"/>
                  <a:pt x="594" y="41885"/>
                  <a:pt x="500" y="33903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effectLst>
            <a:outerShdw dist="66675" dir="8400000" algn="bl" rotWithShape="0">
              <a:schemeClr val="lt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2"/>
          </p:nvPr>
        </p:nvSpPr>
        <p:spPr>
          <a:xfrm>
            <a:off x="1707800" y="1744179"/>
            <a:ext cx="25182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"/>
          </p:nvPr>
        </p:nvSpPr>
        <p:spPr>
          <a:xfrm>
            <a:off x="1707800" y="211726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3"/>
          </p:nvPr>
        </p:nvSpPr>
        <p:spPr>
          <a:xfrm>
            <a:off x="5557850" y="1734828"/>
            <a:ext cx="25182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4"/>
          </p:nvPr>
        </p:nvSpPr>
        <p:spPr>
          <a:xfrm>
            <a:off x="5557852" y="2109817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5"/>
          </p:nvPr>
        </p:nvSpPr>
        <p:spPr>
          <a:xfrm>
            <a:off x="1707800" y="3245377"/>
            <a:ext cx="25182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6"/>
          </p:nvPr>
        </p:nvSpPr>
        <p:spPr>
          <a:xfrm>
            <a:off x="1707799" y="3621891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7"/>
          </p:nvPr>
        </p:nvSpPr>
        <p:spPr>
          <a:xfrm>
            <a:off x="5557847" y="3245377"/>
            <a:ext cx="25182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8"/>
          </p:nvPr>
        </p:nvSpPr>
        <p:spPr>
          <a:xfrm>
            <a:off x="5557852" y="3621891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48458"/>
            <a:ext cx="978300" cy="454800"/>
          </a:xfrm>
          <a:prstGeom prst="rect">
            <a:avLst/>
          </a:prstGeom>
          <a:effectLst>
            <a:outerShdw dist="57150" dir="840000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  <a:effectLst>
            <a:outerShdw dist="57150" dir="840000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48458"/>
            <a:ext cx="978300" cy="454800"/>
          </a:xfrm>
          <a:prstGeom prst="rect">
            <a:avLst/>
          </a:prstGeom>
          <a:effectLst>
            <a:outerShdw dist="57150" dir="840000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  <a:effectLst>
            <a:outerShdw dist="57150" dir="8400000" algn="bl" rotWithShape="0">
              <a:schemeClr val="l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/>
          <p:nvPr/>
        </p:nvSpPr>
        <p:spPr>
          <a:xfrm>
            <a:off x="-467154" y="-795153"/>
            <a:ext cx="3042939" cy="2244597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79" name="Google Shape;179;p13"/>
          <p:cNvSpPr/>
          <p:nvPr/>
        </p:nvSpPr>
        <p:spPr>
          <a:xfrm>
            <a:off x="-944983" y="2689347"/>
            <a:ext cx="3637550" cy="3006153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80" name="Google Shape;180;p13"/>
          <p:cNvSpPr/>
          <p:nvPr/>
        </p:nvSpPr>
        <p:spPr>
          <a:xfrm rot="-1723464">
            <a:off x="6195055" y="3610047"/>
            <a:ext cx="3455727" cy="3023644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81" name="Google Shape;181;p13"/>
          <p:cNvSpPr/>
          <p:nvPr/>
        </p:nvSpPr>
        <p:spPr>
          <a:xfrm>
            <a:off x="-467157" y="-778027"/>
            <a:ext cx="3857247" cy="2845468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82" name="Google Shape;182;p13"/>
          <p:cNvSpPr/>
          <p:nvPr/>
        </p:nvSpPr>
        <p:spPr>
          <a:xfrm rot="-1723542">
            <a:off x="6612616" y="3716943"/>
            <a:ext cx="3010795" cy="3023644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83" name="Google Shape;183;p13"/>
          <p:cNvSpPr/>
          <p:nvPr/>
        </p:nvSpPr>
        <p:spPr>
          <a:xfrm rot="10800000">
            <a:off x="6670014" y="-804688"/>
            <a:ext cx="3329575" cy="2223250"/>
          </a:xfrm>
          <a:custGeom>
            <a:avLst/>
            <a:gdLst/>
            <a:ahLst/>
            <a:cxnLst/>
            <a:rect l="l" t="t" r="r" b="b"/>
            <a:pathLst>
              <a:path w="133183" h="88930" extrusionOk="0">
                <a:moveTo>
                  <a:pt x="116918" y="30575"/>
                </a:moveTo>
                <a:cubicBezTo>
                  <a:pt x="123048" y="40326"/>
                  <a:pt x="134104" y="58945"/>
                  <a:pt x="133122" y="67362"/>
                </a:cubicBezTo>
                <a:cubicBezTo>
                  <a:pt x="132140" y="75779"/>
                  <a:pt x="119787" y="77522"/>
                  <a:pt x="111024" y="81078"/>
                </a:cubicBezTo>
                <a:cubicBezTo>
                  <a:pt x="102261" y="84634"/>
                  <a:pt x="96897" y="90130"/>
                  <a:pt x="80544" y="88698"/>
                </a:cubicBezTo>
                <a:cubicBezTo>
                  <a:pt x="64191" y="87266"/>
                  <a:pt x="24843" y="80867"/>
                  <a:pt x="12905" y="72485"/>
                </a:cubicBezTo>
                <a:cubicBezTo>
                  <a:pt x="967" y="64103"/>
                  <a:pt x="10724" y="47388"/>
                  <a:pt x="8916" y="38406"/>
                </a:cubicBezTo>
                <a:cubicBezTo>
                  <a:pt x="7108" y="29424"/>
                  <a:pt x="-4673" y="24944"/>
                  <a:pt x="2058" y="18594"/>
                </a:cubicBezTo>
                <a:cubicBezTo>
                  <a:pt x="8789" y="12244"/>
                  <a:pt x="33588" y="1929"/>
                  <a:pt x="49302" y="306"/>
                </a:cubicBezTo>
                <a:cubicBezTo>
                  <a:pt x="65016" y="-1317"/>
                  <a:pt x="85075" y="3813"/>
                  <a:pt x="96344" y="8858"/>
                </a:cubicBezTo>
                <a:cubicBezTo>
                  <a:pt x="107613" y="13903"/>
                  <a:pt x="110788" y="20824"/>
                  <a:pt x="116918" y="30575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184" name="Google Shape;184;p13"/>
          <p:cNvSpPr/>
          <p:nvPr/>
        </p:nvSpPr>
        <p:spPr>
          <a:xfrm>
            <a:off x="6072529" y="4729629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"/>
          <p:cNvSpPr/>
          <p:nvPr/>
        </p:nvSpPr>
        <p:spPr>
          <a:xfrm>
            <a:off x="3248231" y="4891714"/>
            <a:ext cx="351737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"/>
          <p:cNvSpPr/>
          <p:nvPr/>
        </p:nvSpPr>
        <p:spPr>
          <a:xfrm>
            <a:off x="105898" y="4641542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8600231" y="3747580"/>
            <a:ext cx="682186" cy="682178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>
            <a:off x="1856967" y="4789883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288109" y="2762487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-4213" y="1291651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555498" y="2624455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8858979" y="142839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7571751" y="4729613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8"/>
          <p:cNvSpPr/>
          <p:nvPr/>
        </p:nvSpPr>
        <p:spPr>
          <a:xfrm>
            <a:off x="-478215" y="-346757"/>
            <a:ext cx="2419635" cy="2760647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49" name="Google Shape;449;p28"/>
          <p:cNvSpPr/>
          <p:nvPr/>
        </p:nvSpPr>
        <p:spPr>
          <a:xfrm>
            <a:off x="5581565" y="3076497"/>
            <a:ext cx="4007725" cy="2788850"/>
          </a:xfrm>
          <a:custGeom>
            <a:avLst/>
            <a:gdLst/>
            <a:ahLst/>
            <a:cxnLst/>
            <a:rect l="l" t="t" r="r" b="b"/>
            <a:pathLst>
              <a:path w="160309" h="111554" extrusionOk="0">
                <a:moveTo>
                  <a:pt x="4487" y="89523"/>
                </a:moveTo>
                <a:cubicBezTo>
                  <a:pt x="7030" y="80402"/>
                  <a:pt x="17648" y="61359"/>
                  <a:pt x="24700" y="52946"/>
                </a:cubicBezTo>
                <a:cubicBezTo>
                  <a:pt x="31752" y="44533"/>
                  <a:pt x="38035" y="42648"/>
                  <a:pt x="46798" y="39043"/>
                </a:cubicBezTo>
                <a:cubicBezTo>
                  <a:pt x="55561" y="35438"/>
                  <a:pt x="65343" y="33011"/>
                  <a:pt x="77278" y="31318"/>
                </a:cubicBezTo>
                <a:cubicBezTo>
                  <a:pt x="89213" y="29625"/>
                  <a:pt x="105839" y="33662"/>
                  <a:pt x="118406" y="28886"/>
                </a:cubicBezTo>
                <a:cubicBezTo>
                  <a:pt x="130973" y="24110"/>
                  <a:pt x="146455" y="-9585"/>
                  <a:pt x="152681" y="2664"/>
                </a:cubicBezTo>
                <a:cubicBezTo>
                  <a:pt x="158907" y="14914"/>
                  <a:pt x="164588" y="84881"/>
                  <a:pt x="155764" y="102383"/>
                </a:cubicBezTo>
                <a:cubicBezTo>
                  <a:pt x="146940" y="119885"/>
                  <a:pt x="124124" y="106793"/>
                  <a:pt x="99737" y="107675"/>
                </a:cubicBezTo>
                <a:cubicBezTo>
                  <a:pt x="75350" y="108557"/>
                  <a:pt x="25315" y="110700"/>
                  <a:pt x="9440" y="107675"/>
                </a:cubicBezTo>
                <a:cubicBezTo>
                  <a:pt x="-6435" y="104650"/>
                  <a:pt x="1944" y="98645"/>
                  <a:pt x="4487" y="89523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50" name="Google Shape;450;p28"/>
          <p:cNvSpPr/>
          <p:nvPr/>
        </p:nvSpPr>
        <p:spPr>
          <a:xfrm>
            <a:off x="6190926" y="-735866"/>
            <a:ext cx="3444800" cy="3594825"/>
          </a:xfrm>
          <a:custGeom>
            <a:avLst/>
            <a:gdLst/>
            <a:ahLst/>
            <a:cxnLst/>
            <a:rect l="l" t="t" r="r" b="b"/>
            <a:pathLst>
              <a:path w="137792" h="143793" extrusionOk="0">
                <a:moveTo>
                  <a:pt x="6109" y="132305"/>
                </a:moveTo>
                <a:cubicBezTo>
                  <a:pt x="-7199" y="111065"/>
                  <a:pt x="4068" y="29910"/>
                  <a:pt x="13126" y="9436"/>
                </a:cubicBezTo>
                <a:cubicBezTo>
                  <a:pt x="22184" y="-11037"/>
                  <a:pt x="45096" y="7958"/>
                  <a:pt x="60455" y="9464"/>
                </a:cubicBezTo>
                <a:cubicBezTo>
                  <a:pt x="75814" y="10970"/>
                  <a:pt x="92726" y="13431"/>
                  <a:pt x="105278" y="18473"/>
                </a:cubicBezTo>
                <a:cubicBezTo>
                  <a:pt x="117830" y="23515"/>
                  <a:pt x="131593" y="23158"/>
                  <a:pt x="135766" y="39717"/>
                </a:cubicBezTo>
                <a:cubicBezTo>
                  <a:pt x="139939" y="56276"/>
                  <a:pt x="137447" y="101634"/>
                  <a:pt x="130315" y="117827"/>
                </a:cubicBezTo>
                <a:cubicBezTo>
                  <a:pt x="123184" y="134020"/>
                  <a:pt x="113678" y="134464"/>
                  <a:pt x="92977" y="136877"/>
                </a:cubicBezTo>
                <a:cubicBezTo>
                  <a:pt x="72276" y="139290"/>
                  <a:pt x="19418" y="153545"/>
                  <a:pt x="6109" y="132305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51" name="Google Shape;451;p28"/>
          <p:cNvSpPr/>
          <p:nvPr/>
        </p:nvSpPr>
        <p:spPr>
          <a:xfrm>
            <a:off x="-478216" y="-329432"/>
            <a:ext cx="2788921" cy="3182635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52" name="Google Shape;452;p28"/>
          <p:cNvSpPr/>
          <p:nvPr/>
        </p:nvSpPr>
        <p:spPr>
          <a:xfrm rot="-9635524">
            <a:off x="6464685" y="-692565"/>
            <a:ext cx="3191329" cy="3169753"/>
          </a:xfrm>
          <a:custGeom>
            <a:avLst/>
            <a:gdLst/>
            <a:ahLst/>
            <a:cxnLst/>
            <a:rect l="l" t="t" r="r" b="b"/>
            <a:pathLst>
              <a:path w="127650" h="126787" extrusionOk="0">
                <a:moveTo>
                  <a:pt x="83369" y="831"/>
                </a:moveTo>
                <a:cubicBezTo>
                  <a:pt x="103314" y="7526"/>
                  <a:pt x="125506" y="65740"/>
                  <a:pt x="127523" y="86289"/>
                </a:cubicBezTo>
                <a:cubicBezTo>
                  <a:pt x="129540" y="106839"/>
                  <a:pt x="107029" y="117905"/>
                  <a:pt x="95472" y="124128"/>
                </a:cubicBezTo>
                <a:cubicBezTo>
                  <a:pt x="83915" y="130351"/>
                  <a:pt x="69857" y="123711"/>
                  <a:pt x="58181" y="123627"/>
                </a:cubicBezTo>
                <a:cubicBezTo>
                  <a:pt x="46505" y="123544"/>
                  <a:pt x="34390" y="127571"/>
                  <a:pt x="25415" y="123627"/>
                </a:cubicBezTo>
                <a:cubicBezTo>
                  <a:pt x="16440" y="119684"/>
                  <a:pt x="7260" y="112884"/>
                  <a:pt x="4333" y="99966"/>
                </a:cubicBezTo>
                <a:cubicBezTo>
                  <a:pt x="1407" y="87048"/>
                  <a:pt x="-5317" y="62643"/>
                  <a:pt x="7856" y="46120"/>
                </a:cubicBezTo>
                <a:cubicBezTo>
                  <a:pt x="21029" y="29598"/>
                  <a:pt x="63425" y="-5864"/>
                  <a:pt x="83369" y="83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53" name="Google Shape;453;p28"/>
          <p:cNvSpPr/>
          <p:nvPr/>
        </p:nvSpPr>
        <p:spPr>
          <a:xfrm>
            <a:off x="-420671" y="3644834"/>
            <a:ext cx="3589025" cy="2043800"/>
          </a:xfrm>
          <a:custGeom>
            <a:avLst/>
            <a:gdLst/>
            <a:ahLst/>
            <a:cxnLst/>
            <a:rect l="l" t="t" r="r" b="b"/>
            <a:pathLst>
              <a:path w="143561" h="81752" extrusionOk="0">
                <a:moveTo>
                  <a:pt x="110553" y="7369"/>
                </a:moveTo>
                <a:cubicBezTo>
                  <a:pt x="122620" y="14805"/>
                  <a:pt x="137744" y="33568"/>
                  <a:pt x="141808" y="45125"/>
                </a:cubicBezTo>
                <a:cubicBezTo>
                  <a:pt x="145872" y="56682"/>
                  <a:pt x="142578" y="71006"/>
                  <a:pt x="134937" y="76711"/>
                </a:cubicBezTo>
                <a:cubicBezTo>
                  <a:pt x="127296" y="82416"/>
                  <a:pt x="110754" y="78571"/>
                  <a:pt x="95961" y="79357"/>
                </a:cubicBezTo>
                <a:cubicBezTo>
                  <a:pt x="81168" y="80144"/>
                  <a:pt x="60636" y="82633"/>
                  <a:pt x="46177" y="81430"/>
                </a:cubicBezTo>
                <a:cubicBezTo>
                  <a:pt x="31718" y="80227"/>
                  <a:pt x="16891" y="77804"/>
                  <a:pt x="9207" y="72139"/>
                </a:cubicBezTo>
                <a:cubicBezTo>
                  <a:pt x="1524" y="66475"/>
                  <a:pt x="-434" y="56966"/>
                  <a:pt x="76" y="47443"/>
                </a:cubicBezTo>
                <a:cubicBezTo>
                  <a:pt x="586" y="37920"/>
                  <a:pt x="713" y="22822"/>
                  <a:pt x="12268" y="15000"/>
                </a:cubicBezTo>
                <a:cubicBezTo>
                  <a:pt x="23823" y="7178"/>
                  <a:pt x="53024" y="1783"/>
                  <a:pt x="69405" y="511"/>
                </a:cubicBezTo>
                <a:cubicBezTo>
                  <a:pt x="85786" y="-761"/>
                  <a:pt x="98486" y="-67"/>
                  <a:pt x="110553" y="7369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54" name="Google Shape;454;p28"/>
          <p:cNvSpPr txBox="1">
            <a:spLocks noGrp="1"/>
          </p:cNvSpPr>
          <p:nvPr>
            <p:ph type="title"/>
          </p:nvPr>
        </p:nvSpPr>
        <p:spPr>
          <a:xfrm>
            <a:off x="1907175" y="762575"/>
            <a:ext cx="4693500" cy="9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8"/>
          <p:cNvSpPr txBox="1">
            <a:spLocks noGrp="1"/>
          </p:cNvSpPr>
          <p:nvPr>
            <p:ph type="subTitle" idx="1"/>
          </p:nvPr>
        </p:nvSpPr>
        <p:spPr>
          <a:xfrm>
            <a:off x="1907175" y="1984950"/>
            <a:ext cx="4693500" cy="11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9"/>
          <p:cNvSpPr/>
          <p:nvPr/>
        </p:nvSpPr>
        <p:spPr>
          <a:xfrm rot="5400000">
            <a:off x="7179823" y="143906"/>
            <a:ext cx="2375211" cy="1752176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59" name="Google Shape;459;p29"/>
          <p:cNvSpPr/>
          <p:nvPr/>
        </p:nvSpPr>
        <p:spPr>
          <a:xfrm>
            <a:off x="6714689" y="3543450"/>
            <a:ext cx="3637550" cy="2227275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60" name="Google Shape;460;p29"/>
          <p:cNvSpPr/>
          <p:nvPr/>
        </p:nvSpPr>
        <p:spPr>
          <a:xfrm rot="-5279656">
            <a:off x="-936479" y="3173215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61" name="Google Shape;461;p29"/>
          <p:cNvSpPr/>
          <p:nvPr/>
        </p:nvSpPr>
        <p:spPr>
          <a:xfrm rot="5400000">
            <a:off x="6614165" y="227249"/>
            <a:ext cx="3010845" cy="2221119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62" name="Google Shape;462;p29"/>
          <p:cNvSpPr/>
          <p:nvPr/>
        </p:nvSpPr>
        <p:spPr>
          <a:xfrm rot="-5279656">
            <a:off x="-1288904" y="3385640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63" name="Google Shape;463;p29"/>
          <p:cNvSpPr/>
          <p:nvPr/>
        </p:nvSpPr>
        <p:spPr>
          <a:xfrm rot="9339736">
            <a:off x="-419433" y="-750918"/>
            <a:ext cx="3637422" cy="2227197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64" name="Google Shape;464;p29"/>
          <p:cNvSpPr/>
          <p:nvPr/>
        </p:nvSpPr>
        <p:spPr>
          <a:xfrm>
            <a:off x="6273797" y="4532047"/>
            <a:ext cx="265950" cy="261751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9"/>
          <p:cNvSpPr/>
          <p:nvPr/>
        </p:nvSpPr>
        <p:spPr>
          <a:xfrm>
            <a:off x="7229481" y="-167611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3986701" y="222066"/>
            <a:ext cx="293250" cy="281216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2584809" y="4766012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300337" y="2411138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7893123" y="4865830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9"/>
          <p:cNvSpPr/>
          <p:nvPr/>
        </p:nvSpPr>
        <p:spPr>
          <a:xfrm>
            <a:off x="8811569" y="92150"/>
            <a:ext cx="164700" cy="162075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9"/>
          <p:cNvSpPr/>
          <p:nvPr/>
        </p:nvSpPr>
        <p:spPr>
          <a:xfrm>
            <a:off x="-111476" y="143899"/>
            <a:ext cx="659600" cy="655124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9"/>
          <p:cNvSpPr/>
          <p:nvPr/>
        </p:nvSpPr>
        <p:spPr>
          <a:xfrm>
            <a:off x="383429" y="436996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29"/>
          <p:cNvSpPr/>
          <p:nvPr/>
        </p:nvSpPr>
        <p:spPr>
          <a:xfrm>
            <a:off x="8430774" y="4190136"/>
            <a:ext cx="659600" cy="655124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"/>
          <p:cNvSpPr/>
          <p:nvPr/>
        </p:nvSpPr>
        <p:spPr>
          <a:xfrm rot="-5400000">
            <a:off x="-549888" y="3157442"/>
            <a:ext cx="2375211" cy="1752176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76" name="Google Shape;476;p30"/>
          <p:cNvSpPr/>
          <p:nvPr/>
        </p:nvSpPr>
        <p:spPr>
          <a:xfrm rot="10800000">
            <a:off x="-1347093" y="-717201"/>
            <a:ext cx="3637550" cy="2227275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77" name="Google Shape;477;p30"/>
          <p:cNvSpPr/>
          <p:nvPr/>
        </p:nvSpPr>
        <p:spPr>
          <a:xfrm rot="5520344">
            <a:off x="6930686" y="-1143479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78" name="Google Shape;478;p30"/>
          <p:cNvSpPr/>
          <p:nvPr/>
        </p:nvSpPr>
        <p:spPr>
          <a:xfrm rot="-5400000">
            <a:off x="-619864" y="2605155"/>
            <a:ext cx="3010845" cy="2221119"/>
          </a:xfrm>
          <a:custGeom>
            <a:avLst/>
            <a:gdLst/>
            <a:ahLst/>
            <a:cxnLst/>
            <a:rect l="l" t="t" r="r" b="b"/>
            <a:pathLst>
              <a:path w="78280" h="60587" extrusionOk="0">
                <a:moveTo>
                  <a:pt x="4028" y="17851"/>
                </a:moveTo>
                <a:cubicBezTo>
                  <a:pt x="1615" y="26360"/>
                  <a:pt x="-2068" y="45029"/>
                  <a:pt x="1742" y="52141"/>
                </a:cubicBezTo>
                <a:cubicBezTo>
                  <a:pt x="5552" y="59253"/>
                  <a:pt x="16982" y="60396"/>
                  <a:pt x="26888" y="60523"/>
                </a:cubicBezTo>
                <a:cubicBezTo>
                  <a:pt x="36794" y="60650"/>
                  <a:pt x="53431" y="58110"/>
                  <a:pt x="61178" y="52903"/>
                </a:cubicBezTo>
                <a:cubicBezTo>
                  <a:pt x="68925" y="47696"/>
                  <a:pt x="71338" y="37282"/>
                  <a:pt x="73370" y="29281"/>
                </a:cubicBezTo>
                <a:cubicBezTo>
                  <a:pt x="75402" y="21280"/>
                  <a:pt x="82895" y="9596"/>
                  <a:pt x="73370" y="4897"/>
                </a:cubicBezTo>
                <a:cubicBezTo>
                  <a:pt x="63845" y="198"/>
                  <a:pt x="27777" y="-1072"/>
                  <a:pt x="16220" y="1087"/>
                </a:cubicBezTo>
                <a:cubicBezTo>
                  <a:pt x="4663" y="3246"/>
                  <a:pt x="6441" y="9342"/>
                  <a:pt x="4028" y="17851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79" name="Google Shape;479;p30"/>
          <p:cNvSpPr/>
          <p:nvPr/>
        </p:nvSpPr>
        <p:spPr>
          <a:xfrm rot="5520344">
            <a:off x="7283111" y="-1355904"/>
            <a:ext cx="3010938" cy="3023788"/>
          </a:xfrm>
          <a:custGeom>
            <a:avLst/>
            <a:gdLst/>
            <a:ahLst/>
            <a:cxnLst/>
            <a:rect l="l" t="t" r="r" b="b"/>
            <a:pathLst>
              <a:path w="120436" h="120950" extrusionOk="0">
                <a:moveTo>
                  <a:pt x="92813" y="119698"/>
                </a:moveTo>
                <a:cubicBezTo>
                  <a:pt x="77827" y="126683"/>
                  <a:pt x="45061" y="102045"/>
                  <a:pt x="30329" y="89980"/>
                </a:cubicBezTo>
                <a:cubicBezTo>
                  <a:pt x="15597" y="77915"/>
                  <a:pt x="8866" y="60135"/>
                  <a:pt x="4421" y="47308"/>
                </a:cubicBezTo>
                <a:cubicBezTo>
                  <a:pt x="-24" y="34481"/>
                  <a:pt x="-2183" y="20892"/>
                  <a:pt x="3659" y="13018"/>
                </a:cubicBezTo>
                <a:cubicBezTo>
                  <a:pt x="9501" y="5144"/>
                  <a:pt x="25376" y="318"/>
                  <a:pt x="39473" y="64"/>
                </a:cubicBezTo>
                <a:cubicBezTo>
                  <a:pt x="53570" y="-190"/>
                  <a:pt x="74779" y="3493"/>
                  <a:pt x="88241" y="11494"/>
                </a:cubicBezTo>
                <a:cubicBezTo>
                  <a:pt x="101703" y="19495"/>
                  <a:pt x="119483" y="30036"/>
                  <a:pt x="120245" y="48070"/>
                </a:cubicBezTo>
                <a:cubicBezTo>
                  <a:pt x="121007" y="66104"/>
                  <a:pt x="107799" y="112713"/>
                  <a:pt x="92813" y="119698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80" name="Google Shape;480;p30"/>
          <p:cNvSpPr/>
          <p:nvPr/>
        </p:nvSpPr>
        <p:spPr>
          <a:xfrm rot="-1460264">
            <a:off x="5787157" y="3577245"/>
            <a:ext cx="3637422" cy="2227197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481" name="Google Shape;481;p30"/>
          <p:cNvSpPr/>
          <p:nvPr/>
        </p:nvSpPr>
        <p:spPr>
          <a:xfrm rot="10800000">
            <a:off x="2250799" y="237538"/>
            <a:ext cx="265950" cy="261751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0"/>
          <p:cNvSpPr/>
          <p:nvPr/>
        </p:nvSpPr>
        <p:spPr>
          <a:xfrm rot="10800000">
            <a:off x="1853128" y="4791777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0"/>
          <p:cNvSpPr/>
          <p:nvPr/>
        </p:nvSpPr>
        <p:spPr>
          <a:xfrm rot="10800000">
            <a:off x="8640195" y="2344867"/>
            <a:ext cx="293250" cy="281216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0"/>
          <p:cNvSpPr/>
          <p:nvPr/>
        </p:nvSpPr>
        <p:spPr>
          <a:xfrm rot="10800000">
            <a:off x="6401172" y="228636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0"/>
          <p:cNvSpPr/>
          <p:nvPr/>
        </p:nvSpPr>
        <p:spPr>
          <a:xfrm rot="10800000">
            <a:off x="5813117" y="451149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30"/>
          <p:cNvSpPr/>
          <p:nvPr/>
        </p:nvSpPr>
        <p:spPr>
          <a:xfrm rot="10800000">
            <a:off x="362925" y="292139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0"/>
          <p:cNvSpPr/>
          <p:nvPr/>
        </p:nvSpPr>
        <p:spPr>
          <a:xfrm rot="10800000">
            <a:off x="280802" y="4609812"/>
            <a:ext cx="164700" cy="162075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0"/>
          <p:cNvSpPr/>
          <p:nvPr/>
        </p:nvSpPr>
        <p:spPr>
          <a:xfrm rot="10800000">
            <a:off x="8457021" y="4254502"/>
            <a:ext cx="659600" cy="655124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0"/>
          <p:cNvSpPr/>
          <p:nvPr/>
        </p:nvSpPr>
        <p:spPr>
          <a:xfrm rot="10800000">
            <a:off x="8457021" y="521468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0"/>
          <p:cNvSpPr/>
          <p:nvPr/>
        </p:nvSpPr>
        <p:spPr>
          <a:xfrm rot="10800000">
            <a:off x="33346" y="1510064"/>
            <a:ext cx="659600" cy="655124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950349B-FDE3-4BAE-AB61-0E2CB3F6BAE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dist="47625" dir="8220000" algn="bl" rotWithShape="0">
              <a:schemeClr val="lt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uckiest Guy"/>
              <a:buNone/>
              <a:defRPr sz="3500">
                <a:solidFill>
                  <a:schemeClr val="dk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●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○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■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●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○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■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●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olengo"/>
              <a:buChar char="○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Molengo"/>
              <a:buChar char="■"/>
              <a:defRPr>
                <a:solidFill>
                  <a:schemeClr val="lt2"/>
                </a:solidFill>
                <a:latin typeface="Molengo"/>
                <a:ea typeface="Molengo"/>
                <a:cs typeface="Molengo"/>
                <a:sym typeface="Moleng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E8A11-C4D4-427E-B7A4-1673BC81E0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596" y="-4365522"/>
            <a:ext cx="1061883" cy="1061883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BC341-E586-472C-A8CA-DE28FE0F5E9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275" y="10210800"/>
            <a:ext cx="1061883" cy="1061883"/>
          </a:xfrm>
          <a:prstGeom prst="ellipse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6" r:id="rId4"/>
    <p:sldLayoutId id="2147483658" r:id="rId5"/>
    <p:sldLayoutId id="2147483659" r:id="rId6"/>
    <p:sldLayoutId id="2147483674" r:id="rId7"/>
    <p:sldLayoutId id="2147483675" r:id="rId8"/>
    <p:sldLayoutId id="2147483676" r:id="rId9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39"/>
          <p:cNvGrpSpPr/>
          <p:nvPr/>
        </p:nvGrpSpPr>
        <p:grpSpPr>
          <a:xfrm>
            <a:off x="300446" y="564424"/>
            <a:ext cx="8543108" cy="4014651"/>
            <a:chOff x="504324" y="348488"/>
            <a:chExt cx="8268679" cy="918177"/>
          </a:xfrm>
        </p:grpSpPr>
        <p:sp>
          <p:nvSpPr>
            <p:cNvPr id="816" name="Google Shape;816;p39"/>
            <p:cNvSpPr/>
            <p:nvPr/>
          </p:nvSpPr>
          <p:spPr>
            <a:xfrm>
              <a:off x="504324" y="348488"/>
              <a:ext cx="8268679" cy="918177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661227" y="411812"/>
              <a:ext cx="7954849" cy="791518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32;p3">
            <a:extLst>
              <a:ext uri="{FF2B5EF4-FFF2-40B4-BE49-F238E27FC236}">
                <a16:creationId xmlns:a16="http://schemas.microsoft.com/office/drawing/2014/main" id="{8029B51B-71D8-F651-EBEC-E7687F377360}"/>
              </a:ext>
            </a:extLst>
          </p:cNvPr>
          <p:cNvSpPr/>
          <p:nvPr/>
        </p:nvSpPr>
        <p:spPr>
          <a:xfrm rot="10800000">
            <a:off x="8398841" y="4347330"/>
            <a:ext cx="411040" cy="408238"/>
          </a:xfrm>
          <a:custGeom>
            <a:avLst/>
            <a:gdLst/>
            <a:ahLst/>
            <a:cxnLst/>
            <a:rect l="l" t="t" r="r" b="b"/>
            <a:pathLst>
              <a:path w="737" h="732" extrusionOk="0">
                <a:moveTo>
                  <a:pt x="369" y="1"/>
                </a:moveTo>
                <a:cubicBezTo>
                  <a:pt x="363" y="1"/>
                  <a:pt x="358" y="3"/>
                  <a:pt x="358" y="8"/>
                </a:cubicBezTo>
                <a:lnTo>
                  <a:pt x="274" y="261"/>
                </a:lnTo>
                <a:cubicBezTo>
                  <a:pt x="274" y="261"/>
                  <a:pt x="274" y="271"/>
                  <a:pt x="263" y="271"/>
                </a:cubicBezTo>
                <a:lnTo>
                  <a:pt x="11" y="355"/>
                </a:lnTo>
                <a:cubicBezTo>
                  <a:pt x="1" y="355"/>
                  <a:pt x="1" y="376"/>
                  <a:pt x="11" y="376"/>
                </a:cubicBezTo>
                <a:lnTo>
                  <a:pt x="263" y="460"/>
                </a:lnTo>
                <a:cubicBezTo>
                  <a:pt x="263" y="460"/>
                  <a:pt x="274" y="460"/>
                  <a:pt x="274" y="471"/>
                </a:cubicBezTo>
                <a:lnTo>
                  <a:pt x="358" y="723"/>
                </a:lnTo>
                <a:cubicBezTo>
                  <a:pt x="358" y="728"/>
                  <a:pt x="363" y="731"/>
                  <a:pt x="369" y="731"/>
                </a:cubicBezTo>
                <a:cubicBezTo>
                  <a:pt x="374" y="731"/>
                  <a:pt x="379" y="728"/>
                  <a:pt x="379" y="723"/>
                </a:cubicBezTo>
                <a:lnTo>
                  <a:pt x="474" y="460"/>
                </a:lnTo>
                <a:lnTo>
                  <a:pt x="474" y="460"/>
                </a:lnTo>
                <a:cubicBezTo>
                  <a:pt x="470" y="464"/>
                  <a:pt x="468" y="465"/>
                  <a:pt x="467" y="465"/>
                </a:cubicBezTo>
                <a:cubicBezTo>
                  <a:pt x="464" y="465"/>
                  <a:pt x="467" y="460"/>
                  <a:pt x="474" y="460"/>
                </a:cubicBezTo>
                <a:lnTo>
                  <a:pt x="726" y="376"/>
                </a:lnTo>
                <a:cubicBezTo>
                  <a:pt x="736" y="376"/>
                  <a:pt x="736" y="355"/>
                  <a:pt x="726" y="355"/>
                </a:cubicBezTo>
                <a:lnTo>
                  <a:pt x="474" y="271"/>
                </a:lnTo>
                <a:cubicBezTo>
                  <a:pt x="474" y="271"/>
                  <a:pt x="463" y="271"/>
                  <a:pt x="463" y="261"/>
                </a:cubicBezTo>
                <a:lnTo>
                  <a:pt x="379" y="8"/>
                </a:lnTo>
                <a:cubicBezTo>
                  <a:pt x="379" y="3"/>
                  <a:pt x="374" y="1"/>
                  <a:pt x="36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713231" y="4603996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;p3">
            <a:extLst>
              <a:ext uri="{FF2B5EF4-FFF2-40B4-BE49-F238E27FC236}">
                <a16:creationId xmlns:a16="http://schemas.microsoft.com/office/drawing/2014/main" id="{70AD52AB-BB08-A8DF-FDAF-FA8337CBCE6B}"/>
              </a:ext>
            </a:extLst>
          </p:cNvPr>
          <p:cNvSpPr/>
          <p:nvPr/>
        </p:nvSpPr>
        <p:spPr>
          <a:xfrm rot="10800000">
            <a:off x="204513" y="1095873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;p3">
            <a:extLst>
              <a:ext uri="{FF2B5EF4-FFF2-40B4-BE49-F238E27FC236}">
                <a16:creationId xmlns:a16="http://schemas.microsoft.com/office/drawing/2014/main" id="{F641661E-7DD2-92A4-399D-1E60AD85E801}"/>
              </a:ext>
            </a:extLst>
          </p:cNvPr>
          <p:cNvSpPr/>
          <p:nvPr/>
        </p:nvSpPr>
        <p:spPr>
          <a:xfrm rot="10800000">
            <a:off x="6206271" y="4842183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DF0CB4-8858-8DFF-C70C-C8F79806E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9" b="89923" l="7438" r="90000">
                        <a14:foregroundMark x1="9938" y1="23087" x2="7438" y2="41071"/>
                        <a14:foregroundMark x1="7438" y1="41071" x2="8125" y2="71301"/>
                        <a14:foregroundMark x1="44813" y1="50638" x2="38250" y2="65561"/>
                        <a14:foregroundMark x1="38250" y1="65561" x2="38250" y2="65561"/>
                        <a14:foregroundMark x1="69000" y1="75638" x2="71375" y2="83036"/>
                        <a14:foregroundMark x1="71375" y1="64413" x2="72813" y2="89413"/>
                        <a14:foregroundMark x1="60313" y1="73214" x2="60313" y2="81378"/>
                        <a14:foregroundMark x1="56313" y1="74107" x2="56125" y2="78571"/>
                        <a14:foregroundMark x1="44438" y1="56250" x2="40250" y2="65944"/>
                        <a14:foregroundMark x1="42813" y1="61990" x2="46000" y2="70791"/>
                        <a14:foregroundMark x1="29375" y1="68750" x2="33938" y2="83418"/>
                        <a14:foregroundMark x1="34125" y1="89923" x2="33313" y2="86607"/>
                        <a14:foregroundMark x1="28563" y1="88265" x2="28563" y2="83418"/>
                        <a14:foregroundMark x1="30375" y1="73214" x2="28375" y2="75638"/>
                        <a14:foregroundMark x1="33938" y1="69260" x2="35500" y2="70408"/>
                        <a14:foregroundMark x1="45625" y1="89923" x2="45813" y2="89923"/>
                        <a14:foregroundMark x1="60313" y1="88265" x2="59500" y2="88648"/>
                        <a14:foregroundMark x1="18750" y1="88903" x2="19813" y2="89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71" y="1519646"/>
            <a:ext cx="6208191" cy="3042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EA32E-F287-5892-E483-10C36D03C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16" y="1095850"/>
            <a:ext cx="8486368" cy="223742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/>
          <p:nvPr/>
        </p:nvSpPr>
        <p:spPr>
          <a:xfrm>
            <a:off x="222068" y="224790"/>
            <a:ext cx="8651965" cy="4808764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8706258" y="19745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;p3">
            <a:extLst>
              <a:ext uri="{FF2B5EF4-FFF2-40B4-BE49-F238E27FC236}">
                <a16:creationId xmlns:a16="http://schemas.microsoft.com/office/drawing/2014/main" id="{F641661E-7DD2-92A4-399D-1E60AD85E801}"/>
              </a:ext>
            </a:extLst>
          </p:cNvPr>
          <p:cNvSpPr/>
          <p:nvPr/>
        </p:nvSpPr>
        <p:spPr>
          <a:xfrm rot="10800000">
            <a:off x="6206271" y="4842183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16B80-2EF9-8924-6A12-8F52B079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8" t="7450" r="10043" b="54910"/>
          <a:stretch/>
        </p:blipFill>
        <p:spPr>
          <a:xfrm>
            <a:off x="335823" y="340593"/>
            <a:ext cx="905748" cy="923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EB4304-EA30-2EC0-A229-AD6FD6844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1" t="3427" r="23032" b="887"/>
          <a:stretch/>
        </p:blipFill>
        <p:spPr>
          <a:xfrm flipH="1">
            <a:off x="6288810" y="1689463"/>
            <a:ext cx="2445885" cy="3230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BF0532-3A5A-9BA1-0E46-3D9387140556}"/>
              </a:ext>
            </a:extLst>
          </p:cNvPr>
          <p:cNvSpPr txBox="1"/>
          <p:nvPr/>
        </p:nvSpPr>
        <p:spPr>
          <a:xfrm>
            <a:off x="1417301" y="532854"/>
            <a:ext cx="71730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17,5%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17,5%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45E236-1E1E-F3A9-04EB-66D1BBAA44A3}"/>
              </a:ext>
            </a:extLst>
          </p:cNvPr>
          <p:cNvGrpSpPr/>
          <p:nvPr/>
        </p:nvGrpSpPr>
        <p:grpSpPr>
          <a:xfrm>
            <a:off x="2684477" y="2798252"/>
            <a:ext cx="2952464" cy="1935894"/>
            <a:chOff x="3405051" y="3030583"/>
            <a:chExt cx="2373084" cy="1598022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AEC1154F-9189-9306-B375-356FA750BBF1}"/>
                </a:ext>
              </a:extLst>
            </p:cNvPr>
            <p:cNvSpPr/>
            <p:nvPr/>
          </p:nvSpPr>
          <p:spPr>
            <a:xfrm>
              <a:off x="3405051" y="3030583"/>
              <a:ext cx="2333897" cy="1550126"/>
            </a:xfrm>
            <a:prstGeom prst="cloudCallout">
              <a:avLst>
                <a:gd name="adj1" fmla="val 79913"/>
                <a:gd name="adj2" fmla="val -45365"/>
              </a:avLst>
            </a:prstGeom>
            <a:solidFill>
              <a:srgbClr val="ED5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hought Bubble: Cloud 15">
              <a:extLst>
                <a:ext uri="{FF2B5EF4-FFF2-40B4-BE49-F238E27FC236}">
                  <a16:creationId xmlns:a16="http://schemas.microsoft.com/office/drawing/2014/main" id="{7C0AEB2A-59F7-32CA-0E41-79E894F44F75}"/>
                </a:ext>
              </a:extLst>
            </p:cNvPr>
            <p:cNvSpPr/>
            <p:nvPr/>
          </p:nvSpPr>
          <p:spPr>
            <a:xfrm>
              <a:off x="3444238" y="3078479"/>
              <a:ext cx="2333897" cy="1550126"/>
            </a:xfrm>
            <a:prstGeom prst="cloudCallout">
              <a:avLst>
                <a:gd name="adj1" fmla="val 79913"/>
                <a:gd name="adj2" fmla="val -45365"/>
              </a:avLst>
            </a:prstGeom>
            <a:solidFill>
              <a:schemeClr val="bg2"/>
            </a:solidFill>
            <a:ln>
              <a:solidFill>
                <a:srgbClr val="ED5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24415DB-7EAA-E1F3-F677-12D059C41A85}"/>
              </a:ext>
            </a:extLst>
          </p:cNvPr>
          <p:cNvSpPr txBox="1"/>
          <p:nvPr/>
        </p:nvSpPr>
        <p:spPr>
          <a:xfrm rot="21213520">
            <a:off x="2945677" y="3137606"/>
            <a:ext cx="25208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17,5%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trăm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Google Shape;1248;p33">
            <a:extLst>
              <a:ext uri="{FF2B5EF4-FFF2-40B4-BE49-F238E27FC236}">
                <a16:creationId xmlns:a16="http://schemas.microsoft.com/office/drawing/2014/main" id="{4A44E049-1D6E-0B1C-C4FB-EA6F43CED8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450" r="15908"/>
          <a:stretch/>
        </p:blipFill>
        <p:spPr>
          <a:xfrm rot="19495220">
            <a:off x="407505" y="3231236"/>
            <a:ext cx="1503304" cy="2127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81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/>
          <p:nvPr/>
        </p:nvSpPr>
        <p:spPr>
          <a:xfrm>
            <a:off x="222068" y="224790"/>
            <a:ext cx="8651965" cy="4808764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8706258" y="19745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;p3">
            <a:extLst>
              <a:ext uri="{FF2B5EF4-FFF2-40B4-BE49-F238E27FC236}">
                <a16:creationId xmlns:a16="http://schemas.microsoft.com/office/drawing/2014/main" id="{F641661E-7DD2-92A4-399D-1E60AD85E801}"/>
              </a:ext>
            </a:extLst>
          </p:cNvPr>
          <p:cNvSpPr/>
          <p:nvPr/>
        </p:nvSpPr>
        <p:spPr>
          <a:xfrm rot="10800000">
            <a:off x="6206271" y="4842183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16B80-2EF9-8924-6A12-8F52B079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8" t="7450" r="10043" b="54910"/>
          <a:stretch/>
        </p:blipFill>
        <p:spPr>
          <a:xfrm>
            <a:off x="335823" y="340593"/>
            <a:ext cx="905748" cy="923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EB4304-EA30-2EC0-A229-AD6FD6844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1" t="3427" r="23032" b="887"/>
          <a:stretch/>
        </p:blipFill>
        <p:spPr>
          <a:xfrm flipH="1">
            <a:off x="6288810" y="1689463"/>
            <a:ext cx="2445885" cy="3230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BF0532-3A5A-9BA1-0E46-3D9387140556}"/>
              </a:ext>
            </a:extLst>
          </p:cNvPr>
          <p:cNvSpPr txBox="1"/>
          <p:nvPr/>
        </p:nvSpPr>
        <p:spPr>
          <a:xfrm>
            <a:off x="1417301" y="532854"/>
            <a:ext cx="71730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lphaLcParenR"/>
            </a:pP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17,5%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</a:p>
          <a:p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 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17,5%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....</a:t>
            </a:r>
          </a:p>
        </p:txBody>
      </p:sp>
      <p:sp>
        <p:nvSpPr>
          <p:cNvPr id="2" name="Google Shape;670;p37">
            <a:extLst>
              <a:ext uri="{FF2B5EF4-FFF2-40B4-BE49-F238E27FC236}">
                <a16:creationId xmlns:a16="http://schemas.microsoft.com/office/drawing/2014/main" id="{9CD10478-BD87-B870-B40F-F769A0EF9372}"/>
              </a:ext>
            </a:extLst>
          </p:cNvPr>
          <p:cNvSpPr/>
          <p:nvPr/>
        </p:nvSpPr>
        <p:spPr>
          <a:xfrm>
            <a:off x="880845" y="3031908"/>
            <a:ext cx="5189990" cy="1649380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AFF5C8-3563-6603-2EA6-8BD7AEC20113}"/>
              </a:ext>
            </a:extLst>
          </p:cNvPr>
          <p:cNvSpPr txBox="1"/>
          <p:nvPr/>
        </p:nvSpPr>
        <p:spPr>
          <a:xfrm>
            <a:off x="679507" y="3499567"/>
            <a:ext cx="557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17% = 10% + 5% + 2,5%</a:t>
            </a:r>
          </a:p>
        </p:txBody>
      </p:sp>
    </p:spTree>
    <p:extLst>
      <p:ext uri="{BB962C8B-B14F-4D97-AF65-F5344CB8AC3E}">
        <p14:creationId xmlns:p14="http://schemas.microsoft.com/office/powerpoint/2010/main" val="383825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/>
          <p:nvPr/>
        </p:nvSpPr>
        <p:spPr>
          <a:xfrm>
            <a:off x="222068" y="224790"/>
            <a:ext cx="8651965" cy="4808764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69187-2CBF-B8B8-D628-C0D7B8002325}"/>
              </a:ext>
            </a:extLst>
          </p:cNvPr>
          <p:cNvSpPr txBox="1"/>
          <p:nvPr/>
        </p:nvSpPr>
        <p:spPr>
          <a:xfrm>
            <a:off x="419450" y="1892458"/>
            <a:ext cx="60904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...%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lvl="2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...%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lvl="2"/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...%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lvl="2"/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 17,5%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....</a:t>
            </a:r>
            <a:endParaRPr lang="en-US" sz="20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8706258" y="19745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16B80-2EF9-8924-6A12-8F52B079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8" t="7450" r="10043" b="54910"/>
          <a:stretch/>
        </p:blipFill>
        <p:spPr>
          <a:xfrm>
            <a:off x="335823" y="340593"/>
            <a:ext cx="905748" cy="923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BF0532-3A5A-9BA1-0E46-3D9387140556}"/>
              </a:ext>
            </a:extLst>
          </p:cNvPr>
          <p:cNvSpPr txBox="1"/>
          <p:nvPr/>
        </p:nvSpPr>
        <p:spPr>
          <a:xfrm>
            <a:off x="1146224" y="1178174"/>
            <a:ext cx="71730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Clr>
                <a:srgbClr val="FF0000"/>
              </a:buClr>
              <a:buAutoNum type="alphaLcParenR"/>
            </a:pP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17,5%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240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B2F824-2639-43A1-95AE-F203F5E42F13}"/>
              </a:ext>
            </a:extLst>
          </p:cNvPr>
          <p:cNvSpPr txBox="1"/>
          <p:nvPr/>
        </p:nvSpPr>
        <p:spPr>
          <a:xfrm>
            <a:off x="1119328" y="2264869"/>
            <a:ext cx="550081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9444B-D690-4CC7-7834-FC4663D3DC55}"/>
              </a:ext>
            </a:extLst>
          </p:cNvPr>
          <p:cNvSpPr txBox="1"/>
          <p:nvPr/>
        </p:nvSpPr>
        <p:spPr>
          <a:xfrm>
            <a:off x="1270414" y="2712081"/>
            <a:ext cx="407066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CB0150-71B9-92AE-18C6-7BF452B85514}"/>
              </a:ext>
            </a:extLst>
          </p:cNvPr>
          <p:cNvSpPr txBox="1"/>
          <p:nvPr/>
        </p:nvSpPr>
        <p:spPr>
          <a:xfrm>
            <a:off x="1030008" y="3175907"/>
            <a:ext cx="639402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0FA3AF-1266-84B9-3B42-B59D09C234B2}"/>
              </a:ext>
            </a:extLst>
          </p:cNvPr>
          <p:cNvSpPr txBox="1"/>
          <p:nvPr/>
        </p:nvSpPr>
        <p:spPr>
          <a:xfrm>
            <a:off x="3624721" y="2241713"/>
            <a:ext cx="687219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C3312D-D922-F784-AE06-8C468006DEB6}"/>
              </a:ext>
            </a:extLst>
          </p:cNvPr>
          <p:cNvSpPr txBox="1"/>
          <p:nvPr/>
        </p:nvSpPr>
        <p:spPr>
          <a:xfrm>
            <a:off x="3591163" y="2707410"/>
            <a:ext cx="692335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BA1934-045B-FA40-9AAD-31DA799193C2}"/>
              </a:ext>
            </a:extLst>
          </p:cNvPr>
          <p:cNvSpPr txBox="1"/>
          <p:nvPr/>
        </p:nvSpPr>
        <p:spPr>
          <a:xfrm>
            <a:off x="3624717" y="3179578"/>
            <a:ext cx="431073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F8154D-429D-B434-C928-44A4330A240B}"/>
              </a:ext>
            </a:extLst>
          </p:cNvPr>
          <p:cNvSpPr txBox="1"/>
          <p:nvPr/>
        </p:nvSpPr>
        <p:spPr>
          <a:xfrm>
            <a:off x="4026715" y="3601731"/>
            <a:ext cx="798761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FD033F7B-AE52-527C-6DB6-62B72C5B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95" y="2189525"/>
            <a:ext cx="2827061" cy="282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17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/>
          <p:nvPr/>
        </p:nvSpPr>
        <p:spPr>
          <a:xfrm>
            <a:off x="222068" y="224790"/>
            <a:ext cx="8651965" cy="4808764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8706258" y="19745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16B80-2EF9-8924-6A12-8F52B079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8" t="7450" r="10043" b="54910"/>
          <a:stretch/>
        </p:blipFill>
        <p:spPr>
          <a:xfrm>
            <a:off x="327433" y="399316"/>
            <a:ext cx="1138513" cy="11610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96905-8FDB-C9A9-A51C-683674217927}"/>
              </a:ext>
            </a:extLst>
          </p:cNvPr>
          <p:cNvSpPr txBox="1"/>
          <p:nvPr/>
        </p:nvSpPr>
        <p:spPr>
          <a:xfrm>
            <a:off x="947957" y="1491805"/>
            <a:ext cx="560384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10% </a:t>
            </a:r>
            <a:r>
              <a:rPr lang="fr-FR" sz="2800" b="1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520 là 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 algn="just"/>
            <a:endParaRPr lang="fr-FR" sz="2800" b="1" i="0" dirty="0">
              <a:solidFill>
                <a:srgbClr val="0808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520 là 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pPr algn="just"/>
            <a:endParaRPr lang="fr-FR" sz="2800" b="1" i="0" dirty="0">
              <a:solidFill>
                <a:srgbClr val="0808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520 là 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</a:p>
          <a:p>
            <a:pPr algn="just"/>
            <a:endParaRPr lang="fr-FR" sz="2800" b="1" i="0" dirty="0">
              <a:solidFill>
                <a:srgbClr val="08080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800" b="1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520 là </a:t>
            </a:r>
            <a:r>
              <a:rPr lang="fr-FR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182</a:t>
            </a:r>
            <a:r>
              <a:rPr lang="fr-FR" sz="2800" b="1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E43F2F77-3965-2211-77ED-7859A6A7A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66" y="1964102"/>
            <a:ext cx="3179398" cy="31793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D21D84-03E5-FD03-CCF3-D2AE37719973}"/>
              </a:ext>
            </a:extLst>
          </p:cNvPr>
          <p:cNvSpPr txBox="1"/>
          <p:nvPr/>
        </p:nvSpPr>
        <p:spPr>
          <a:xfrm>
            <a:off x="1528355" y="743095"/>
            <a:ext cx="60872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35%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520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6052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3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04;p44">
            <a:extLst>
              <a:ext uri="{FF2B5EF4-FFF2-40B4-BE49-F238E27FC236}">
                <a16:creationId xmlns:a16="http://schemas.microsoft.com/office/drawing/2014/main" id="{28D7B0D3-FC49-50F4-D37B-377FE07E96C5}"/>
              </a:ext>
            </a:extLst>
          </p:cNvPr>
          <p:cNvGrpSpPr/>
          <p:nvPr/>
        </p:nvGrpSpPr>
        <p:grpSpPr>
          <a:xfrm>
            <a:off x="130629" y="250361"/>
            <a:ext cx="8847908" cy="4660196"/>
            <a:chOff x="44797" y="5087174"/>
            <a:chExt cx="6387407" cy="4069793"/>
          </a:xfrm>
        </p:grpSpPr>
        <p:sp>
          <p:nvSpPr>
            <p:cNvPr id="4" name="Google Shape;1006;p44">
              <a:extLst>
                <a:ext uri="{FF2B5EF4-FFF2-40B4-BE49-F238E27FC236}">
                  <a16:creationId xmlns:a16="http://schemas.microsoft.com/office/drawing/2014/main" id="{8AD9EA29-1A12-9390-8630-A9E3E94914B3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09;p44">
              <a:extLst>
                <a:ext uri="{FF2B5EF4-FFF2-40B4-BE49-F238E27FC236}">
                  <a16:creationId xmlns:a16="http://schemas.microsoft.com/office/drawing/2014/main" id="{8BE50D97-965D-561A-F0C4-E13E414BBFFB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054C43B-9648-5A2D-242C-5D86171D1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1" t="53193" r="47633" b="9167"/>
          <a:stretch/>
        </p:blipFill>
        <p:spPr>
          <a:xfrm>
            <a:off x="432016" y="374468"/>
            <a:ext cx="1414201" cy="1254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7AF8ED-7449-8620-E2ED-DEB3A0915AA7}"/>
              </a:ext>
            </a:extLst>
          </p:cNvPr>
          <p:cNvSpPr txBox="1"/>
          <p:nvPr/>
        </p:nvSpPr>
        <p:spPr>
          <a:xfrm>
            <a:off x="1784997" y="812444"/>
            <a:ext cx="59077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80808"/>
                </a:solidFill>
                <a:effectLst/>
                <a:latin typeface="+mj-lt"/>
              </a:rPr>
              <a:t>Biết tỉ số thể tích của hai phần lập phương là 2 : 3</a:t>
            </a:r>
            <a:endParaRPr lang="en-US" sz="2000" b="1" dirty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E5089-4E4D-FE30-92F3-0F3A0CF18DDA}"/>
              </a:ext>
            </a:extLst>
          </p:cNvPr>
          <p:cNvSpPr txBox="1"/>
          <p:nvPr/>
        </p:nvSpPr>
        <p:spPr>
          <a:xfrm>
            <a:off x="1736522" y="1245269"/>
            <a:ext cx="70551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000" b="1" i="0" dirty="0">
                <a:effectLst/>
                <a:latin typeface="+mj-lt"/>
              </a:rPr>
              <a:t>Thể tích của hình lập phương lớn bằng bao nhiêu phần trăm thể tích của hình lập phương bé?</a:t>
            </a:r>
            <a:endParaRPr lang="en-US" sz="2000" b="1" i="0" dirty="0">
              <a:effectLst/>
              <a:latin typeface="+mj-lt"/>
            </a:endParaRPr>
          </a:p>
          <a:p>
            <a:endParaRPr lang="vi-VN" sz="2000" b="1" i="0" dirty="0">
              <a:effectLst/>
              <a:latin typeface="+mj-lt"/>
            </a:endParaRPr>
          </a:p>
          <a:p>
            <a:r>
              <a:rPr lang="vi-VN" sz="2000" b="1" i="0" dirty="0">
                <a:effectLst/>
                <a:latin typeface="+mj-lt"/>
              </a:rPr>
              <a:t>b) Tính thể tích của hình lập phương lớn.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65C740D9-6688-F13C-4CB0-4B01FDB257A5}"/>
              </a:ext>
            </a:extLst>
          </p:cNvPr>
          <p:cNvSpPr/>
          <p:nvPr/>
        </p:nvSpPr>
        <p:spPr>
          <a:xfrm>
            <a:off x="2874787" y="3175758"/>
            <a:ext cx="914400" cy="914400"/>
          </a:xfrm>
          <a:prstGeom prst="cube">
            <a:avLst/>
          </a:prstGeom>
          <a:solidFill>
            <a:srgbClr val="A2D668"/>
          </a:solidFill>
          <a:ln w="31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EF624D1D-B4BC-C981-CE27-B9A2013637DD}"/>
              </a:ext>
            </a:extLst>
          </p:cNvPr>
          <p:cNvSpPr/>
          <p:nvPr/>
        </p:nvSpPr>
        <p:spPr>
          <a:xfrm>
            <a:off x="4572000" y="2773085"/>
            <a:ext cx="1371600" cy="1371600"/>
          </a:xfrm>
          <a:prstGeom prst="cube">
            <a:avLst/>
          </a:prstGeom>
          <a:solidFill>
            <a:srgbClr val="A2D668"/>
          </a:solidFill>
          <a:ln w="3175">
            <a:solidFill>
              <a:srgbClr val="080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B6180E-A605-49CD-DAB1-53505F720BD7}"/>
              </a:ext>
            </a:extLst>
          </p:cNvPr>
          <p:cNvSpPr txBox="1"/>
          <p:nvPr/>
        </p:nvSpPr>
        <p:spPr>
          <a:xfrm>
            <a:off x="2583809" y="4177717"/>
            <a:ext cx="17616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399"/>
                </a:solidFill>
                <a:latin typeface="Arial" panose="020B0604020202020204" pitchFamily="34" charset="0"/>
              </a:rPr>
              <a:t>Thể</a:t>
            </a:r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3399"/>
                </a:solidFill>
                <a:latin typeface="Arial" panose="020B0604020202020204" pitchFamily="34" charset="0"/>
              </a:rPr>
              <a:t>tích</a:t>
            </a:r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</a:rPr>
              <a:t>: 64</a:t>
            </a:r>
            <a:r>
              <a:rPr lang="en-US" b="0" i="0" dirty="0">
                <a:solidFill>
                  <a:srgbClr val="003399"/>
                </a:solidFill>
                <a:effectLst/>
                <a:latin typeface="Arial" panose="020B0604020202020204" pitchFamily="34" charset="0"/>
              </a:rPr>
              <a:t>cm</a:t>
            </a:r>
            <a:r>
              <a:rPr lang="en-US" b="0" i="0" baseline="30000" dirty="0">
                <a:solidFill>
                  <a:srgbClr val="003399"/>
                </a:solidFill>
                <a:effectLst/>
                <a:latin typeface="Arial" panose="020B0604020202020204" pitchFamily="34" charset="0"/>
              </a:rPr>
              <a:t>3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E2B7FE-3052-2369-2433-2BC4D0016BAA}"/>
              </a:ext>
            </a:extLst>
          </p:cNvPr>
          <p:cNvGrpSpPr/>
          <p:nvPr/>
        </p:nvGrpSpPr>
        <p:grpSpPr>
          <a:xfrm>
            <a:off x="4254607" y="4162337"/>
            <a:ext cx="1936468" cy="319489"/>
            <a:chOff x="4474828" y="4162337"/>
            <a:chExt cx="1657523" cy="3194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CAB2BE-E100-E7EE-DDFB-0ACD5EA6CA2E}"/>
                </a:ext>
              </a:extLst>
            </p:cNvPr>
            <p:cNvSpPr txBox="1"/>
            <p:nvPr/>
          </p:nvSpPr>
          <p:spPr>
            <a:xfrm>
              <a:off x="4474828" y="4162337"/>
              <a:ext cx="16575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3399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3399"/>
                  </a:solidFill>
                  <a:latin typeface="Arial" panose="020B0604020202020204" pitchFamily="34" charset="0"/>
                </a:rPr>
                <a:t>Thể</a:t>
              </a:r>
              <a:r>
                <a:rPr lang="en-US" dirty="0">
                  <a:solidFill>
                    <a:srgbClr val="003399"/>
                  </a:solidFill>
                  <a:latin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3399"/>
                  </a:solidFill>
                  <a:latin typeface="Arial" panose="020B0604020202020204" pitchFamily="34" charset="0"/>
                </a:rPr>
                <a:t>tích</a:t>
              </a:r>
              <a:r>
                <a:rPr lang="en-US" dirty="0">
                  <a:solidFill>
                    <a:srgbClr val="003399"/>
                  </a:solidFill>
                  <a:latin typeface="Arial" panose="020B0604020202020204" pitchFamily="34" charset="0"/>
                </a:rPr>
                <a:t>: …</a:t>
              </a:r>
              <a:r>
                <a:rPr lang="en-US" b="0" i="0" dirty="0">
                  <a:solidFill>
                    <a:srgbClr val="003399"/>
                  </a:solidFill>
                  <a:effectLst/>
                  <a:latin typeface="Arial" panose="020B0604020202020204" pitchFamily="34" charset="0"/>
                </a:rPr>
                <a:t>cm</a:t>
              </a:r>
              <a:r>
                <a:rPr lang="en-US" b="0" i="0" baseline="30000" dirty="0">
                  <a:solidFill>
                    <a:srgbClr val="003399"/>
                  </a:solidFill>
                  <a:effectLst/>
                  <a:latin typeface="Arial" panose="020B0604020202020204" pitchFamily="34" charset="0"/>
                </a:rPr>
                <a:t>3         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45614C-F619-58A8-D39A-1608D473EFA4}"/>
                </a:ext>
              </a:extLst>
            </p:cNvPr>
            <p:cNvSpPr txBox="1"/>
            <p:nvPr/>
          </p:nvSpPr>
          <p:spPr>
            <a:xfrm>
              <a:off x="5621724" y="4174049"/>
              <a:ext cx="26635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3399"/>
                  </a:solidFill>
                  <a:latin typeface="Arial" panose="020B0604020202020204" pitchFamily="34" charset="0"/>
                </a:rPr>
                <a:t>?</a:t>
              </a:r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EE8D3C-3C38-53E6-3222-399A61AB1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302" y="1895960"/>
            <a:ext cx="2432807" cy="309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332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3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04;p44">
            <a:extLst>
              <a:ext uri="{FF2B5EF4-FFF2-40B4-BE49-F238E27FC236}">
                <a16:creationId xmlns:a16="http://schemas.microsoft.com/office/drawing/2014/main" id="{28D7B0D3-FC49-50F4-D37B-377FE07E96C5}"/>
              </a:ext>
            </a:extLst>
          </p:cNvPr>
          <p:cNvGrpSpPr/>
          <p:nvPr/>
        </p:nvGrpSpPr>
        <p:grpSpPr>
          <a:xfrm>
            <a:off x="148046" y="279752"/>
            <a:ext cx="8847908" cy="4660196"/>
            <a:chOff x="44797" y="5087174"/>
            <a:chExt cx="6387407" cy="4069793"/>
          </a:xfrm>
        </p:grpSpPr>
        <p:sp>
          <p:nvSpPr>
            <p:cNvPr id="4" name="Google Shape;1006;p44">
              <a:extLst>
                <a:ext uri="{FF2B5EF4-FFF2-40B4-BE49-F238E27FC236}">
                  <a16:creationId xmlns:a16="http://schemas.microsoft.com/office/drawing/2014/main" id="{8AD9EA29-1A12-9390-8630-A9E3E94914B3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09;p44">
              <a:extLst>
                <a:ext uri="{FF2B5EF4-FFF2-40B4-BE49-F238E27FC236}">
                  <a16:creationId xmlns:a16="http://schemas.microsoft.com/office/drawing/2014/main" id="{8BE50D97-965D-561A-F0C4-E13E414BBFFB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054C43B-9648-5A2D-242C-5D86171D1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1" t="53193" r="47633" b="9167"/>
          <a:stretch/>
        </p:blipFill>
        <p:spPr>
          <a:xfrm>
            <a:off x="432016" y="374468"/>
            <a:ext cx="1414201" cy="1254034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A0A422F3-6068-DD18-7F10-2B82CCF4D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909" y="1136086"/>
            <a:ext cx="6115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4" descr="\frac{3}{2}">
            <a:extLst>
              <a:ext uri="{FF2B5EF4-FFF2-40B4-BE49-F238E27FC236}">
                <a16:creationId xmlns:a16="http://schemas.microsoft.com/office/drawing/2014/main" id="{14466E62-D4D9-011C-5ED1-E06ECAB48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21585" y="1050619"/>
            <a:ext cx="45719" cy="22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DC1448-D928-55A1-7074-6EB1704D7950}"/>
              </a:ext>
            </a:extLst>
          </p:cNvPr>
          <p:cNvSpPr txBox="1"/>
          <p:nvPr/>
        </p:nvSpPr>
        <p:spPr>
          <a:xfrm>
            <a:off x="2640435" y="2824204"/>
            <a:ext cx="1520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: 2 = 1,5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DC0E7293-1559-2F0C-CCB9-0889D146B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6157" y="3473351"/>
            <a:ext cx="6031685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64 × 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96 </a:t>
            </a:r>
            <a:r>
              <a:rPr lang="pt-BR" alt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pt-BR" sz="20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pt-BR" altLang="en-US" sz="2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6" descr="\frac{3}{2}">
            <a:extLst>
              <a:ext uri="{FF2B5EF4-FFF2-40B4-BE49-F238E27FC236}">
                <a16:creationId xmlns:a16="http://schemas.microsoft.com/office/drawing/2014/main" id="{85A3E5E2-FC56-655F-3E36-AB3447AB21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74950" y="-182563"/>
            <a:ext cx="152400" cy="3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19C0BA-ECFF-0512-19C2-306AD794E037}"/>
              </a:ext>
            </a:extLst>
          </p:cNvPr>
          <p:cNvSpPr txBox="1"/>
          <p:nvPr/>
        </p:nvSpPr>
        <p:spPr>
          <a:xfrm>
            <a:off x="2871133" y="4041942"/>
            <a:ext cx="5473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pt-BR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150%;</a:t>
            </a:r>
          </a:p>
          <a:p>
            <a:pPr algn="just"/>
            <a:r>
              <a:rPr lang="pt-BR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 b) 96cm</a:t>
            </a:r>
            <a:r>
              <a:rPr lang="pt-BR" sz="2400" b="0" i="0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pt-BR" sz="24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0E6C7DB-2D07-BA92-CE0E-E8C45E601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900" y="4373999"/>
            <a:ext cx="2377542" cy="547174"/>
          </a:xfrm>
          <a:prstGeom prst="rect">
            <a:avLst/>
          </a:prstGeom>
        </p:spPr>
      </p:pic>
      <p:sp>
        <p:nvSpPr>
          <p:cNvPr id="60" name="Rectangle 3">
            <a:extLst>
              <a:ext uri="{FF2B5EF4-FFF2-40B4-BE49-F238E27FC236}">
                <a16:creationId xmlns:a16="http://schemas.microsoft.com/office/drawing/2014/main" id="{D5FDAF9A-7659-9F5F-D905-6911FBE3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529" y="2110608"/>
            <a:ext cx="6115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6DB7B34-4D1A-EE66-F440-D97D20E26572}"/>
              </a:ext>
            </a:extLst>
          </p:cNvPr>
          <p:cNvSpPr txBox="1"/>
          <p:nvPr/>
        </p:nvSpPr>
        <p:spPr>
          <a:xfrm>
            <a:off x="2641833" y="3228274"/>
            <a:ext cx="1611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1,5 = 150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084163-13D3-9442-D772-156224FB6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8931" y="445882"/>
            <a:ext cx="2042337" cy="963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FC4C63-BB87-29D0-261C-214F7122E10B}"/>
                  </a:ext>
                </a:extLst>
              </p:cNvPr>
              <p:cNvSpPr txBox="1"/>
              <p:nvPr/>
            </p:nvSpPr>
            <p:spPr>
              <a:xfrm>
                <a:off x="2348918" y="1426128"/>
                <a:ext cx="41106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FC4C63-BB87-29D0-261C-214F7122E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918" y="1426128"/>
                <a:ext cx="411060" cy="6685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F669D3-5BF8-5AE9-B5BB-2C06E93DF604}"/>
                  </a:ext>
                </a:extLst>
              </p:cNvPr>
              <p:cNvSpPr txBox="1"/>
              <p:nvPr/>
            </p:nvSpPr>
            <p:spPr>
              <a:xfrm>
                <a:off x="5638800" y="3491218"/>
                <a:ext cx="411060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3F669D3-5BF8-5AE9-B5BB-2C06E93DF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3491218"/>
                <a:ext cx="411060" cy="6685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4356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5" grpId="0"/>
      <p:bldP spid="28" grpId="0"/>
      <p:bldP spid="60" grpId="0"/>
      <p:bldP spid="61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3;p37">
            <a:extLst>
              <a:ext uri="{FF2B5EF4-FFF2-40B4-BE49-F238E27FC236}">
                <a16:creationId xmlns:a16="http://schemas.microsoft.com/office/drawing/2014/main" id="{44CFB5E1-1E3B-074C-E85C-299F51CB1D76}"/>
              </a:ext>
            </a:extLst>
          </p:cNvPr>
          <p:cNvSpPr/>
          <p:nvPr/>
        </p:nvSpPr>
        <p:spPr>
          <a:xfrm>
            <a:off x="6289979" y="4205154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28;p37">
            <a:extLst>
              <a:ext uri="{FF2B5EF4-FFF2-40B4-BE49-F238E27FC236}">
                <a16:creationId xmlns:a16="http://schemas.microsoft.com/office/drawing/2014/main" id="{F0109F92-65BC-DE74-6975-DFBCC8E69277}"/>
              </a:ext>
            </a:extLst>
          </p:cNvPr>
          <p:cNvSpPr/>
          <p:nvPr/>
        </p:nvSpPr>
        <p:spPr>
          <a:xfrm>
            <a:off x="1603323" y="691642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3A3139-7C02-4510-A478-EBB12BF36176}"/>
              </a:ext>
            </a:extLst>
          </p:cNvPr>
          <p:cNvSpPr/>
          <p:nvPr/>
        </p:nvSpPr>
        <p:spPr>
          <a:xfrm>
            <a:off x="657545" y="2643669"/>
            <a:ext cx="7613151" cy="233929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Google Shape;731;p37">
            <a:extLst>
              <a:ext uri="{FF2B5EF4-FFF2-40B4-BE49-F238E27FC236}">
                <a16:creationId xmlns:a16="http://schemas.microsoft.com/office/drawing/2014/main" id="{6781E871-7713-3DF3-28C6-936E6AEB02D1}"/>
              </a:ext>
            </a:extLst>
          </p:cNvPr>
          <p:cNvSpPr/>
          <p:nvPr/>
        </p:nvSpPr>
        <p:spPr>
          <a:xfrm>
            <a:off x="4435104" y="83811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6D961-05C8-2B44-786B-011C3E095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2" b="89933" l="8019" r="92075">
                        <a14:foregroundMark x1="71698" y1="24329" x2="67264" y2="76174"/>
                        <a14:foregroundMark x1="88868" y1="47483" x2="86509" y2="74664"/>
                        <a14:foregroundMark x1="86509" y1="74664" x2="81698" y2="83725"/>
                        <a14:foregroundMark x1="7547" y1="23993" x2="9434" y2="62416"/>
                        <a14:foregroundMark x1="9434" y1="62416" x2="8113" y2="78356"/>
                        <a14:foregroundMark x1="8113" y1="78356" x2="8113" y2="78356"/>
                        <a14:foregroundMark x1="23868" y1="68456" x2="22642" y2="74329"/>
                        <a14:foregroundMark x1="66038" y1="48154" x2="70094" y2="50000"/>
                        <a14:foregroundMark x1="89245" y1="43792" x2="92075" y2="48490"/>
                        <a14:foregroundMark x1="90283" y1="42114" x2="85189" y2="42114"/>
                        <a14:foregroundMark x1="32830" y1="79027" x2="36887" y2="79027"/>
                        <a14:foregroundMark x1="72736" y1="52852" x2="72736" y2="70973"/>
                        <a14:foregroundMark x1="72736" y1="70973" x2="75000" y2="76174"/>
                        <a14:foregroundMark x1="60943" y1="36242" x2="67075" y2="45973"/>
                        <a14:foregroundMark x1="67075" y1="45973" x2="67453" y2="45973"/>
                        <a14:foregroundMark x1="72358" y1="44631" x2="74811" y2="47483"/>
                        <a14:foregroundMark x1="31981" y1="85570" x2="26887" y2="81544"/>
                        <a14:foregroundMark x1="15849" y1="69295" x2="20189" y2="78356"/>
                        <a14:foregroundMark x1="15472" y1="36913" x2="15094" y2="44631"/>
                        <a14:foregroundMark x1="89811" y1="86242" x2="85755" y2="84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9912" y="1463944"/>
            <a:ext cx="6544176" cy="3679556"/>
          </a:xfrm>
          <a:prstGeom prst="rect">
            <a:avLst/>
          </a:prstGeom>
        </p:spPr>
      </p:pic>
      <p:pic>
        <p:nvPicPr>
          <p:cNvPr id="2" name="Google Shape;1248;p33">
            <a:extLst>
              <a:ext uri="{FF2B5EF4-FFF2-40B4-BE49-F238E27FC236}">
                <a16:creationId xmlns:a16="http://schemas.microsoft.com/office/drawing/2014/main" id="{E50E847E-B605-483F-BFEB-BD397573A0C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450" r="15908"/>
          <a:stretch/>
        </p:blipFill>
        <p:spPr>
          <a:xfrm rot="19495220">
            <a:off x="332003" y="85363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9;p33">
            <a:extLst>
              <a:ext uri="{FF2B5EF4-FFF2-40B4-BE49-F238E27FC236}">
                <a16:creationId xmlns:a16="http://schemas.microsoft.com/office/drawing/2014/main" id="{3C19BC18-90EC-75D7-9BC7-E85BDE807C5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31418">
            <a:off x="6767801" y="-142113"/>
            <a:ext cx="2631427" cy="263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9770C-FF68-50DC-F57B-160CC9761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407" y="469708"/>
            <a:ext cx="564538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408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3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152D15A-CFB4-5919-CA03-C2C6F84C1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71" l="8986" r="90974">
                        <a14:foregroundMark x1="14018" y1="25737" x2="16454" y2="35029"/>
                        <a14:foregroundMark x1="85982" y1="35398" x2="82788" y2="63717"/>
                        <a14:foregroundMark x1="87460" y1="37832" x2="89896" y2="45059"/>
                        <a14:foregroundMark x1="88419" y1="31563" x2="88778" y2="41593"/>
                        <a14:foregroundMark x1="87101" y1="46755" x2="87300" y2="47124"/>
                        <a14:foregroundMark x1="85982" y1="50221" x2="91014" y2="56785"/>
                        <a14:foregroundMark x1="84864" y1="67183" x2="89337" y2="66445"/>
                        <a14:foregroundMark x1="80192" y1="67183" x2="79233" y2="80973"/>
                        <a14:foregroundMark x1="61620" y1="78807" x2="62260" y2="82301"/>
                        <a14:foregroundMark x1="59425" y1="66814" x2="60181" y2="70944"/>
                        <a14:foregroundMark x1="62260" y1="82301" x2="62260" y2="82301"/>
                        <a14:foregroundMark x1="37939" y1="80236" x2="40935" y2="78171"/>
                        <a14:foregroundMark x1="30831" y1="65044" x2="32508" y2="80973"/>
                        <a14:foregroundMark x1="32508" y1="80973" x2="32508" y2="80973"/>
                        <a14:foregroundMark x1="27276" y1="66150" x2="27276" y2="66150"/>
                        <a14:foregroundMark x1="19050" y1="64381" x2="19489" y2="80088"/>
                        <a14:foregroundMark x1="19489" y1="80088" x2="20008" y2="80973"/>
                        <a14:foregroundMark x1="14577" y1="67183" x2="12141" y2="80973"/>
                        <a14:foregroundMark x1="10463" y1="49558" x2="15335" y2="56785"/>
                        <a14:foregroundMark x1="9545" y1="23304" x2="8986" y2="32301"/>
                        <a14:foregroundMark x1="68411" y1="74779" x2="66933" y2="79941"/>
                        <a14:foregroundMark x1="72165" y1="74779" x2="72724" y2="78171"/>
                        <a14:foregroundMark x1="60543" y1="78909" x2="61502" y2="79204"/>
                        <a14:backgroundMark x1="22804" y1="38127" x2="21885" y2="39897"/>
                        <a14:backgroundMark x1="17013" y1="65413" x2="17212" y2="79204"/>
                        <a14:backgroundMark x1="57388" y1="70944" x2="57388" y2="77507"/>
                        <a14:backgroundMark x1="60543" y1="73378" x2="61102" y2="77139"/>
                        <a14:backgroundMark x1="29513" y1="71608" x2="29513" y2="76106"/>
                        <a14:backgroundMark x1="60942" y1="70944" x2="60942" y2="74779"/>
                        <a14:backgroundMark x1="60942" y1="76844" x2="61502" y2="78909"/>
                        <a14:backgroundMark x1="73083" y1="40929" x2="74401" y2="40192"/>
                        <a14:backgroundMark x1="37021" y1="38864" x2="37939" y2="39897"/>
                        <a14:backgroundMark x1="26717" y1="43658" x2="26717" y2="436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982" y="1894901"/>
            <a:ext cx="6778036" cy="3670534"/>
          </a:xfrm>
          <a:prstGeom prst="rect">
            <a:avLst/>
          </a:prstGeom>
        </p:spPr>
      </p:pic>
      <p:pic>
        <p:nvPicPr>
          <p:cNvPr id="10" name="Google Shape;1249;p33">
            <a:extLst>
              <a:ext uri="{FF2B5EF4-FFF2-40B4-BE49-F238E27FC236}">
                <a16:creationId xmlns:a16="http://schemas.microsoft.com/office/drawing/2014/main" id="{F32B3EA6-2AA5-648D-19E0-8469A57DF27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31418">
            <a:off x="7038044" y="-121577"/>
            <a:ext cx="2217857" cy="2360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727F05-12FC-E384-56AE-0CB71FF03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06" y="363859"/>
            <a:ext cx="2377542" cy="5471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391B35-26FD-C264-05DC-E69AF7F84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892" y="382674"/>
            <a:ext cx="3133616" cy="9205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30191F3-BD5B-AB57-03E9-7124AA1C3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851" y="1238131"/>
            <a:ext cx="860829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126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3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04;p44">
            <a:extLst>
              <a:ext uri="{FF2B5EF4-FFF2-40B4-BE49-F238E27FC236}">
                <a16:creationId xmlns:a16="http://schemas.microsoft.com/office/drawing/2014/main" id="{28D7B0D3-FC49-50F4-D37B-377FE07E96C5}"/>
              </a:ext>
            </a:extLst>
          </p:cNvPr>
          <p:cNvGrpSpPr/>
          <p:nvPr/>
        </p:nvGrpSpPr>
        <p:grpSpPr>
          <a:xfrm>
            <a:off x="394993" y="156864"/>
            <a:ext cx="8430213" cy="4766105"/>
            <a:chOff x="-77200" y="4919960"/>
            <a:chExt cx="6631400" cy="4404223"/>
          </a:xfrm>
        </p:grpSpPr>
        <p:sp>
          <p:nvSpPr>
            <p:cNvPr id="3" name="Google Shape;1005;p44">
              <a:extLst>
                <a:ext uri="{FF2B5EF4-FFF2-40B4-BE49-F238E27FC236}">
                  <a16:creationId xmlns:a16="http://schemas.microsoft.com/office/drawing/2014/main" id="{6DA3E8D6-5274-CA68-E6A5-15A60D7CAE0C}"/>
                </a:ext>
              </a:extLst>
            </p:cNvPr>
            <p:cNvSpPr/>
            <p:nvPr/>
          </p:nvSpPr>
          <p:spPr>
            <a:xfrm>
              <a:off x="-77200" y="4919960"/>
              <a:ext cx="6631400" cy="4404223"/>
            </a:xfrm>
            <a:custGeom>
              <a:avLst/>
              <a:gdLst/>
              <a:ahLst/>
              <a:cxnLst/>
              <a:rect l="l" t="t" r="r" b="b"/>
              <a:pathLst>
                <a:path w="23567" h="14249" extrusionOk="0">
                  <a:moveTo>
                    <a:pt x="15453" y="1"/>
                  </a:moveTo>
                  <a:cubicBezTo>
                    <a:pt x="11276" y="1"/>
                    <a:pt x="6256" y="80"/>
                    <a:pt x="1209" y="155"/>
                  </a:cubicBezTo>
                  <a:cubicBezTo>
                    <a:pt x="789" y="176"/>
                    <a:pt x="452" y="365"/>
                    <a:pt x="431" y="628"/>
                  </a:cubicBezTo>
                  <a:cubicBezTo>
                    <a:pt x="200" y="5747"/>
                    <a:pt x="0" y="10740"/>
                    <a:pt x="400" y="13683"/>
                  </a:cubicBezTo>
                  <a:cubicBezTo>
                    <a:pt x="421" y="13925"/>
                    <a:pt x="747" y="14124"/>
                    <a:pt x="1157" y="14124"/>
                  </a:cubicBezTo>
                  <a:cubicBezTo>
                    <a:pt x="5593" y="14199"/>
                    <a:pt x="9856" y="14249"/>
                    <a:pt x="13749" y="14249"/>
                  </a:cubicBezTo>
                  <a:cubicBezTo>
                    <a:pt x="16949" y="14249"/>
                    <a:pt x="19900" y="14215"/>
                    <a:pt x="22494" y="14135"/>
                  </a:cubicBezTo>
                  <a:cubicBezTo>
                    <a:pt x="22904" y="14124"/>
                    <a:pt x="23219" y="13925"/>
                    <a:pt x="23251" y="13683"/>
                  </a:cubicBezTo>
                  <a:cubicBezTo>
                    <a:pt x="23566" y="9951"/>
                    <a:pt x="23482" y="5442"/>
                    <a:pt x="23230" y="607"/>
                  </a:cubicBezTo>
                  <a:cubicBezTo>
                    <a:pt x="23219" y="365"/>
                    <a:pt x="22915" y="155"/>
                    <a:pt x="22505" y="134"/>
                  </a:cubicBezTo>
                  <a:cubicBezTo>
                    <a:pt x="20705" y="37"/>
                    <a:pt x="18271" y="1"/>
                    <a:pt x="15453" y="1"/>
                  </a:cubicBez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1006;p44">
              <a:extLst>
                <a:ext uri="{FF2B5EF4-FFF2-40B4-BE49-F238E27FC236}">
                  <a16:creationId xmlns:a16="http://schemas.microsoft.com/office/drawing/2014/main" id="{8AD9EA29-1A12-9390-8630-A9E3E94914B3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1009;p44">
              <a:extLst>
                <a:ext uri="{FF2B5EF4-FFF2-40B4-BE49-F238E27FC236}">
                  <a16:creationId xmlns:a16="http://schemas.microsoft.com/office/drawing/2014/main" id="{8BE50D97-965D-561A-F0C4-E13E414BBFFB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AF1E00-8189-B4F4-B57C-6E3FF55F4E37}"/>
              </a:ext>
            </a:extLst>
          </p:cNvPr>
          <p:cNvSpPr txBox="1"/>
          <p:nvPr/>
        </p:nvSpPr>
        <p:spPr>
          <a:xfrm>
            <a:off x="2300936" y="556871"/>
            <a:ext cx="6071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 ta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04FCF1-F7C9-FBC6-ABAE-5E0DADC19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298" y="3681835"/>
            <a:ext cx="1083054" cy="1083054"/>
          </a:xfrm>
          <a:prstGeom prst="rect">
            <a:avLst/>
          </a:prstGeom>
        </p:spPr>
      </p:pic>
      <p:pic>
        <p:nvPicPr>
          <p:cNvPr id="10" name="Google Shape;1249;p33">
            <a:extLst>
              <a:ext uri="{FF2B5EF4-FFF2-40B4-BE49-F238E27FC236}">
                <a16:creationId xmlns:a16="http://schemas.microsoft.com/office/drawing/2014/main" id="{F32B3EA6-2AA5-648D-19E0-8469A57DF27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31418">
            <a:off x="200673" y="3935604"/>
            <a:ext cx="1317043" cy="125725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FA0F78-E2FA-F1E4-44BA-406026AB0A68}"/>
              </a:ext>
            </a:extLst>
          </p:cNvPr>
          <p:cNvSpPr txBox="1"/>
          <p:nvPr/>
        </p:nvSpPr>
        <p:spPr>
          <a:xfrm>
            <a:off x="1035584" y="528808"/>
            <a:ext cx="167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2ED1011-573B-C658-53A4-A9C1AF1E7694}"/>
              </a:ext>
            </a:extLst>
          </p:cNvPr>
          <p:cNvGrpSpPr/>
          <p:nvPr/>
        </p:nvGrpSpPr>
        <p:grpSpPr>
          <a:xfrm>
            <a:off x="771785" y="1459684"/>
            <a:ext cx="6942275" cy="769441"/>
            <a:chOff x="771785" y="1459684"/>
            <a:chExt cx="6942275" cy="7694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B96109D-26DB-2528-7B98-1E8AB95F20EA}"/>
                </a:ext>
              </a:extLst>
            </p:cNvPr>
            <p:cNvGrpSpPr/>
            <p:nvPr/>
          </p:nvGrpSpPr>
          <p:grpSpPr>
            <a:xfrm>
              <a:off x="771785" y="1459684"/>
              <a:ext cx="6351080" cy="769441"/>
              <a:chOff x="771785" y="1459684"/>
              <a:chExt cx="6351080" cy="769441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C826226-7D7D-2525-8864-C8B541DB4A0B}"/>
                  </a:ext>
                </a:extLst>
              </p:cNvPr>
              <p:cNvSpPr/>
              <p:nvPr/>
            </p:nvSpPr>
            <p:spPr>
              <a:xfrm>
                <a:off x="839511" y="1617939"/>
                <a:ext cx="6283354" cy="5536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5942C08-F737-BCF2-F5CC-1E85FA6CB22E}"/>
                  </a:ext>
                </a:extLst>
              </p:cNvPr>
              <p:cNvGrpSpPr/>
              <p:nvPr/>
            </p:nvGrpSpPr>
            <p:grpSpPr>
              <a:xfrm>
                <a:off x="771785" y="1459684"/>
                <a:ext cx="640080" cy="769441"/>
                <a:chOff x="6157518" y="1543574"/>
                <a:chExt cx="640080" cy="769441"/>
              </a:xfrm>
            </p:grpSpPr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3EEBE63A-9189-F0C0-3DD5-BCA5659A7606}"/>
                    </a:ext>
                  </a:extLst>
                </p:cNvPr>
                <p:cNvSpPr/>
                <p:nvPr/>
              </p:nvSpPr>
              <p:spPr>
                <a:xfrm>
                  <a:off x="6157518" y="1661020"/>
                  <a:ext cx="640080" cy="640080"/>
                </a:xfrm>
                <a:prstGeom prst="ellipse">
                  <a:avLst/>
                </a:prstGeom>
                <a:solidFill>
                  <a:srgbClr val="ED5D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bg2"/>
                    </a:solidFill>
                    <a:latin typeface="iCiel Cadena" panose="02000503000000020004" pitchFamily="50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940ADDE-F876-64FA-87C1-7EDAFD7FB0C4}"/>
                    </a:ext>
                  </a:extLst>
                </p:cNvPr>
                <p:cNvSpPr txBox="1"/>
                <p:nvPr/>
              </p:nvSpPr>
              <p:spPr>
                <a:xfrm>
                  <a:off x="6199464" y="1543574"/>
                  <a:ext cx="59561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chemeClr val="bg2"/>
                      </a:solidFill>
                      <a:latin typeface="iCiel Cadena" panose="02000503000000020004" pitchFamily="50" charset="0"/>
                    </a:rPr>
                    <a:t>A</a:t>
                  </a:r>
                </a:p>
              </p:txBody>
            </p:sp>
          </p:grp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0018D5A-1348-0D1C-1A1B-8544C982E3D0}"/>
                </a:ext>
              </a:extLst>
            </p:cNvPr>
            <p:cNvSpPr txBox="1"/>
            <p:nvPr/>
          </p:nvSpPr>
          <p:spPr>
            <a:xfrm>
              <a:off x="1506140" y="1683410"/>
              <a:ext cx="620792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Tìm thương của </a:t>
              </a:r>
              <a:r>
                <a:rPr lang="en-US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33C9969-AC66-47B8-9E40-0706AB78DDA9}"/>
              </a:ext>
            </a:extLst>
          </p:cNvPr>
          <p:cNvGrpSpPr/>
          <p:nvPr/>
        </p:nvGrpSpPr>
        <p:grpSpPr>
          <a:xfrm>
            <a:off x="762260" y="2174758"/>
            <a:ext cx="6838646" cy="769441"/>
            <a:chOff x="762260" y="2174758"/>
            <a:chExt cx="6838646" cy="76944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80A0F4A-DBE4-BFCF-502D-1DDCAD6276F9}"/>
                </a:ext>
              </a:extLst>
            </p:cNvPr>
            <p:cNvGrpSpPr/>
            <p:nvPr/>
          </p:nvGrpSpPr>
          <p:grpSpPr>
            <a:xfrm>
              <a:off x="829986" y="2333013"/>
              <a:ext cx="6770920" cy="553674"/>
              <a:chOff x="829986" y="2333013"/>
              <a:chExt cx="6770920" cy="553674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74F7CB0-37B0-55DB-C9B2-65C92BA33956}"/>
                  </a:ext>
                </a:extLst>
              </p:cNvPr>
              <p:cNvSpPr/>
              <p:nvPr/>
            </p:nvSpPr>
            <p:spPr>
              <a:xfrm>
                <a:off x="829986" y="2333013"/>
                <a:ext cx="6283354" cy="5536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B80F301-3CB0-0AA9-46FD-B542228DBF17}"/>
                  </a:ext>
                </a:extLst>
              </p:cNvPr>
              <p:cNvSpPr txBox="1"/>
              <p:nvPr/>
            </p:nvSpPr>
            <p:spPr>
              <a:xfrm>
                <a:off x="1392986" y="2409795"/>
                <a:ext cx="620792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b="0" i="0" dirty="0">
                    <a:solidFill>
                      <a:srgbClr val="3F3F3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Tìm thương của b và a. Rồi nhân thương đó với 100.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66B1DDD-B08B-FCC5-7CB0-B610EB81D5E5}"/>
                </a:ext>
              </a:extLst>
            </p:cNvPr>
            <p:cNvGrpSpPr/>
            <p:nvPr/>
          </p:nvGrpSpPr>
          <p:grpSpPr>
            <a:xfrm>
              <a:off x="762260" y="2174758"/>
              <a:ext cx="640080" cy="769441"/>
              <a:chOff x="6157518" y="1543574"/>
              <a:chExt cx="640080" cy="76944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F7E2649-4EA3-6280-8BBB-58290ED2487A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1BBE24-729B-CA79-40CA-A453ECE1E8F5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4F6F63-2A16-0FA7-E402-5E4DDC6509DE}"/>
              </a:ext>
            </a:extLst>
          </p:cNvPr>
          <p:cNvGrpSpPr/>
          <p:nvPr/>
        </p:nvGrpSpPr>
        <p:grpSpPr>
          <a:xfrm>
            <a:off x="762260" y="2879608"/>
            <a:ext cx="6351080" cy="968492"/>
            <a:chOff x="762260" y="2879608"/>
            <a:chExt cx="6351080" cy="9684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3942AC7-B2F2-C9A4-DCC4-E708036187F1}"/>
                </a:ext>
              </a:extLst>
            </p:cNvPr>
            <p:cNvGrpSpPr/>
            <p:nvPr/>
          </p:nvGrpSpPr>
          <p:grpSpPr>
            <a:xfrm>
              <a:off x="829986" y="3037863"/>
              <a:ext cx="6283354" cy="810237"/>
              <a:chOff x="829986" y="3037863"/>
              <a:chExt cx="6283354" cy="810237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997C85F-015C-ECD7-C04C-B2FBB9C344A8}"/>
                  </a:ext>
                </a:extLst>
              </p:cNvPr>
              <p:cNvSpPr/>
              <p:nvPr/>
            </p:nvSpPr>
            <p:spPr>
              <a:xfrm>
                <a:off x="829986" y="3037863"/>
                <a:ext cx="6283354" cy="81023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8ED90D9-6426-CCEF-6E2F-5CA98F908BCE}"/>
                  </a:ext>
                </a:extLst>
              </p:cNvPr>
              <p:cNvSpPr txBox="1"/>
              <p:nvPr/>
            </p:nvSpPr>
            <p:spPr>
              <a:xfrm>
                <a:off x="1388007" y="3090118"/>
                <a:ext cx="560334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000" b="0" i="0" dirty="0">
                    <a:solidFill>
                      <a:srgbClr val="3F3F3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Tìm thương của a và b. Rồi nhân thương đó với 100 và viết thêm kí hiệu % vào bên phải tích tìm được.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435003-8AFE-327E-2F82-CB9E84853465}"/>
                </a:ext>
              </a:extLst>
            </p:cNvPr>
            <p:cNvGrpSpPr/>
            <p:nvPr/>
          </p:nvGrpSpPr>
          <p:grpSpPr>
            <a:xfrm>
              <a:off x="762260" y="2879608"/>
              <a:ext cx="640080" cy="769441"/>
              <a:chOff x="6157518" y="1543574"/>
              <a:chExt cx="640080" cy="76944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56426BC-8B27-E17C-A50A-240138481025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93BDCC-BC55-104A-8533-6998C77F349A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B03E99-F75F-7E8B-71A4-0AF7B7B9D1EC}"/>
              </a:ext>
            </a:extLst>
          </p:cNvPr>
          <p:cNvGrpSpPr/>
          <p:nvPr/>
        </p:nvGrpSpPr>
        <p:grpSpPr>
          <a:xfrm>
            <a:off x="762260" y="3765433"/>
            <a:ext cx="6398705" cy="892292"/>
            <a:chOff x="762260" y="3765433"/>
            <a:chExt cx="6398705" cy="89229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3332A6B-37B9-BDDB-4116-05C7E72B9B36}"/>
                </a:ext>
              </a:extLst>
            </p:cNvPr>
            <p:cNvSpPr/>
            <p:nvPr/>
          </p:nvSpPr>
          <p:spPr>
            <a:xfrm>
              <a:off x="877611" y="3952263"/>
              <a:ext cx="6283354" cy="7054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7CB60C2-0ADB-6140-0EDC-74BCCE98B91C}"/>
                </a:ext>
              </a:extLst>
            </p:cNvPr>
            <p:cNvGrpSpPr/>
            <p:nvPr/>
          </p:nvGrpSpPr>
          <p:grpSpPr>
            <a:xfrm>
              <a:off x="762260" y="3765433"/>
              <a:ext cx="640080" cy="769441"/>
              <a:chOff x="6157518" y="1543574"/>
              <a:chExt cx="640080" cy="769441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969C6DF-023E-8803-DBA6-7ECD9D36F23A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53DA13-0BF4-B9B3-2DE0-B0AFE768F856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944D2F-4689-CEF6-F6D6-D54E6360782A}"/>
                </a:ext>
              </a:extLst>
            </p:cNvPr>
            <p:cNvSpPr txBox="1"/>
            <p:nvPr/>
          </p:nvSpPr>
          <p:spPr>
            <a:xfrm>
              <a:off x="1416582" y="3937843"/>
              <a:ext cx="560334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Tìm thương của a và b. Rồi nhân thương đó với 100 và viết thêm kí hiệu % vào bên </a:t>
              </a:r>
              <a:r>
                <a:rPr lang="en-US" sz="2000" b="0" i="0" dirty="0" err="1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vi-VN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tích tìm được.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Google Shape;1028;p32">
            <a:extLst>
              <a:ext uri="{FF2B5EF4-FFF2-40B4-BE49-F238E27FC236}">
                <a16:creationId xmlns:a16="http://schemas.microsoft.com/office/drawing/2014/main" id="{D1006496-640A-D8F1-7EC6-D597BA0C8D58}"/>
              </a:ext>
            </a:extLst>
          </p:cNvPr>
          <p:cNvSpPr/>
          <p:nvPr/>
        </p:nvSpPr>
        <p:spPr>
          <a:xfrm>
            <a:off x="7162409" y="2944295"/>
            <a:ext cx="917572" cy="746825"/>
          </a:xfrm>
          <a:custGeom>
            <a:avLst/>
            <a:gdLst/>
            <a:ahLst/>
            <a:cxnLst/>
            <a:rect l="l" t="t" r="r" b="b"/>
            <a:pathLst>
              <a:path w="7656" h="6863" extrusionOk="0">
                <a:moveTo>
                  <a:pt x="6406" y="1"/>
                </a:moveTo>
                <a:cubicBezTo>
                  <a:pt x="5991" y="1"/>
                  <a:pt x="5565" y="203"/>
                  <a:pt x="5372" y="670"/>
                </a:cubicBezTo>
                <a:cubicBezTo>
                  <a:pt x="4972" y="1647"/>
                  <a:pt x="4536" y="2616"/>
                  <a:pt x="3945" y="3496"/>
                </a:cubicBezTo>
                <a:cubicBezTo>
                  <a:pt x="3713" y="3845"/>
                  <a:pt x="3351" y="4490"/>
                  <a:pt x="2965" y="4664"/>
                </a:cubicBezTo>
                <a:cubicBezTo>
                  <a:pt x="2869" y="4709"/>
                  <a:pt x="2910" y="4779"/>
                  <a:pt x="2884" y="4779"/>
                </a:cubicBezTo>
                <a:cubicBezTo>
                  <a:pt x="2867" y="4779"/>
                  <a:pt x="2820" y="4748"/>
                  <a:pt x="2682" y="4657"/>
                </a:cubicBezTo>
                <a:cubicBezTo>
                  <a:pt x="2456" y="4514"/>
                  <a:pt x="2252" y="4237"/>
                  <a:pt x="2084" y="4036"/>
                </a:cubicBezTo>
                <a:cubicBezTo>
                  <a:pt x="1884" y="3796"/>
                  <a:pt x="1648" y="3696"/>
                  <a:pt x="1417" y="3696"/>
                </a:cubicBezTo>
                <a:cubicBezTo>
                  <a:pt x="685" y="3696"/>
                  <a:pt x="0" y="4702"/>
                  <a:pt x="630" y="5459"/>
                </a:cubicBezTo>
                <a:cubicBezTo>
                  <a:pt x="1095" y="6016"/>
                  <a:pt x="1740" y="6644"/>
                  <a:pt x="2477" y="6818"/>
                </a:cubicBezTo>
                <a:cubicBezTo>
                  <a:pt x="2606" y="6848"/>
                  <a:pt x="2731" y="6863"/>
                  <a:pt x="2853" y="6863"/>
                </a:cubicBezTo>
                <a:cubicBezTo>
                  <a:pt x="3571" y="6863"/>
                  <a:pt x="4162" y="6367"/>
                  <a:pt x="4652" y="5855"/>
                </a:cubicBezTo>
                <a:cubicBezTo>
                  <a:pt x="5925" y="4538"/>
                  <a:pt x="6672" y="2869"/>
                  <a:pt x="7356" y="1206"/>
                </a:cubicBezTo>
                <a:cubicBezTo>
                  <a:pt x="7655" y="478"/>
                  <a:pt x="7043" y="1"/>
                  <a:pt x="6406" y="1"/>
                </a:cubicBezTo>
                <a:close/>
              </a:path>
            </a:pathLst>
          </a:custGeom>
          <a:solidFill>
            <a:srgbClr val="FF9F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AA4BC85-CC85-9874-F6ED-558639BA4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92925" y="-488950"/>
            <a:ext cx="406400" cy="40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919AC1-778D-92D8-B547-702497F5A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5176" y="2081213"/>
            <a:ext cx="1057274" cy="105727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0CFF52A-412A-2665-4872-96EDB2E36B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7076" y="1271588"/>
            <a:ext cx="1057274" cy="105727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F4A52D2-B1DB-7911-5671-9D1207203F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3276" y="3738563"/>
            <a:ext cx="1057274" cy="10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46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85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3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04;p44">
            <a:extLst>
              <a:ext uri="{FF2B5EF4-FFF2-40B4-BE49-F238E27FC236}">
                <a16:creationId xmlns:a16="http://schemas.microsoft.com/office/drawing/2014/main" id="{28D7B0D3-FC49-50F4-D37B-377FE07E96C5}"/>
              </a:ext>
            </a:extLst>
          </p:cNvPr>
          <p:cNvGrpSpPr/>
          <p:nvPr/>
        </p:nvGrpSpPr>
        <p:grpSpPr>
          <a:xfrm>
            <a:off x="363559" y="165253"/>
            <a:ext cx="8430213" cy="4766105"/>
            <a:chOff x="-77200" y="4919960"/>
            <a:chExt cx="6631400" cy="4404223"/>
          </a:xfrm>
        </p:grpSpPr>
        <p:sp>
          <p:nvSpPr>
            <p:cNvPr id="3" name="Google Shape;1005;p44">
              <a:extLst>
                <a:ext uri="{FF2B5EF4-FFF2-40B4-BE49-F238E27FC236}">
                  <a16:creationId xmlns:a16="http://schemas.microsoft.com/office/drawing/2014/main" id="{6DA3E8D6-5274-CA68-E6A5-15A60D7CAE0C}"/>
                </a:ext>
              </a:extLst>
            </p:cNvPr>
            <p:cNvSpPr/>
            <p:nvPr/>
          </p:nvSpPr>
          <p:spPr>
            <a:xfrm>
              <a:off x="-77200" y="4919960"/>
              <a:ext cx="6631400" cy="4404223"/>
            </a:xfrm>
            <a:custGeom>
              <a:avLst/>
              <a:gdLst/>
              <a:ahLst/>
              <a:cxnLst/>
              <a:rect l="l" t="t" r="r" b="b"/>
              <a:pathLst>
                <a:path w="23567" h="14249" extrusionOk="0">
                  <a:moveTo>
                    <a:pt x="15453" y="1"/>
                  </a:moveTo>
                  <a:cubicBezTo>
                    <a:pt x="11276" y="1"/>
                    <a:pt x="6256" y="80"/>
                    <a:pt x="1209" y="155"/>
                  </a:cubicBezTo>
                  <a:cubicBezTo>
                    <a:pt x="789" y="176"/>
                    <a:pt x="452" y="365"/>
                    <a:pt x="431" y="628"/>
                  </a:cubicBezTo>
                  <a:cubicBezTo>
                    <a:pt x="200" y="5747"/>
                    <a:pt x="0" y="10740"/>
                    <a:pt x="400" y="13683"/>
                  </a:cubicBezTo>
                  <a:cubicBezTo>
                    <a:pt x="421" y="13925"/>
                    <a:pt x="747" y="14124"/>
                    <a:pt x="1157" y="14124"/>
                  </a:cubicBezTo>
                  <a:cubicBezTo>
                    <a:pt x="5593" y="14199"/>
                    <a:pt x="9856" y="14249"/>
                    <a:pt x="13749" y="14249"/>
                  </a:cubicBezTo>
                  <a:cubicBezTo>
                    <a:pt x="16949" y="14249"/>
                    <a:pt x="19900" y="14215"/>
                    <a:pt x="22494" y="14135"/>
                  </a:cubicBezTo>
                  <a:cubicBezTo>
                    <a:pt x="22904" y="14124"/>
                    <a:pt x="23219" y="13925"/>
                    <a:pt x="23251" y="13683"/>
                  </a:cubicBezTo>
                  <a:cubicBezTo>
                    <a:pt x="23566" y="9951"/>
                    <a:pt x="23482" y="5442"/>
                    <a:pt x="23230" y="607"/>
                  </a:cubicBezTo>
                  <a:cubicBezTo>
                    <a:pt x="23219" y="365"/>
                    <a:pt x="22915" y="155"/>
                    <a:pt x="22505" y="134"/>
                  </a:cubicBezTo>
                  <a:cubicBezTo>
                    <a:pt x="20705" y="37"/>
                    <a:pt x="18271" y="1"/>
                    <a:pt x="15453" y="1"/>
                  </a:cubicBez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1006;p44">
              <a:extLst>
                <a:ext uri="{FF2B5EF4-FFF2-40B4-BE49-F238E27FC236}">
                  <a16:creationId xmlns:a16="http://schemas.microsoft.com/office/drawing/2014/main" id="{8AD9EA29-1A12-9390-8630-A9E3E94914B3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1009;p44">
              <a:extLst>
                <a:ext uri="{FF2B5EF4-FFF2-40B4-BE49-F238E27FC236}">
                  <a16:creationId xmlns:a16="http://schemas.microsoft.com/office/drawing/2014/main" id="{8BE50D97-965D-561A-F0C4-E13E414BBFFB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AF1E00-8189-B4F4-B57C-6E3FF55F4E37}"/>
              </a:ext>
            </a:extLst>
          </p:cNvPr>
          <p:cNvSpPr txBox="1"/>
          <p:nvPr/>
        </p:nvSpPr>
        <p:spPr>
          <a:xfrm>
            <a:off x="2372373" y="771183"/>
            <a:ext cx="6014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D278FD9-539E-232F-F3AE-4C0D7B7C0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298" y="3681835"/>
            <a:ext cx="1083054" cy="1083054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773A4CC-D68E-D28F-1401-9A5D4EB6812F}"/>
              </a:ext>
            </a:extLst>
          </p:cNvPr>
          <p:cNvGrpSpPr/>
          <p:nvPr/>
        </p:nvGrpSpPr>
        <p:grpSpPr>
          <a:xfrm>
            <a:off x="771785" y="1459684"/>
            <a:ext cx="6351080" cy="769441"/>
            <a:chOff x="771785" y="1459684"/>
            <a:chExt cx="6351080" cy="76944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6AB42CE-5211-37CB-BADF-01E5D6FDD016}"/>
                </a:ext>
              </a:extLst>
            </p:cNvPr>
            <p:cNvGrpSpPr/>
            <p:nvPr/>
          </p:nvGrpSpPr>
          <p:grpSpPr>
            <a:xfrm>
              <a:off x="771785" y="1459684"/>
              <a:ext cx="6351080" cy="769441"/>
              <a:chOff x="771785" y="1459684"/>
              <a:chExt cx="6351080" cy="769441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0F3D95C8-3D31-BA3F-64B8-DCA6B29B9F95}"/>
                  </a:ext>
                </a:extLst>
              </p:cNvPr>
              <p:cNvSpPr/>
              <p:nvPr/>
            </p:nvSpPr>
            <p:spPr>
              <a:xfrm>
                <a:off x="839511" y="1617939"/>
                <a:ext cx="6283354" cy="5536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9C71C58-EFDD-DE9F-6032-2E444E06F973}"/>
                  </a:ext>
                </a:extLst>
              </p:cNvPr>
              <p:cNvGrpSpPr/>
              <p:nvPr/>
            </p:nvGrpSpPr>
            <p:grpSpPr>
              <a:xfrm>
                <a:off x="771785" y="1459684"/>
                <a:ext cx="640080" cy="769441"/>
                <a:chOff x="6157518" y="1543574"/>
                <a:chExt cx="640080" cy="769441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B76A142-334A-DF8D-D1BF-6A78E176C8C6}"/>
                    </a:ext>
                  </a:extLst>
                </p:cNvPr>
                <p:cNvSpPr/>
                <p:nvPr/>
              </p:nvSpPr>
              <p:spPr>
                <a:xfrm>
                  <a:off x="6157518" y="1661020"/>
                  <a:ext cx="640080" cy="640080"/>
                </a:xfrm>
                <a:prstGeom prst="ellipse">
                  <a:avLst/>
                </a:prstGeom>
                <a:solidFill>
                  <a:srgbClr val="ED5D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bg2"/>
                    </a:solidFill>
                    <a:latin typeface="iCiel Cadena" panose="02000503000000020004" pitchFamily="50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80BA0351-601F-354F-6A84-422C6B190E1D}"/>
                    </a:ext>
                  </a:extLst>
                </p:cNvPr>
                <p:cNvSpPr txBox="1"/>
                <p:nvPr/>
              </p:nvSpPr>
              <p:spPr>
                <a:xfrm>
                  <a:off x="6199464" y="1543574"/>
                  <a:ext cx="59561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chemeClr val="bg2"/>
                      </a:solidFill>
                      <a:latin typeface="iCiel Cadena" panose="02000503000000020004" pitchFamily="50" charset="0"/>
                    </a:rPr>
                    <a:t>A</a:t>
                  </a:r>
                </a:p>
              </p:txBody>
            </p:sp>
          </p:grp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D5096A2-6D1B-3B8E-038A-BECE656FB7EE}"/>
                </a:ext>
              </a:extLst>
            </p:cNvPr>
            <p:cNvSpPr txBox="1"/>
            <p:nvPr/>
          </p:nvSpPr>
          <p:spPr>
            <a:xfrm>
              <a:off x="3306365" y="1711985"/>
              <a:ext cx="9989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6,25%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425A8F4-1D40-76D8-CD30-D27BCE6A1DF7}"/>
              </a:ext>
            </a:extLst>
          </p:cNvPr>
          <p:cNvGrpSpPr/>
          <p:nvPr/>
        </p:nvGrpSpPr>
        <p:grpSpPr>
          <a:xfrm>
            <a:off x="762260" y="2174758"/>
            <a:ext cx="6351080" cy="769441"/>
            <a:chOff x="762260" y="2174758"/>
            <a:chExt cx="6351080" cy="76944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C11031A-88E0-11A5-CA33-E02FAC2DAC41}"/>
                </a:ext>
              </a:extLst>
            </p:cNvPr>
            <p:cNvGrpSpPr/>
            <p:nvPr/>
          </p:nvGrpSpPr>
          <p:grpSpPr>
            <a:xfrm>
              <a:off x="829986" y="2333013"/>
              <a:ext cx="6283354" cy="553674"/>
              <a:chOff x="829986" y="2333013"/>
              <a:chExt cx="6283354" cy="553674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03E419BD-5E2E-A1E5-1791-95EEBD61D8E6}"/>
                  </a:ext>
                </a:extLst>
              </p:cNvPr>
              <p:cNvSpPr/>
              <p:nvPr/>
            </p:nvSpPr>
            <p:spPr>
              <a:xfrm>
                <a:off x="829986" y="2333013"/>
                <a:ext cx="6283354" cy="5536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25A87E7-2AA7-1D47-95DB-07F28B376057}"/>
                  </a:ext>
                </a:extLst>
              </p:cNvPr>
              <p:cNvSpPr txBox="1"/>
              <p:nvPr/>
            </p:nvSpPr>
            <p:spPr>
              <a:xfrm>
                <a:off x="3364661" y="2409795"/>
                <a:ext cx="12454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 i="0" dirty="0">
                    <a:solidFill>
                      <a:srgbClr val="3F3F3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62,5%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0E2E79-C3E8-5E6C-2E84-D7B17F1C5188}"/>
                </a:ext>
              </a:extLst>
            </p:cNvPr>
            <p:cNvGrpSpPr/>
            <p:nvPr/>
          </p:nvGrpSpPr>
          <p:grpSpPr>
            <a:xfrm>
              <a:off x="762260" y="2174758"/>
              <a:ext cx="640080" cy="769441"/>
              <a:chOff x="6157518" y="1543574"/>
              <a:chExt cx="640080" cy="769441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931BC162-BFFC-1E2F-82A7-D1E654E7564B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E3F6BDC-96A5-B13B-B18E-9C4C3B5496C9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464DC6F-2DA3-E195-F218-1803C97F1A80}"/>
              </a:ext>
            </a:extLst>
          </p:cNvPr>
          <p:cNvGrpSpPr/>
          <p:nvPr/>
        </p:nvGrpSpPr>
        <p:grpSpPr>
          <a:xfrm>
            <a:off x="762260" y="2879608"/>
            <a:ext cx="6351080" cy="968492"/>
            <a:chOff x="762260" y="2879608"/>
            <a:chExt cx="6351080" cy="96849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B196A6E-0B0B-E4FB-E375-7D1C37A53CF8}"/>
                </a:ext>
              </a:extLst>
            </p:cNvPr>
            <p:cNvGrpSpPr/>
            <p:nvPr/>
          </p:nvGrpSpPr>
          <p:grpSpPr>
            <a:xfrm>
              <a:off x="829986" y="3037863"/>
              <a:ext cx="6283354" cy="810237"/>
              <a:chOff x="829986" y="3037863"/>
              <a:chExt cx="6283354" cy="810237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8ABD7B7E-9283-3987-0698-FFFCF873ACB6}"/>
                  </a:ext>
                </a:extLst>
              </p:cNvPr>
              <p:cNvSpPr/>
              <p:nvPr/>
            </p:nvSpPr>
            <p:spPr>
              <a:xfrm>
                <a:off x="829986" y="3037863"/>
                <a:ext cx="6283354" cy="81023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5E9B460-4998-2423-75DF-CA0B11659684}"/>
                  </a:ext>
                </a:extLst>
              </p:cNvPr>
              <p:cNvSpPr txBox="1"/>
              <p:nvPr/>
            </p:nvSpPr>
            <p:spPr>
              <a:xfrm>
                <a:off x="3531132" y="3109168"/>
                <a:ext cx="76464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3F3F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625</a:t>
                </a:r>
              </a:p>
              <a:p>
                <a:r>
                  <a:rPr lang="en-US" sz="2000" dirty="0">
                    <a:solidFill>
                      <a:srgbClr val="3F3F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1A53D9A-C16F-6D8E-D5C3-42626CBF3CBD}"/>
                </a:ext>
              </a:extLst>
            </p:cNvPr>
            <p:cNvGrpSpPr/>
            <p:nvPr/>
          </p:nvGrpSpPr>
          <p:grpSpPr>
            <a:xfrm>
              <a:off x="762260" y="2879608"/>
              <a:ext cx="640080" cy="769441"/>
              <a:chOff x="6157518" y="1543574"/>
              <a:chExt cx="640080" cy="769441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C99330A-D2B2-9E88-021A-6277B80D9EFF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48827BE-D61F-DB56-E398-6724A9F0B67A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B3C8F0C-3FA7-1754-BAAD-D07C015EC85C}"/>
              </a:ext>
            </a:extLst>
          </p:cNvPr>
          <p:cNvGrpSpPr/>
          <p:nvPr/>
        </p:nvGrpSpPr>
        <p:grpSpPr>
          <a:xfrm>
            <a:off x="762260" y="3765433"/>
            <a:ext cx="6398705" cy="892292"/>
            <a:chOff x="762260" y="3765433"/>
            <a:chExt cx="6398705" cy="892292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A5036373-6A0A-3A10-AEE7-922293E6A794}"/>
                </a:ext>
              </a:extLst>
            </p:cNvPr>
            <p:cNvSpPr/>
            <p:nvPr/>
          </p:nvSpPr>
          <p:spPr>
            <a:xfrm>
              <a:off x="877611" y="3952263"/>
              <a:ext cx="6283354" cy="7054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2940225-4258-343D-0071-68D847B6EC66}"/>
                </a:ext>
              </a:extLst>
            </p:cNvPr>
            <p:cNvGrpSpPr/>
            <p:nvPr/>
          </p:nvGrpSpPr>
          <p:grpSpPr>
            <a:xfrm>
              <a:off x="762260" y="3765433"/>
              <a:ext cx="640080" cy="769441"/>
              <a:chOff x="6157518" y="1543574"/>
              <a:chExt cx="640080" cy="769441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C34A610-42BE-58FF-0D7A-CB033E73CE18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603CDD7-446F-A2EB-3525-3D231BE67909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D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F4846EA-19BE-459E-9402-FB27C200DD73}"/>
                </a:ext>
              </a:extLst>
            </p:cNvPr>
            <p:cNvSpPr txBox="1"/>
            <p:nvPr/>
          </p:nvSpPr>
          <p:spPr>
            <a:xfrm>
              <a:off x="3473983" y="4090243"/>
              <a:ext cx="12313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625%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Google Shape;1028;p32">
            <a:extLst>
              <a:ext uri="{FF2B5EF4-FFF2-40B4-BE49-F238E27FC236}">
                <a16:creationId xmlns:a16="http://schemas.microsoft.com/office/drawing/2014/main" id="{CD672A45-B3FF-3A4B-FFCF-C880B5FCDEB9}"/>
              </a:ext>
            </a:extLst>
          </p:cNvPr>
          <p:cNvSpPr/>
          <p:nvPr/>
        </p:nvSpPr>
        <p:spPr>
          <a:xfrm>
            <a:off x="7162409" y="2106095"/>
            <a:ext cx="917572" cy="746825"/>
          </a:xfrm>
          <a:custGeom>
            <a:avLst/>
            <a:gdLst/>
            <a:ahLst/>
            <a:cxnLst/>
            <a:rect l="l" t="t" r="r" b="b"/>
            <a:pathLst>
              <a:path w="7656" h="6863" extrusionOk="0">
                <a:moveTo>
                  <a:pt x="6406" y="1"/>
                </a:moveTo>
                <a:cubicBezTo>
                  <a:pt x="5991" y="1"/>
                  <a:pt x="5565" y="203"/>
                  <a:pt x="5372" y="670"/>
                </a:cubicBezTo>
                <a:cubicBezTo>
                  <a:pt x="4972" y="1647"/>
                  <a:pt x="4536" y="2616"/>
                  <a:pt x="3945" y="3496"/>
                </a:cubicBezTo>
                <a:cubicBezTo>
                  <a:pt x="3713" y="3845"/>
                  <a:pt x="3351" y="4490"/>
                  <a:pt x="2965" y="4664"/>
                </a:cubicBezTo>
                <a:cubicBezTo>
                  <a:pt x="2869" y="4709"/>
                  <a:pt x="2910" y="4779"/>
                  <a:pt x="2884" y="4779"/>
                </a:cubicBezTo>
                <a:cubicBezTo>
                  <a:pt x="2867" y="4779"/>
                  <a:pt x="2820" y="4748"/>
                  <a:pt x="2682" y="4657"/>
                </a:cubicBezTo>
                <a:cubicBezTo>
                  <a:pt x="2456" y="4514"/>
                  <a:pt x="2252" y="4237"/>
                  <a:pt x="2084" y="4036"/>
                </a:cubicBezTo>
                <a:cubicBezTo>
                  <a:pt x="1884" y="3796"/>
                  <a:pt x="1648" y="3696"/>
                  <a:pt x="1417" y="3696"/>
                </a:cubicBezTo>
                <a:cubicBezTo>
                  <a:pt x="685" y="3696"/>
                  <a:pt x="0" y="4702"/>
                  <a:pt x="630" y="5459"/>
                </a:cubicBezTo>
                <a:cubicBezTo>
                  <a:pt x="1095" y="6016"/>
                  <a:pt x="1740" y="6644"/>
                  <a:pt x="2477" y="6818"/>
                </a:cubicBezTo>
                <a:cubicBezTo>
                  <a:pt x="2606" y="6848"/>
                  <a:pt x="2731" y="6863"/>
                  <a:pt x="2853" y="6863"/>
                </a:cubicBezTo>
                <a:cubicBezTo>
                  <a:pt x="3571" y="6863"/>
                  <a:pt x="4162" y="6367"/>
                  <a:pt x="4652" y="5855"/>
                </a:cubicBezTo>
                <a:cubicBezTo>
                  <a:pt x="5925" y="4538"/>
                  <a:pt x="6672" y="2869"/>
                  <a:pt x="7356" y="1206"/>
                </a:cubicBezTo>
                <a:cubicBezTo>
                  <a:pt x="7655" y="478"/>
                  <a:pt x="7043" y="1"/>
                  <a:pt x="6406" y="1"/>
                </a:cubicBezTo>
                <a:close/>
              </a:path>
            </a:pathLst>
          </a:custGeom>
          <a:solidFill>
            <a:srgbClr val="FF9F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7D5EDF26-11CC-5215-C809-E1645DACF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1" y="2938463"/>
            <a:ext cx="1057274" cy="10572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6FCB903-FA63-8664-3EBB-4EB4C9D24E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076" y="1271588"/>
            <a:ext cx="1057274" cy="105727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7753F19-9CE9-6058-A7E7-688421FBC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276" y="3738563"/>
            <a:ext cx="1057274" cy="1057274"/>
          </a:xfrm>
          <a:prstGeom prst="rect">
            <a:avLst/>
          </a:prstGeom>
        </p:spPr>
      </p:pic>
      <p:pic>
        <p:nvPicPr>
          <p:cNvPr id="10" name="Google Shape;1249;p33">
            <a:extLst>
              <a:ext uri="{FF2B5EF4-FFF2-40B4-BE49-F238E27FC236}">
                <a16:creationId xmlns:a16="http://schemas.microsoft.com/office/drawing/2014/main" id="{F32B3EA6-2AA5-648D-19E0-8469A57DF27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31418">
            <a:off x="-151752" y="3992753"/>
            <a:ext cx="1317043" cy="125725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FA0F78-E2FA-F1E4-44BA-406026AB0A68}"/>
              </a:ext>
            </a:extLst>
          </p:cNvPr>
          <p:cNvSpPr txBox="1"/>
          <p:nvPr/>
        </p:nvSpPr>
        <p:spPr>
          <a:xfrm>
            <a:off x="964147" y="671683"/>
            <a:ext cx="1841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2575C2-3936-4915-2806-84F4B66B7655}"/>
              </a:ext>
            </a:extLst>
          </p:cNvPr>
          <p:cNvCxnSpPr>
            <a:cxnSpLocks/>
          </p:cNvCxnSpPr>
          <p:nvPr/>
        </p:nvCxnSpPr>
        <p:spPr>
          <a:xfrm>
            <a:off x="3571876" y="3452814"/>
            <a:ext cx="476249" cy="0"/>
          </a:xfrm>
          <a:prstGeom prst="line">
            <a:avLst/>
          </a:prstGeom>
          <a:ln w="12700">
            <a:solidFill>
              <a:srgbClr val="080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52FBB68-03EE-BC3C-3079-EFF3E861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2925" y="-488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04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85"/>
                            </p:stCondLst>
                            <p:childTnLst>
                              <p:par>
                                <p:cTn id="4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" grpId="0"/>
      <p:bldP spid="74" grpId="0" animBg="1"/>
      <p:bldP spid="74" grpId="1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68;p37">
            <a:extLst>
              <a:ext uri="{FF2B5EF4-FFF2-40B4-BE49-F238E27FC236}">
                <a16:creationId xmlns:a16="http://schemas.microsoft.com/office/drawing/2014/main" id="{B3A28C48-61BA-0C02-23C4-27C09C633044}"/>
              </a:ext>
            </a:extLst>
          </p:cNvPr>
          <p:cNvGrpSpPr/>
          <p:nvPr/>
        </p:nvGrpSpPr>
        <p:grpSpPr>
          <a:xfrm>
            <a:off x="1557248" y="567903"/>
            <a:ext cx="6029518" cy="1690512"/>
            <a:chOff x="1557247" y="1424153"/>
            <a:chExt cx="6029518" cy="1432638"/>
          </a:xfrm>
        </p:grpSpPr>
        <p:sp>
          <p:nvSpPr>
            <p:cNvPr id="5" name="Google Shape;669;p37">
              <a:extLst>
                <a:ext uri="{FF2B5EF4-FFF2-40B4-BE49-F238E27FC236}">
                  <a16:creationId xmlns:a16="http://schemas.microsoft.com/office/drawing/2014/main" id="{283E314A-FED3-15A0-14A6-24DDCF9FFB4F}"/>
                </a:ext>
              </a:extLst>
            </p:cNvPr>
            <p:cNvSpPr/>
            <p:nvPr/>
          </p:nvSpPr>
          <p:spPr>
            <a:xfrm>
              <a:off x="1557247" y="1424153"/>
              <a:ext cx="6029518" cy="1432638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70;p37">
              <a:extLst>
                <a:ext uri="{FF2B5EF4-FFF2-40B4-BE49-F238E27FC236}">
                  <a16:creationId xmlns:a16="http://schemas.microsoft.com/office/drawing/2014/main" id="{25D309E1-DEAD-9466-019B-DEEB82991BB4}"/>
                </a:ext>
              </a:extLst>
            </p:cNvPr>
            <p:cNvSpPr/>
            <p:nvPr/>
          </p:nvSpPr>
          <p:spPr>
            <a:xfrm>
              <a:off x="1685898" y="1522956"/>
              <a:ext cx="5772193" cy="1235001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673;p37">
            <a:extLst>
              <a:ext uri="{FF2B5EF4-FFF2-40B4-BE49-F238E27FC236}">
                <a16:creationId xmlns:a16="http://schemas.microsoft.com/office/drawing/2014/main" id="{F142CDB9-A22F-FBAC-F2FF-86D36054016A}"/>
              </a:ext>
            </a:extLst>
          </p:cNvPr>
          <p:cNvGrpSpPr/>
          <p:nvPr/>
        </p:nvGrpSpPr>
        <p:grpSpPr>
          <a:xfrm rot="-4092894">
            <a:off x="6739896" y="1247928"/>
            <a:ext cx="1071865" cy="968152"/>
            <a:chOff x="3352500" y="5131825"/>
            <a:chExt cx="912380" cy="824098"/>
          </a:xfrm>
        </p:grpSpPr>
        <p:sp>
          <p:nvSpPr>
            <p:cNvPr id="9" name="Google Shape;674;p37">
              <a:extLst>
                <a:ext uri="{FF2B5EF4-FFF2-40B4-BE49-F238E27FC236}">
                  <a16:creationId xmlns:a16="http://schemas.microsoft.com/office/drawing/2014/main" id="{CC75F38C-0BDF-854D-AE8B-3FA4DCF5A13C}"/>
                </a:ext>
              </a:extLst>
            </p:cNvPr>
            <p:cNvSpPr/>
            <p:nvPr/>
          </p:nvSpPr>
          <p:spPr>
            <a:xfrm>
              <a:off x="3352500" y="5131825"/>
              <a:ext cx="912380" cy="824098"/>
            </a:xfrm>
            <a:custGeom>
              <a:avLst/>
              <a:gdLst/>
              <a:ahLst/>
              <a:cxnLst/>
              <a:rect l="l" t="t" r="r" b="b"/>
              <a:pathLst>
                <a:path w="19657" h="17755" extrusionOk="0">
                  <a:moveTo>
                    <a:pt x="15050" y="0"/>
                  </a:moveTo>
                  <a:cubicBezTo>
                    <a:pt x="12538" y="0"/>
                    <a:pt x="13738" y="5557"/>
                    <a:pt x="13738" y="5557"/>
                  </a:cubicBezTo>
                  <a:cubicBezTo>
                    <a:pt x="13738" y="5557"/>
                    <a:pt x="19656" y="1563"/>
                    <a:pt x="15914" y="176"/>
                  </a:cubicBezTo>
                  <a:cubicBezTo>
                    <a:pt x="15586" y="55"/>
                    <a:pt x="15300" y="0"/>
                    <a:pt x="15050" y="0"/>
                  </a:cubicBezTo>
                  <a:close/>
                  <a:moveTo>
                    <a:pt x="16629" y="5402"/>
                  </a:moveTo>
                  <a:cubicBezTo>
                    <a:pt x="15548" y="5402"/>
                    <a:pt x="14089" y="5962"/>
                    <a:pt x="12666" y="7355"/>
                  </a:cubicBezTo>
                  <a:cubicBezTo>
                    <a:pt x="12666" y="7355"/>
                    <a:pt x="14597" y="8554"/>
                    <a:pt x="16228" y="8554"/>
                  </a:cubicBezTo>
                  <a:cubicBezTo>
                    <a:pt x="17093" y="8554"/>
                    <a:pt x="17873" y="8217"/>
                    <a:pt x="18237" y="7187"/>
                  </a:cubicBezTo>
                  <a:cubicBezTo>
                    <a:pt x="18607" y="6133"/>
                    <a:pt x="17865" y="5402"/>
                    <a:pt x="16629" y="5402"/>
                  </a:cubicBezTo>
                  <a:close/>
                  <a:moveTo>
                    <a:pt x="9856" y="4067"/>
                  </a:moveTo>
                  <a:cubicBezTo>
                    <a:pt x="9476" y="4067"/>
                    <a:pt x="9089" y="4181"/>
                    <a:pt x="8735" y="4401"/>
                  </a:cubicBezTo>
                  <a:cubicBezTo>
                    <a:pt x="6370" y="5852"/>
                    <a:pt x="11689" y="8931"/>
                    <a:pt x="11689" y="8931"/>
                  </a:cubicBezTo>
                  <a:cubicBezTo>
                    <a:pt x="12505" y="5569"/>
                    <a:pt x="11233" y="4067"/>
                    <a:pt x="9856" y="4067"/>
                  </a:cubicBezTo>
                  <a:close/>
                  <a:moveTo>
                    <a:pt x="6330" y="7729"/>
                  </a:moveTo>
                  <a:cubicBezTo>
                    <a:pt x="5824" y="7729"/>
                    <a:pt x="5323" y="7940"/>
                    <a:pt x="4920" y="8322"/>
                  </a:cubicBezTo>
                  <a:cubicBezTo>
                    <a:pt x="2912" y="10245"/>
                    <a:pt x="8777" y="12148"/>
                    <a:pt x="8777" y="12148"/>
                  </a:cubicBezTo>
                  <a:cubicBezTo>
                    <a:pt x="8852" y="9008"/>
                    <a:pt x="7576" y="7729"/>
                    <a:pt x="6330" y="7729"/>
                  </a:cubicBezTo>
                  <a:close/>
                  <a:moveTo>
                    <a:pt x="12993" y="9721"/>
                  </a:moveTo>
                  <a:cubicBezTo>
                    <a:pt x="12140" y="9721"/>
                    <a:pt x="11179" y="9970"/>
                    <a:pt x="10259" y="10519"/>
                  </a:cubicBezTo>
                  <a:cubicBezTo>
                    <a:pt x="10259" y="10519"/>
                    <a:pt x="13010" y="13437"/>
                    <a:pt x="14577" y="13437"/>
                  </a:cubicBezTo>
                  <a:cubicBezTo>
                    <a:pt x="14971" y="13437"/>
                    <a:pt x="15291" y="13252"/>
                    <a:pt x="15473" y="12789"/>
                  </a:cubicBezTo>
                  <a:cubicBezTo>
                    <a:pt x="16224" y="10925"/>
                    <a:pt x="14869" y="9721"/>
                    <a:pt x="12993" y="9721"/>
                  </a:cubicBezTo>
                  <a:close/>
                  <a:moveTo>
                    <a:pt x="2445" y="10610"/>
                  </a:moveTo>
                  <a:cubicBezTo>
                    <a:pt x="2104" y="10610"/>
                    <a:pt x="1781" y="10787"/>
                    <a:pt x="1535" y="11160"/>
                  </a:cubicBezTo>
                  <a:cubicBezTo>
                    <a:pt x="0" y="13514"/>
                    <a:pt x="4425" y="15207"/>
                    <a:pt x="4425" y="15207"/>
                  </a:cubicBezTo>
                  <a:cubicBezTo>
                    <a:pt x="4776" y="12352"/>
                    <a:pt x="3518" y="10610"/>
                    <a:pt x="2445" y="10610"/>
                  </a:cubicBezTo>
                  <a:close/>
                  <a:moveTo>
                    <a:pt x="7668" y="13832"/>
                  </a:moveTo>
                  <a:cubicBezTo>
                    <a:pt x="7360" y="13832"/>
                    <a:pt x="7030" y="13848"/>
                    <a:pt x="6675" y="13882"/>
                  </a:cubicBezTo>
                  <a:cubicBezTo>
                    <a:pt x="6675" y="13882"/>
                    <a:pt x="8155" y="17755"/>
                    <a:pt x="9679" y="17755"/>
                  </a:cubicBezTo>
                  <a:cubicBezTo>
                    <a:pt x="9976" y="17755"/>
                    <a:pt x="10274" y="17608"/>
                    <a:pt x="10564" y="17256"/>
                  </a:cubicBezTo>
                  <a:cubicBezTo>
                    <a:pt x="11685" y="15904"/>
                    <a:pt x="11163" y="13832"/>
                    <a:pt x="7668" y="1383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75;p37">
              <a:extLst>
                <a:ext uri="{FF2B5EF4-FFF2-40B4-BE49-F238E27FC236}">
                  <a16:creationId xmlns:a16="http://schemas.microsoft.com/office/drawing/2014/main" id="{BA4E4437-7DF3-80EC-463D-CE4C07DAD808}"/>
                </a:ext>
              </a:extLst>
            </p:cNvPr>
            <p:cNvSpPr/>
            <p:nvPr/>
          </p:nvSpPr>
          <p:spPr>
            <a:xfrm>
              <a:off x="3473971" y="5249304"/>
              <a:ext cx="651527" cy="624375"/>
            </a:xfrm>
            <a:custGeom>
              <a:avLst/>
              <a:gdLst/>
              <a:ahLst/>
              <a:cxnLst/>
              <a:rect l="l" t="t" r="r" b="b"/>
              <a:pathLst>
                <a:path w="14037" h="13452" extrusionOk="0">
                  <a:moveTo>
                    <a:pt x="12228" y="1"/>
                  </a:moveTo>
                  <a:cubicBezTo>
                    <a:pt x="12189" y="1"/>
                    <a:pt x="12153" y="22"/>
                    <a:pt x="12141" y="73"/>
                  </a:cubicBezTo>
                  <a:cubicBezTo>
                    <a:pt x="11437" y="2259"/>
                    <a:pt x="10386" y="4309"/>
                    <a:pt x="9051" y="6148"/>
                  </a:cubicBezTo>
                  <a:cubicBezTo>
                    <a:pt x="8851" y="5297"/>
                    <a:pt x="8494" y="4498"/>
                    <a:pt x="8000" y="3773"/>
                  </a:cubicBezTo>
                  <a:cubicBezTo>
                    <a:pt x="7842" y="3541"/>
                    <a:pt x="7674" y="3321"/>
                    <a:pt x="7495" y="3132"/>
                  </a:cubicBezTo>
                  <a:cubicBezTo>
                    <a:pt x="7481" y="3118"/>
                    <a:pt x="7466" y="3112"/>
                    <a:pt x="7452" y="3112"/>
                  </a:cubicBezTo>
                  <a:cubicBezTo>
                    <a:pt x="7412" y="3112"/>
                    <a:pt x="7380" y="3159"/>
                    <a:pt x="7411" y="3205"/>
                  </a:cubicBezTo>
                  <a:cubicBezTo>
                    <a:pt x="8042" y="3930"/>
                    <a:pt x="8515" y="4771"/>
                    <a:pt x="8798" y="5675"/>
                  </a:cubicBezTo>
                  <a:cubicBezTo>
                    <a:pt x="8861" y="5875"/>
                    <a:pt x="8914" y="6085"/>
                    <a:pt x="8956" y="6285"/>
                  </a:cubicBezTo>
                  <a:cubicBezTo>
                    <a:pt x="8935" y="6316"/>
                    <a:pt x="8903" y="6348"/>
                    <a:pt x="8882" y="6390"/>
                  </a:cubicBezTo>
                  <a:cubicBezTo>
                    <a:pt x="8052" y="7483"/>
                    <a:pt x="7127" y="8513"/>
                    <a:pt x="6108" y="9438"/>
                  </a:cubicBezTo>
                  <a:cubicBezTo>
                    <a:pt x="5677" y="8629"/>
                    <a:pt x="5109" y="7925"/>
                    <a:pt x="4436" y="7315"/>
                  </a:cubicBezTo>
                  <a:cubicBezTo>
                    <a:pt x="4226" y="7136"/>
                    <a:pt x="4016" y="6958"/>
                    <a:pt x="3795" y="6810"/>
                  </a:cubicBezTo>
                  <a:cubicBezTo>
                    <a:pt x="3784" y="6803"/>
                    <a:pt x="3772" y="6800"/>
                    <a:pt x="3762" y="6800"/>
                  </a:cubicBezTo>
                  <a:cubicBezTo>
                    <a:pt x="3711" y="6800"/>
                    <a:pt x="3671" y="6869"/>
                    <a:pt x="3732" y="6895"/>
                  </a:cubicBezTo>
                  <a:cubicBezTo>
                    <a:pt x="4499" y="7441"/>
                    <a:pt x="5162" y="8135"/>
                    <a:pt x="5687" y="8913"/>
                  </a:cubicBezTo>
                  <a:cubicBezTo>
                    <a:pt x="5813" y="9102"/>
                    <a:pt x="5918" y="9302"/>
                    <a:pt x="6023" y="9501"/>
                  </a:cubicBezTo>
                  <a:cubicBezTo>
                    <a:pt x="5319" y="10142"/>
                    <a:pt x="4552" y="10752"/>
                    <a:pt x="3764" y="11288"/>
                  </a:cubicBezTo>
                  <a:cubicBezTo>
                    <a:pt x="3122" y="11730"/>
                    <a:pt x="2450" y="12129"/>
                    <a:pt x="1766" y="12497"/>
                  </a:cubicBezTo>
                  <a:cubicBezTo>
                    <a:pt x="1714" y="12297"/>
                    <a:pt x="1651" y="12119"/>
                    <a:pt x="1567" y="11919"/>
                  </a:cubicBezTo>
                  <a:cubicBezTo>
                    <a:pt x="1230" y="11036"/>
                    <a:pt x="747" y="10237"/>
                    <a:pt x="116" y="9522"/>
                  </a:cubicBezTo>
                  <a:cubicBezTo>
                    <a:pt x="106" y="9510"/>
                    <a:pt x="93" y="9504"/>
                    <a:pt x="81" y="9504"/>
                  </a:cubicBezTo>
                  <a:cubicBezTo>
                    <a:pt x="41" y="9504"/>
                    <a:pt x="0" y="9556"/>
                    <a:pt x="32" y="9596"/>
                  </a:cubicBezTo>
                  <a:cubicBezTo>
                    <a:pt x="200" y="9785"/>
                    <a:pt x="379" y="9985"/>
                    <a:pt x="516" y="10195"/>
                  </a:cubicBezTo>
                  <a:cubicBezTo>
                    <a:pt x="1031" y="10910"/>
                    <a:pt x="1409" y="11698"/>
                    <a:pt x="1661" y="12539"/>
                  </a:cubicBezTo>
                  <a:cubicBezTo>
                    <a:pt x="1188" y="12781"/>
                    <a:pt x="715" y="13023"/>
                    <a:pt x="232" y="13233"/>
                  </a:cubicBezTo>
                  <a:cubicBezTo>
                    <a:pt x="120" y="13280"/>
                    <a:pt x="174" y="13451"/>
                    <a:pt x="284" y="13451"/>
                  </a:cubicBezTo>
                  <a:cubicBezTo>
                    <a:pt x="297" y="13451"/>
                    <a:pt x="311" y="13449"/>
                    <a:pt x="326" y="13443"/>
                  </a:cubicBezTo>
                  <a:cubicBezTo>
                    <a:pt x="1609" y="12875"/>
                    <a:pt x="2849" y="12182"/>
                    <a:pt x="4005" y="11383"/>
                  </a:cubicBezTo>
                  <a:cubicBezTo>
                    <a:pt x="4005" y="11383"/>
                    <a:pt x="4016" y="11383"/>
                    <a:pt x="4016" y="11393"/>
                  </a:cubicBezTo>
                  <a:cubicBezTo>
                    <a:pt x="4920" y="11730"/>
                    <a:pt x="5792" y="12203"/>
                    <a:pt x="6549" y="12812"/>
                  </a:cubicBezTo>
                  <a:cubicBezTo>
                    <a:pt x="6780" y="12980"/>
                    <a:pt x="6990" y="13170"/>
                    <a:pt x="7180" y="13359"/>
                  </a:cubicBezTo>
                  <a:cubicBezTo>
                    <a:pt x="7192" y="13372"/>
                    <a:pt x="7208" y="13377"/>
                    <a:pt x="7223" y="13377"/>
                  </a:cubicBezTo>
                  <a:cubicBezTo>
                    <a:pt x="7269" y="13377"/>
                    <a:pt x="7314" y="13325"/>
                    <a:pt x="7274" y="13285"/>
                  </a:cubicBezTo>
                  <a:cubicBezTo>
                    <a:pt x="6570" y="12602"/>
                    <a:pt x="5740" y="12034"/>
                    <a:pt x="4846" y="11614"/>
                  </a:cubicBezTo>
                  <a:cubicBezTo>
                    <a:pt x="4604" y="11498"/>
                    <a:pt x="4363" y="11404"/>
                    <a:pt x="4121" y="11309"/>
                  </a:cubicBezTo>
                  <a:cubicBezTo>
                    <a:pt x="4909" y="10763"/>
                    <a:pt x="5645" y="10153"/>
                    <a:pt x="6360" y="9501"/>
                  </a:cubicBezTo>
                  <a:cubicBezTo>
                    <a:pt x="6854" y="9039"/>
                    <a:pt x="7327" y="8555"/>
                    <a:pt x="7789" y="8040"/>
                  </a:cubicBezTo>
                  <a:cubicBezTo>
                    <a:pt x="7889" y="8038"/>
                    <a:pt x="7988" y="8036"/>
                    <a:pt x="8087" y="8036"/>
                  </a:cubicBezTo>
                  <a:cubicBezTo>
                    <a:pt x="8408" y="8036"/>
                    <a:pt x="8727" y="8050"/>
                    <a:pt x="9040" y="8082"/>
                  </a:cubicBezTo>
                  <a:cubicBezTo>
                    <a:pt x="9513" y="8114"/>
                    <a:pt x="9986" y="8187"/>
                    <a:pt x="10438" y="8303"/>
                  </a:cubicBezTo>
                  <a:cubicBezTo>
                    <a:pt x="10701" y="8366"/>
                    <a:pt x="10953" y="8471"/>
                    <a:pt x="11163" y="8629"/>
                  </a:cubicBezTo>
                  <a:cubicBezTo>
                    <a:pt x="11174" y="8636"/>
                    <a:pt x="11186" y="8639"/>
                    <a:pt x="11197" y="8639"/>
                  </a:cubicBezTo>
                  <a:cubicBezTo>
                    <a:pt x="11248" y="8639"/>
                    <a:pt x="11287" y="8569"/>
                    <a:pt x="11226" y="8534"/>
                  </a:cubicBezTo>
                  <a:cubicBezTo>
                    <a:pt x="10838" y="8261"/>
                    <a:pt x="10365" y="8156"/>
                    <a:pt x="9892" y="8082"/>
                  </a:cubicBezTo>
                  <a:cubicBezTo>
                    <a:pt x="9419" y="7998"/>
                    <a:pt x="8935" y="7946"/>
                    <a:pt x="8462" y="7935"/>
                  </a:cubicBezTo>
                  <a:cubicBezTo>
                    <a:pt x="8362" y="7930"/>
                    <a:pt x="8265" y="7927"/>
                    <a:pt x="8169" y="7927"/>
                  </a:cubicBezTo>
                  <a:cubicBezTo>
                    <a:pt x="8073" y="7927"/>
                    <a:pt x="7979" y="7930"/>
                    <a:pt x="7884" y="7935"/>
                  </a:cubicBezTo>
                  <a:cubicBezTo>
                    <a:pt x="8735" y="6979"/>
                    <a:pt x="9513" y="5938"/>
                    <a:pt x="10175" y="4834"/>
                  </a:cubicBezTo>
                  <a:cubicBezTo>
                    <a:pt x="11100" y="4487"/>
                    <a:pt x="12067" y="4298"/>
                    <a:pt x="13045" y="4267"/>
                  </a:cubicBezTo>
                  <a:cubicBezTo>
                    <a:pt x="13116" y="4264"/>
                    <a:pt x="13188" y="4263"/>
                    <a:pt x="13261" y="4263"/>
                  </a:cubicBezTo>
                  <a:cubicBezTo>
                    <a:pt x="13480" y="4263"/>
                    <a:pt x="13707" y="4275"/>
                    <a:pt x="13928" y="4298"/>
                  </a:cubicBezTo>
                  <a:cubicBezTo>
                    <a:pt x="13937" y="4300"/>
                    <a:pt x="13945" y="4301"/>
                    <a:pt x="13952" y="4301"/>
                  </a:cubicBezTo>
                  <a:cubicBezTo>
                    <a:pt x="14034" y="4301"/>
                    <a:pt x="14036" y="4204"/>
                    <a:pt x="13959" y="4204"/>
                  </a:cubicBezTo>
                  <a:cubicBezTo>
                    <a:pt x="13743" y="4189"/>
                    <a:pt x="13526" y="4181"/>
                    <a:pt x="13309" y="4181"/>
                  </a:cubicBezTo>
                  <a:cubicBezTo>
                    <a:pt x="12473" y="4181"/>
                    <a:pt x="11639" y="4294"/>
                    <a:pt x="10838" y="4519"/>
                  </a:cubicBezTo>
                  <a:cubicBezTo>
                    <a:pt x="10648" y="4572"/>
                    <a:pt x="10480" y="4635"/>
                    <a:pt x="10301" y="4687"/>
                  </a:cubicBezTo>
                  <a:cubicBezTo>
                    <a:pt x="10459" y="4424"/>
                    <a:pt x="10617" y="4151"/>
                    <a:pt x="10753" y="3878"/>
                  </a:cubicBezTo>
                  <a:cubicBezTo>
                    <a:pt x="11405" y="2690"/>
                    <a:pt x="11941" y="1439"/>
                    <a:pt x="12351" y="157"/>
                  </a:cubicBezTo>
                  <a:cubicBezTo>
                    <a:pt x="12371" y="64"/>
                    <a:pt x="12295" y="1"/>
                    <a:pt x="1222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723;p37">
            <a:extLst>
              <a:ext uri="{FF2B5EF4-FFF2-40B4-BE49-F238E27FC236}">
                <a16:creationId xmlns:a16="http://schemas.microsoft.com/office/drawing/2014/main" id="{44CFB5E1-1E3B-074C-E85C-299F51CB1D76}"/>
              </a:ext>
            </a:extLst>
          </p:cNvPr>
          <p:cNvSpPr/>
          <p:nvPr/>
        </p:nvSpPr>
        <p:spPr>
          <a:xfrm>
            <a:off x="6289979" y="4205154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28;p37">
            <a:extLst>
              <a:ext uri="{FF2B5EF4-FFF2-40B4-BE49-F238E27FC236}">
                <a16:creationId xmlns:a16="http://schemas.microsoft.com/office/drawing/2014/main" id="{F0109F92-65BC-DE74-6975-DFBCC8E69277}"/>
              </a:ext>
            </a:extLst>
          </p:cNvPr>
          <p:cNvSpPr/>
          <p:nvPr/>
        </p:nvSpPr>
        <p:spPr>
          <a:xfrm>
            <a:off x="1603323" y="691642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31;p37">
            <a:extLst>
              <a:ext uri="{FF2B5EF4-FFF2-40B4-BE49-F238E27FC236}">
                <a16:creationId xmlns:a16="http://schemas.microsoft.com/office/drawing/2014/main" id="{6781E871-7713-3DF3-28C6-936E6AEB02D1}"/>
              </a:ext>
            </a:extLst>
          </p:cNvPr>
          <p:cNvSpPr/>
          <p:nvPr/>
        </p:nvSpPr>
        <p:spPr>
          <a:xfrm>
            <a:off x="4435104" y="83811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1071B7-E5A6-89CD-4043-B353432CA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46350" l="7300" r="90000">
                        <a14:foregroundMark x1="20500" y1="16300" x2="22650" y2="33800"/>
                        <a14:foregroundMark x1="22650" y1="33800" x2="22650" y2="33800"/>
                        <a14:foregroundMark x1="82050" y1="17500" x2="82200" y2="39050"/>
                        <a14:foregroundMark x1="87300" y1="46350" x2="75050" y2="46050"/>
                        <a14:foregroundMark x1="50700" y1="13950" x2="52050" y2="32600"/>
                        <a14:foregroundMark x1="52050" y1="32600" x2="54450" y2="40600"/>
                        <a14:foregroundMark x1="56000" y1="45250" x2="45900" y2="45250"/>
                        <a14:foregroundMark x1="81750" y1="37500" x2="76950" y2="32700"/>
                        <a14:foregroundMark x1="76750" y1="13000" x2="86850" y2="15050"/>
                        <a14:foregroundMark x1="44500" y1="12700" x2="53800" y2="12850"/>
                        <a14:foregroundMark x1="53500" y1="39400" x2="53500" y2="44950"/>
                        <a14:foregroundMark x1="57850" y1="45750" x2="43900" y2="45600"/>
                        <a14:foregroundMark x1="27600" y1="45450" x2="12579" y2="44747"/>
                        <a14:foregroundMark x1="14300" y1="32100" x2="11800" y2="35050"/>
                        <a14:foregroundMark x1="25000" y1="32400" x2="29150" y2="35350"/>
                        <a14:foregroundMark x1="46250" y1="33000" x2="45150" y2="33350"/>
                        <a14:foregroundMark x1="45513" y1="31552" x2="43300" y2="33350"/>
                        <a14:foregroundMark x1="47300" y1="30100" x2="45543" y2="31527"/>
                        <a14:foregroundMark x1="53050" y1="29150" x2="57950" y2="34750"/>
                        <a14:foregroundMark x1="57950" y1="34750" x2="58150" y2="35200"/>
                        <a14:foregroundMark x1="89350" y1="46050" x2="87800" y2="44800"/>
                        <a14:foregroundMark x1="75850" y1="45600" x2="72900" y2="45250"/>
                        <a14:foregroundMark x1="55850" y1="46350" x2="59700" y2="46050"/>
                        <a14:foregroundMark x1="46050" y1="45750" x2="40650" y2="44800"/>
                        <a14:foregroundMark x1="83750" y1="27600" x2="87450" y2="33200"/>
                        <a14:foregroundMark x1="11800" y1="45900" x2="24000" y2="45900"/>
                        <a14:foregroundMark x1="24000" y1="45900" x2="27800" y2="45750"/>
                        <a14:foregroundMark x1="28400" y1="44950" x2="29150" y2="45750"/>
                        <a14:backgroundMark x1="20500" y1="42350" x2="20500" y2="44050"/>
                        <a14:backgroundMark x1="11050" y1="44350" x2="10400" y2="45600"/>
                        <a14:backgroundMark x1="7800" y1="44950" x2="12450" y2="44950"/>
                        <a14:backgroundMark x1="7800" y1="44050" x2="7000" y2="46650"/>
                        <a14:backgroundMark x1="46400" y1="33350" x2="45900" y2="32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783"/>
          <a:stretch/>
        </p:blipFill>
        <p:spPr>
          <a:xfrm>
            <a:off x="1312122" y="1999866"/>
            <a:ext cx="6519756" cy="3143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1517CF-CF77-A8E5-E912-CFF575451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425" y="490072"/>
            <a:ext cx="5883150" cy="196308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3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04;p44">
            <a:extLst>
              <a:ext uri="{FF2B5EF4-FFF2-40B4-BE49-F238E27FC236}">
                <a16:creationId xmlns:a16="http://schemas.microsoft.com/office/drawing/2014/main" id="{28D7B0D3-FC49-50F4-D37B-377FE07E96C5}"/>
              </a:ext>
            </a:extLst>
          </p:cNvPr>
          <p:cNvGrpSpPr/>
          <p:nvPr/>
        </p:nvGrpSpPr>
        <p:grpSpPr>
          <a:xfrm>
            <a:off x="363559" y="165253"/>
            <a:ext cx="8430213" cy="4766105"/>
            <a:chOff x="-77200" y="4919960"/>
            <a:chExt cx="6631400" cy="4404223"/>
          </a:xfrm>
        </p:grpSpPr>
        <p:sp>
          <p:nvSpPr>
            <p:cNvPr id="3" name="Google Shape;1005;p44">
              <a:extLst>
                <a:ext uri="{FF2B5EF4-FFF2-40B4-BE49-F238E27FC236}">
                  <a16:creationId xmlns:a16="http://schemas.microsoft.com/office/drawing/2014/main" id="{6DA3E8D6-5274-CA68-E6A5-15A60D7CAE0C}"/>
                </a:ext>
              </a:extLst>
            </p:cNvPr>
            <p:cNvSpPr/>
            <p:nvPr/>
          </p:nvSpPr>
          <p:spPr>
            <a:xfrm>
              <a:off x="-77200" y="4919960"/>
              <a:ext cx="6631400" cy="4404223"/>
            </a:xfrm>
            <a:custGeom>
              <a:avLst/>
              <a:gdLst/>
              <a:ahLst/>
              <a:cxnLst/>
              <a:rect l="l" t="t" r="r" b="b"/>
              <a:pathLst>
                <a:path w="23567" h="14249" extrusionOk="0">
                  <a:moveTo>
                    <a:pt x="15453" y="1"/>
                  </a:moveTo>
                  <a:cubicBezTo>
                    <a:pt x="11276" y="1"/>
                    <a:pt x="6256" y="80"/>
                    <a:pt x="1209" y="155"/>
                  </a:cubicBezTo>
                  <a:cubicBezTo>
                    <a:pt x="789" y="176"/>
                    <a:pt x="452" y="365"/>
                    <a:pt x="431" y="628"/>
                  </a:cubicBezTo>
                  <a:cubicBezTo>
                    <a:pt x="200" y="5747"/>
                    <a:pt x="0" y="10740"/>
                    <a:pt x="400" y="13683"/>
                  </a:cubicBezTo>
                  <a:cubicBezTo>
                    <a:pt x="421" y="13925"/>
                    <a:pt x="747" y="14124"/>
                    <a:pt x="1157" y="14124"/>
                  </a:cubicBezTo>
                  <a:cubicBezTo>
                    <a:pt x="5593" y="14199"/>
                    <a:pt x="9856" y="14249"/>
                    <a:pt x="13749" y="14249"/>
                  </a:cubicBezTo>
                  <a:cubicBezTo>
                    <a:pt x="16949" y="14249"/>
                    <a:pt x="19900" y="14215"/>
                    <a:pt x="22494" y="14135"/>
                  </a:cubicBezTo>
                  <a:cubicBezTo>
                    <a:pt x="22904" y="14124"/>
                    <a:pt x="23219" y="13925"/>
                    <a:pt x="23251" y="13683"/>
                  </a:cubicBezTo>
                  <a:cubicBezTo>
                    <a:pt x="23566" y="9951"/>
                    <a:pt x="23482" y="5442"/>
                    <a:pt x="23230" y="607"/>
                  </a:cubicBezTo>
                  <a:cubicBezTo>
                    <a:pt x="23219" y="365"/>
                    <a:pt x="22915" y="155"/>
                    <a:pt x="22505" y="134"/>
                  </a:cubicBezTo>
                  <a:cubicBezTo>
                    <a:pt x="20705" y="37"/>
                    <a:pt x="18271" y="1"/>
                    <a:pt x="15453" y="1"/>
                  </a:cubicBez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1006;p44">
              <a:extLst>
                <a:ext uri="{FF2B5EF4-FFF2-40B4-BE49-F238E27FC236}">
                  <a16:creationId xmlns:a16="http://schemas.microsoft.com/office/drawing/2014/main" id="{8AD9EA29-1A12-9390-8630-A9E3E94914B3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1009;p44">
              <a:extLst>
                <a:ext uri="{FF2B5EF4-FFF2-40B4-BE49-F238E27FC236}">
                  <a16:creationId xmlns:a16="http://schemas.microsoft.com/office/drawing/2014/main" id="{8BE50D97-965D-561A-F0C4-E13E414BBFFB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AF1E00-8189-B4F4-B57C-6E3FF55F4E37}"/>
              </a:ext>
            </a:extLst>
          </p:cNvPr>
          <p:cNvSpPr txBox="1"/>
          <p:nvPr/>
        </p:nvSpPr>
        <p:spPr>
          <a:xfrm>
            <a:off x="2686698" y="742608"/>
            <a:ext cx="6014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15%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3200" b="0" i="0" dirty="0" err="1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08080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04FCF1-F7C9-FBC6-ABAE-5E0DADC196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823" y="3634210"/>
            <a:ext cx="1083054" cy="1083054"/>
          </a:xfrm>
          <a:prstGeom prst="rect">
            <a:avLst/>
          </a:prstGeom>
        </p:spPr>
      </p:pic>
      <p:pic>
        <p:nvPicPr>
          <p:cNvPr id="10" name="Google Shape;1249;p33">
            <a:extLst>
              <a:ext uri="{FF2B5EF4-FFF2-40B4-BE49-F238E27FC236}">
                <a16:creationId xmlns:a16="http://schemas.microsoft.com/office/drawing/2014/main" id="{F32B3EA6-2AA5-648D-19E0-8469A57DF27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31418">
            <a:off x="200673" y="3935604"/>
            <a:ext cx="1317043" cy="125725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FA0F78-E2FA-F1E4-44BA-406026AB0A68}"/>
              </a:ext>
            </a:extLst>
          </p:cNvPr>
          <p:cNvSpPr txBox="1"/>
          <p:nvPr/>
        </p:nvSpPr>
        <p:spPr>
          <a:xfrm>
            <a:off x="964147" y="671683"/>
            <a:ext cx="1841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03B8E40-8094-E5B1-53E7-2385C7A9C775}"/>
              </a:ext>
            </a:extLst>
          </p:cNvPr>
          <p:cNvGrpSpPr/>
          <p:nvPr/>
        </p:nvGrpSpPr>
        <p:grpSpPr>
          <a:xfrm>
            <a:off x="771785" y="1459684"/>
            <a:ext cx="6351080" cy="769441"/>
            <a:chOff x="771785" y="1459684"/>
            <a:chExt cx="6351080" cy="76944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75F6C6A-0CDF-5F69-753B-33B4E9FC7509}"/>
                </a:ext>
              </a:extLst>
            </p:cNvPr>
            <p:cNvGrpSpPr/>
            <p:nvPr/>
          </p:nvGrpSpPr>
          <p:grpSpPr>
            <a:xfrm>
              <a:off x="771785" y="1459684"/>
              <a:ext cx="6351080" cy="769441"/>
              <a:chOff x="771785" y="1459684"/>
              <a:chExt cx="6351080" cy="76944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997300C-8CC7-5B03-37D5-08C9684F2AA2}"/>
                  </a:ext>
                </a:extLst>
              </p:cNvPr>
              <p:cNvSpPr/>
              <p:nvPr/>
            </p:nvSpPr>
            <p:spPr>
              <a:xfrm>
                <a:off x="839511" y="1617939"/>
                <a:ext cx="6283354" cy="5536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65ABA75-9AB0-1E3F-C635-C8287F2DC226}"/>
                  </a:ext>
                </a:extLst>
              </p:cNvPr>
              <p:cNvGrpSpPr/>
              <p:nvPr/>
            </p:nvGrpSpPr>
            <p:grpSpPr>
              <a:xfrm>
                <a:off x="771785" y="1459684"/>
                <a:ext cx="640080" cy="769441"/>
                <a:chOff x="6157518" y="1543574"/>
                <a:chExt cx="640080" cy="769441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5D0C21C-2C00-F873-9B34-CB098DF8A44B}"/>
                    </a:ext>
                  </a:extLst>
                </p:cNvPr>
                <p:cNvSpPr/>
                <p:nvPr/>
              </p:nvSpPr>
              <p:spPr>
                <a:xfrm>
                  <a:off x="6157518" y="1661020"/>
                  <a:ext cx="640080" cy="640080"/>
                </a:xfrm>
                <a:prstGeom prst="ellipse">
                  <a:avLst/>
                </a:prstGeom>
                <a:solidFill>
                  <a:srgbClr val="ED5D6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bg2"/>
                    </a:solidFill>
                    <a:latin typeface="iCiel Cadena" panose="02000503000000020004" pitchFamily="50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03A3F1E-F50D-9CEC-495A-475B5BF223B0}"/>
                    </a:ext>
                  </a:extLst>
                </p:cNvPr>
                <p:cNvSpPr txBox="1"/>
                <p:nvPr/>
              </p:nvSpPr>
              <p:spPr>
                <a:xfrm>
                  <a:off x="6199464" y="1543574"/>
                  <a:ext cx="59561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chemeClr val="bg2"/>
                      </a:solidFill>
                      <a:latin typeface="iCiel Cadena" panose="02000503000000020004" pitchFamily="50" charset="0"/>
                    </a:rPr>
                    <a:t>A</a:t>
                  </a: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07E9F9-CE8C-2069-BB94-DF30D982A9F0}"/>
                </a:ext>
              </a:extLst>
            </p:cNvPr>
            <p:cNvSpPr txBox="1"/>
            <p:nvPr/>
          </p:nvSpPr>
          <p:spPr>
            <a:xfrm>
              <a:off x="3306365" y="1711985"/>
              <a:ext cx="99893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2482F6-74FF-0DB2-5E7C-AC02CEDAF8E7}"/>
              </a:ext>
            </a:extLst>
          </p:cNvPr>
          <p:cNvGrpSpPr/>
          <p:nvPr/>
        </p:nvGrpSpPr>
        <p:grpSpPr>
          <a:xfrm>
            <a:off x="762260" y="2174758"/>
            <a:ext cx="6351080" cy="769441"/>
            <a:chOff x="762260" y="2174758"/>
            <a:chExt cx="6351080" cy="76944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AED26B2-B690-EE08-72D9-C0F2D6FD2030}"/>
                </a:ext>
              </a:extLst>
            </p:cNvPr>
            <p:cNvGrpSpPr/>
            <p:nvPr/>
          </p:nvGrpSpPr>
          <p:grpSpPr>
            <a:xfrm>
              <a:off x="829986" y="2333013"/>
              <a:ext cx="6283354" cy="553674"/>
              <a:chOff x="829986" y="2333013"/>
              <a:chExt cx="6283354" cy="553674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F3D3CE0-2ABB-47C7-B435-526509A5F40B}"/>
                  </a:ext>
                </a:extLst>
              </p:cNvPr>
              <p:cNvSpPr/>
              <p:nvPr/>
            </p:nvSpPr>
            <p:spPr>
              <a:xfrm>
                <a:off x="829986" y="2333013"/>
                <a:ext cx="6283354" cy="5536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144A5AC-8FE2-31A4-7F38-A34D9199D40B}"/>
                  </a:ext>
                </a:extLst>
              </p:cNvPr>
              <p:cNvSpPr txBox="1"/>
              <p:nvPr/>
            </p:nvSpPr>
            <p:spPr>
              <a:xfrm>
                <a:off x="3364661" y="2409795"/>
                <a:ext cx="12454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 i="0" dirty="0">
                    <a:solidFill>
                      <a:srgbClr val="3F3F3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FC2830-BE85-EF93-A0E6-EB6A0EB5E2B7}"/>
                </a:ext>
              </a:extLst>
            </p:cNvPr>
            <p:cNvGrpSpPr/>
            <p:nvPr/>
          </p:nvGrpSpPr>
          <p:grpSpPr>
            <a:xfrm>
              <a:off x="762260" y="2174758"/>
              <a:ext cx="640080" cy="769441"/>
              <a:chOff x="6157518" y="1543574"/>
              <a:chExt cx="640080" cy="769441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FA3090F-35B5-5215-BA79-CED1BDC51563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12BD1D6-58D9-D0E2-3FE4-0EA38D5BE8E7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B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809557D-6046-843E-5822-09FA7E0ABF84}"/>
              </a:ext>
            </a:extLst>
          </p:cNvPr>
          <p:cNvGrpSpPr/>
          <p:nvPr/>
        </p:nvGrpSpPr>
        <p:grpSpPr>
          <a:xfrm>
            <a:off x="762260" y="2879608"/>
            <a:ext cx="6351080" cy="968492"/>
            <a:chOff x="762260" y="2879608"/>
            <a:chExt cx="6351080" cy="968492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941FEC4-7F7F-A1BA-DC4A-C6F738B6FC1B}"/>
                </a:ext>
              </a:extLst>
            </p:cNvPr>
            <p:cNvGrpSpPr/>
            <p:nvPr/>
          </p:nvGrpSpPr>
          <p:grpSpPr>
            <a:xfrm>
              <a:off x="829986" y="3037863"/>
              <a:ext cx="6283354" cy="810237"/>
              <a:chOff x="829986" y="3037863"/>
              <a:chExt cx="6283354" cy="810237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36E252F-99E2-A42C-9AB5-DEA5D83F6477}"/>
                  </a:ext>
                </a:extLst>
              </p:cNvPr>
              <p:cNvSpPr/>
              <p:nvPr/>
            </p:nvSpPr>
            <p:spPr>
              <a:xfrm>
                <a:off x="829986" y="3037863"/>
                <a:ext cx="6283354" cy="810237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F177185-1E1D-6628-E87B-B79B85E7BFA5}"/>
                  </a:ext>
                </a:extLst>
              </p:cNvPr>
              <p:cNvSpPr txBox="1"/>
              <p:nvPr/>
            </p:nvSpPr>
            <p:spPr>
              <a:xfrm>
                <a:off x="3531132" y="3232993"/>
                <a:ext cx="76464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3F3F3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AD969C4-7C4E-8348-8D2F-258A3E6A5FB9}"/>
                </a:ext>
              </a:extLst>
            </p:cNvPr>
            <p:cNvGrpSpPr/>
            <p:nvPr/>
          </p:nvGrpSpPr>
          <p:grpSpPr>
            <a:xfrm>
              <a:off x="762260" y="2879608"/>
              <a:ext cx="640080" cy="769441"/>
              <a:chOff x="6157518" y="1543574"/>
              <a:chExt cx="640080" cy="76944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FF9A06D-A2A3-0F5B-68DD-8D37E4AF892F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FDD9B98-3264-50BE-EF00-C87A154E117C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C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75A0EA-460E-1E29-AEAA-0E19BB53191B}"/>
              </a:ext>
            </a:extLst>
          </p:cNvPr>
          <p:cNvGrpSpPr/>
          <p:nvPr/>
        </p:nvGrpSpPr>
        <p:grpSpPr>
          <a:xfrm>
            <a:off x="762260" y="3765433"/>
            <a:ext cx="6398705" cy="892292"/>
            <a:chOff x="762260" y="3765433"/>
            <a:chExt cx="6398705" cy="89229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279B718-B05C-1078-BF54-62EAB8335BB2}"/>
                </a:ext>
              </a:extLst>
            </p:cNvPr>
            <p:cNvSpPr/>
            <p:nvPr/>
          </p:nvSpPr>
          <p:spPr>
            <a:xfrm>
              <a:off x="877611" y="3952263"/>
              <a:ext cx="6283354" cy="70546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7E06CE1-795A-6729-71F9-752CCF748676}"/>
                </a:ext>
              </a:extLst>
            </p:cNvPr>
            <p:cNvGrpSpPr/>
            <p:nvPr/>
          </p:nvGrpSpPr>
          <p:grpSpPr>
            <a:xfrm>
              <a:off x="762260" y="3765433"/>
              <a:ext cx="640080" cy="769441"/>
              <a:chOff x="6157518" y="1543574"/>
              <a:chExt cx="640080" cy="76944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20A7056D-9C48-E1AD-125B-1657617D1954}"/>
                  </a:ext>
                </a:extLst>
              </p:cNvPr>
              <p:cNvSpPr/>
              <p:nvPr/>
            </p:nvSpPr>
            <p:spPr>
              <a:xfrm>
                <a:off x="6157518" y="1661020"/>
                <a:ext cx="640080" cy="640080"/>
              </a:xfrm>
              <a:prstGeom prst="ellipse">
                <a:avLst/>
              </a:prstGeom>
              <a:solidFill>
                <a:srgbClr val="ED5D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2"/>
                  </a:solidFill>
                  <a:latin typeface="iCiel Cadena" panose="02000503000000020004" pitchFamily="50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BBB6CD5-24E4-EFDD-65C9-99EF6E5ECCD8}"/>
                  </a:ext>
                </a:extLst>
              </p:cNvPr>
              <p:cNvSpPr txBox="1"/>
              <p:nvPr/>
            </p:nvSpPr>
            <p:spPr>
              <a:xfrm>
                <a:off x="6199464" y="1543574"/>
                <a:ext cx="5956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chemeClr val="bg2"/>
                    </a:solidFill>
                    <a:latin typeface="iCiel Cadena" panose="02000503000000020004" pitchFamily="50" charset="0"/>
                  </a:rPr>
                  <a:t>D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4FF604-D79E-6F94-2036-41CF77AE51FA}"/>
                </a:ext>
              </a:extLst>
            </p:cNvPr>
            <p:cNvSpPr txBox="1"/>
            <p:nvPr/>
          </p:nvSpPr>
          <p:spPr>
            <a:xfrm>
              <a:off x="3473983" y="4090243"/>
              <a:ext cx="12313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0" i="0" dirty="0">
                  <a:solidFill>
                    <a:srgbClr val="3F3F3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Google Shape;1028;p32">
            <a:extLst>
              <a:ext uri="{FF2B5EF4-FFF2-40B4-BE49-F238E27FC236}">
                <a16:creationId xmlns:a16="http://schemas.microsoft.com/office/drawing/2014/main" id="{3368704E-91DD-DA26-7182-D337C1717088}"/>
              </a:ext>
            </a:extLst>
          </p:cNvPr>
          <p:cNvSpPr/>
          <p:nvPr/>
        </p:nvSpPr>
        <p:spPr>
          <a:xfrm>
            <a:off x="7286234" y="1305995"/>
            <a:ext cx="917572" cy="746825"/>
          </a:xfrm>
          <a:custGeom>
            <a:avLst/>
            <a:gdLst/>
            <a:ahLst/>
            <a:cxnLst/>
            <a:rect l="l" t="t" r="r" b="b"/>
            <a:pathLst>
              <a:path w="7656" h="6863" extrusionOk="0">
                <a:moveTo>
                  <a:pt x="6406" y="1"/>
                </a:moveTo>
                <a:cubicBezTo>
                  <a:pt x="5991" y="1"/>
                  <a:pt x="5565" y="203"/>
                  <a:pt x="5372" y="670"/>
                </a:cubicBezTo>
                <a:cubicBezTo>
                  <a:pt x="4972" y="1647"/>
                  <a:pt x="4536" y="2616"/>
                  <a:pt x="3945" y="3496"/>
                </a:cubicBezTo>
                <a:cubicBezTo>
                  <a:pt x="3713" y="3845"/>
                  <a:pt x="3351" y="4490"/>
                  <a:pt x="2965" y="4664"/>
                </a:cubicBezTo>
                <a:cubicBezTo>
                  <a:pt x="2869" y="4709"/>
                  <a:pt x="2910" y="4779"/>
                  <a:pt x="2884" y="4779"/>
                </a:cubicBezTo>
                <a:cubicBezTo>
                  <a:pt x="2867" y="4779"/>
                  <a:pt x="2820" y="4748"/>
                  <a:pt x="2682" y="4657"/>
                </a:cubicBezTo>
                <a:cubicBezTo>
                  <a:pt x="2456" y="4514"/>
                  <a:pt x="2252" y="4237"/>
                  <a:pt x="2084" y="4036"/>
                </a:cubicBezTo>
                <a:cubicBezTo>
                  <a:pt x="1884" y="3796"/>
                  <a:pt x="1648" y="3696"/>
                  <a:pt x="1417" y="3696"/>
                </a:cubicBezTo>
                <a:cubicBezTo>
                  <a:pt x="685" y="3696"/>
                  <a:pt x="0" y="4702"/>
                  <a:pt x="630" y="5459"/>
                </a:cubicBezTo>
                <a:cubicBezTo>
                  <a:pt x="1095" y="6016"/>
                  <a:pt x="1740" y="6644"/>
                  <a:pt x="2477" y="6818"/>
                </a:cubicBezTo>
                <a:cubicBezTo>
                  <a:pt x="2606" y="6848"/>
                  <a:pt x="2731" y="6863"/>
                  <a:pt x="2853" y="6863"/>
                </a:cubicBezTo>
                <a:cubicBezTo>
                  <a:pt x="3571" y="6863"/>
                  <a:pt x="4162" y="6367"/>
                  <a:pt x="4652" y="5855"/>
                </a:cubicBezTo>
                <a:cubicBezTo>
                  <a:pt x="5925" y="4538"/>
                  <a:pt x="6672" y="2869"/>
                  <a:pt x="7356" y="1206"/>
                </a:cubicBezTo>
                <a:cubicBezTo>
                  <a:pt x="7655" y="478"/>
                  <a:pt x="7043" y="1"/>
                  <a:pt x="6406" y="1"/>
                </a:cubicBezTo>
                <a:close/>
              </a:path>
            </a:pathLst>
          </a:custGeom>
          <a:solidFill>
            <a:srgbClr val="FF9F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F1B104C-821D-B489-A682-979E8E58A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751" y="2986088"/>
            <a:ext cx="1057274" cy="10572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AA44A3F-9170-CA4E-B77E-994C2A7C4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5176" y="2081213"/>
            <a:ext cx="1057274" cy="105727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5B1CEF-98A4-7AE5-E2E7-83371B0910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6126" y="3795713"/>
            <a:ext cx="1057274" cy="1057274"/>
          </a:xfrm>
          <a:prstGeom prst="rect">
            <a:avLst/>
          </a:prstGeom>
        </p:spPr>
      </p:pic>
      <p:pic>
        <p:nvPicPr>
          <p:cNvPr id="5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048D6DF-5C99-FD63-E71A-F0EE53F76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92925" y="-488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1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85"/>
                            </p:stCondLst>
                            <p:childTnLst>
                              <p:par>
                                <p:cTn id="4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48" grpId="0" animBg="1"/>
      <p:bldP spid="4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23;p37">
            <a:extLst>
              <a:ext uri="{FF2B5EF4-FFF2-40B4-BE49-F238E27FC236}">
                <a16:creationId xmlns:a16="http://schemas.microsoft.com/office/drawing/2014/main" id="{44CFB5E1-1E3B-074C-E85C-299F51CB1D76}"/>
              </a:ext>
            </a:extLst>
          </p:cNvPr>
          <p:cNvSpPr/>
          <p:nvPr/>
        </p:nvSpPr>
        <p:spPr>
          <a:xfrm>
            <a:off x="6289979" y="4205154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28;p37">
            <a:extLst>
              <a:ext uri="{FF2B5EF4-FFF2-40B4-BE49-F238E27FC236}">
                <a16:creationId xmlns:a16="http://schemas.microsoft.com/office/drawing/2014/main" id="{F0109F92-65BC-DE74-6975-DFBCC8E69277}"/>
              </a:ext>
            </a:extLst>
          </p:cNvPr>
          <p:cNvSpPr/>
          <p:nvPr/>
        </p:nvSpPr>
        <p:spPr>
          <a:xfrm>
            <a:off x="1603323" y="691642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31;p37">
            <a:extLst>
              <a:ext uri="{FF2B5EF4-FFF2-40B4-BE49-F238E27FC236}">
                <a16:creationId xmlns:a16="http://schemas.microsoft.com/office/drawing/2014/main" id="{6781E871-7713-3DF3-28C6-936E6AEB02D1}"/>
              </a:ext>
            </a:extLst>
          </p:cNvPr>
          <p:cNvSpPr/>
          <p:nvPr/>
        </p:nvSpPr>
        <p:spPr>
          <a:xfrm>
            <a:off x="4435104" y="83811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1248;p33">
            <a:extLst>
              <a:ext uri="{FF2B5EF4-FFF2-40B4-BE49-F238E27FC236}">
                <a16:creationId xmlns:a16="http://schemas.microsoft.com/office/drawing/2014/main" id="{E50E847E-B605-483F-BFEB-BD397573A0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450" r="15908"/>
          <a:stretch/>
        </p:blipFill>
        <p:spPr>
          <a:xfrm rot="19495220">
            <a:off x="195420" y="1610342"/>
            <a:ext cx="712059" cy="97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49;p33">
            <a:extLst>
              <a:ext uri="{FF2B5EF4-FFF2-40B4-BE49-F238E27FC236}">
                <a16:creationId xmlns:a16="http://schemas.microsoft.com/office/drawing/2014/main" id="{3C19BC18-90EC-75D7-9BC7-E85BDE807C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1418">
            <a:off x="6767801" y="-142113"/>
            <a:ext cx="2631427" cy="26314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BF0BAD-2F35-53AD-344B-F1FBBBB6D8D8}"/>
              </a:ext>
            </a:extLst>
          </p:cNvPr>
          <p:cNvSpPr/>
          <p:nvPr/>
        </p:nvSpPr>
        <p:spPr>
          <a:xfrm>
            <a:off x="975076" y="2025075"/>
            <a:ext cx="62760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Ôn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tập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lại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kiến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thức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đã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học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.</a:t>
            </a:r>
            <a:endParaRPr lang="en-US" sz="4000" b="0" cap="none" spc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9F6639-7751-67A7-CCBA-7FF318002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696" y="2928938"/>
            <a:ext cx="4391304" cy="2214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B7CD81-1ACB-47CA-3126-3088575CBA79}"/>
              </a:ext>
            </a:extLst>
          </p:cNvPr>
          <p:cNvSpPr/>
          <p:nvPr/>
        </p:nvSpPr>
        <p:spPr>
          <a:xfrm>
            <a:off x="1117349" y="2947988"/>
            <a:ext cx="40639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Chuẩn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bị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bài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4000" dirty="0" err="1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mới</a:t>
            </a:r>
            <a:r>
              <a:rPr lang="en-US" sz="40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.</a:t>
            </a:r>
          </a:p>
        </p:txBody>
      </p:sp>
      <p:pic>
        <p:nvPicPr>
          <p:cNvPr id="9" name="Google Shape;1248;p33">
            <a:extLst>
              <a:ext uri="{FF2B5EF4-FFF2-40B4-BE49-F238E27FC236}">
                <a16:creationId xmlns:a16="http://schemas.microsoft.com/office/drawing/2014/main" id="{E4E2221D-FD1D-EDFA-F639-EA67B6C2E9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450" r="15908"/>
          <a:stretch/>
        </p:blipFill>
        <p:spPr>
          <a:xfrm rot="19495220">
            <a:off x="190658" y="2577129"/>
            <a:ext cx="712059" cy="97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EE917F-50A6-7986-3166-11E8999CC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407" y="572394"/>
            <a:ext cx="5645385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705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078;p45">
            <a:extLst>
              <a:ext uri="{FF2B5EF4-FFF2-40B4-BE49-F238E27FC236}">
                <a16:creationId xmlns:a16="http://schemas.microsoft.com/office/drawing/2014/main" id="{8BE45FCE-9DAE-624F-126F-BE00C6A4D8EB}"/>
              </a:ext>
            </a:extLst>
          </p:cNvPr>
          <p:cNvGrpSpPr/>
          <p:nvPr/>
        </p:nvGrpSpPr>
        <p:grpSpPr>
          <a:xfrm>
            <a:off x="527482" y="364228"/>
            <a:ext cx="8089036" cy="4415044"/>
            <a:chOff x="1256300" y="416363"/>
            <a:chExt cx="6631400" cy="4310786"/>
          </a:xfrm>
        </p:grpSpPr>
        <p:sp>
          <p:nvSpPr>
            <p:cNvPr id="7" name="Google Shape;1079;p45">
              <a:extLst>
                <a:ext uri="{FF2B5EF4-FFF2-40B4-BE49-F238E27FC236}">
                  <a16:creationId xmlns:a16="http://schemas.microsoft.com/office/drawing/2014/main" id="{828F8A5D-7D01-113E-5F13-30A822F25D87}"/>
                </a:ext>
              </a:extLst>
            </p:cNvPr>
            <p:cNvSpPr/>
            <p:nvPr/>
          </p:nvSpPr>
          <p:spPr>
            <a:xfrm>
              <a:off x="1256300" y="416363"/>
              <a:ext cx="6631400" cy="4310786"/>
            </a:xfrm>
            <a:custGeom>
              <a:avLst/>
              <a:gdLst/>
              <a:ahLst/>
              <a:cxnLst/>
              <a:rect l="l" t="t" r="r" b="b"/>
              <a:pathLst>
                <a:path w="23567" h="14249" extrusionOk="0">
                  <a:moveTo>
                    <a:pt x="15453" y="1"/>
                  </a:moveTo>
                  <a:cubicBezTo>
                    <a:pt x="11276" y="1"/>
                    <a:pt x="6256" y="80"/>
                    <a:pt x="1209" y="155"/>
                  </a:cubicBezTo>
                  <a:cubicBezTo>
                    <a:pt x="789" y="176"/>
                    <a:pt x="452" y="365"/>
                    <a:pt x="431" y="628"/>
                  </a:cubicBezTo>
                  <a:cubicBezTo>
                    <a:pt x="200" y="5747"/>
                    <a:pt x="0" y="10740"/>
                    <a:pt x="400" y="13683"/>
                  </a:cubicBezTo>
                  <a:cubicBezTo>
                    <a:pt x="421" y="13925"/>
                    <a:pt x="747" y="14124"/>
                    <a:pt x="1157" y="14124"/>
                  </a:cubicBezTo>
                  <a:cubicBezTo>
                    <a:pt x="5593" y="14199"/>
                    <a:pt x="9856" y="14249"/>
                    <a:pt x="13749" y="14249"/>
                  </a:cubicBezTo>
                  <a:cubicBezTo>
                    <a:pt x="16949" y="14249"/>
                    <a:pt x="19900" y="14215"/>
                    <a:pt x="22494" y="14135"/>
                  </a:cubicBezTo>
                  <a:cubicBezTo>
                    <a:pt x="22904" y="14124"/>
                    <a:pt x="23219" y="13925"/>
                    <a:pt x="23251" y="13683"/>
                  </a:cubicBezTo>
                  <a:cubicBezTo>
                    <a:pt x="23566" y="9951"/>
                    <a:pt x="23482" y="5442"/>
                    <a:pt x="23230" y="607"/>
                  </a:cubicBezTo>
                  <a:cubicBezTo>
                    <a:pt x="23219" y="365"/>
                    <a:pt x="22915" y="155"/>
                    <a:pt x="22505" y="134"/>
                  </a:cubicBezTo>
                  <a:cubicBezTo>
                    <a:pt x="20705" y="37"/>
                    <a:pt x="18271" y="1"/>
                    <a:pt x="1545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80;p45">
              <a:extLst>
                <a:ext uri="{FF2B5EF4-FFF2-40B4-BE49-F238E27FC236}">
                  <a16:creationId xmlns:a16="http://schemas.microsoft.com/office/drawing/2014/main" id="{D0A2AC96-B3F9-233C-C4AA-97BA39E200D5}"/>
                </a:ext>
              </a:extLst>
            </p:cNvPr>
            <p:cNvSpPr/>
            <p:nvPr/>
          </p:nvSpPr>
          <p:spPr>
            <a:xfrm>
              <a:off x="1378932" y="526887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227E55F1-035E-5801-C3B1-D0E1D2A54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6" b="91440" l="5135" r="94459">
                        <a14:foregroundMark x1="17568" y1="9144" x2="21081" y2="9144"/>
                        <a14:foregroundMark x1="24730" y1="8560" x2="23784" y2="12062"/>
                        <a14:foregroundMark x1="43378" y1="8949" x2="43378" y2="10117"/>
                        <a14:foregroundMark x1="65135" y1="24903" x2="65135" y2="23152"/>
                        <a14:foregroundMark x1="85907" y1="40166" x2="84595" y2="41245"/>
                        <a14:foregroundMark x1="94054" y1="33463" x2="88918" y2="37688"/>
                        <a14:foregroundMark x1="84595" y1="41245" x2="84054" y2="41245"/>
                        <a14:foregroundMark x1="91351" y1="78210" x2="86081" y2="88132"/>
                        <a14:foregroundMark x1="86081" y1="88132" x2="74595" y2="89105"/>
                        <a14:foregroundMark x1="74595" y1="89105" x2="79865" y2="90272"/>
                        <a14:foregroundMark x1="58108" y1="90078" x2="42838" y2="88521"/>
                        <a14:foregroundMark x1="60405" y1="90856" x2="63243" y2="91245"/>
                        <a14:foregroundMark x1="9054" y1="74319" x2="14054" y2="76848"/>
                        <a14:foregroundMark x1="28784" y1="91440" x2="20676" y2="90856"/>
                        <a14:foregroundMark x1="20676" y1="90856" x2="20405" y2="90856"/>
                        <a14:foregroundMark x1="14865" y1="41829" x2="8514" y2="35798"/>
                        <a14:foregroundMark x1="8514" y1="35798" x2="7703" y2="35409"/>
                        <a14:foregroundMark x1="41486" y1="30156" x2="37297" y2="24903"/>
                        <a14:foregroundMark x1="5270" y1="37743" x2="9730" y2="37160"/>
                        <a14:foregroundMark x1="10405" y1="32490" x2="10405" y2="35992"/>
                        <a14:foregroundMark x1="37297" y1="22179" x2="37703" y2="23735"/>
                        <a14:foregroundMark x1="35405" y1="28210" x2="36757" y2="28210"/>
                        <a14:foregroundMark x1="90811" y1="75875" x2="90811" y2="78210"/>
                        <a14:foregroundMark x1="92027" y1="77237" x2="92027" y2="78016"/>
                        <a14:foregroundMark x1="94459" y1="30156" x2="92838" y2="32296"/>
                        <a14:backgroundMark x1="12703" y1="34825" x2="16081" y2="36965"/>
                        <a14:backgroundMark x1="70676" y1="57782" x2="69459" y2="58560"/>
                        <a14:backgroundMark x1="58919" y1="56809" x2="60270" y2="57393"/>
                        <a14:backgroundMark x1="87568" y1="35214" x2="84054" y2="36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28" y="1297575"/>
            <a:ext cx="5267932" cy="36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538;p34">
            <a:extLst>
              <a:ext uri="{FF2B5EF4-FFF2-40B4-BE49-F238E27FC236}">
                <a16:creationId xmlns:a16="http://schemas.microsoft.com/office/drawing/2014/main" id="{F9886F8E-6337-AF35-69AA-D2E98AFD2B96}"/>
              </a:ext>
            </a:extLst>
          </p:cNvPr>
          <p:cNvSpPr/>
          <p:nvPr/>
        </p:nvSpPr>
        <p:spPr>
          <a:xfrm>
            <a:off x="8342567" y="144004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rgbClr val="4EDA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539;p34">
            <a:extLst>
              <a:ext uri="{FF2B5EF4-FFF2-40B4-BE49-F238E27FC236}">
                <a16:creationId xmlns:a16="http://schemas.microsoft.com/office/drawing/2014/main" id="{87883E22-9F1F-FA35-3F00-A540F106A4B9}"/>
              </a:ext>
            </a:extLst>
          </p:cNvPr>
          <p:cNvSpPr/>
          <p:nvPr/>
        </p:nvSpPr>
        <p:spPr>
          <a:xfrm>
            <a:off x="540800" y="3551900"/>
            <a:ext cx="217525" cy="217525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rgbClr val="4EDA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540;p34">
            <a:extLst>
              <a:ext uri="{FF2B5EF4-FFF2-40B4-BE49-F238E27FC236}">
                <a16:creationId xmlns:a16="http://schemas.microsoft.com/office/drawing/2014/main" id="{9930AF20-C303-AF6D-D4CF-E5890DE6E3F5}"/>
              </a:ext>
            </a:extLst>
          </p:cNvPr>
          <p:cNvSpPr/>
          <p:nvPr/>
        </p:nvSpPr>
        <p:spPr>
          <a:xfrm>
            <a:off x="2640960" y="2786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541;p34">
            <a:extLst>
              <a:ext uri="{FF2B5EF4-FFF2-40B4-BE49-F238E27FC236}">
                <a16:creationId xmlns:a16="http://schemas.microsoft.com/office/drawing/2014/main" id="{BA362CF2-6466-C8F0-1C33-AB4D787F1C67}"/>
              </a:ext>
            </a:extLst>
          </p:cNvPr>
          <p:cNvSpPr/>
          <p:nvPr/>
        </p:nvSpPr>
        <p:spPr>
          <a:xfrm>
            <a:off x="358637" y="2016301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585;p34">
            <a:extLst>
              <a:ext uri="{FF2B5EF4-FFF2-40B4-BE49-F238E27FC236}">
                <a16:creationId xmlns:a16="http://schemas.microsoft.com/office/drawing/2014/main" id="{BA7A350D-E561-2DF0-3C98-5594EF4A29EF}"/>
              </a:ext>
            </a:extLst>
          </p:cNvPr>
          <p:cNvSpPr/>
          <p:nvPr/>
        </p:nvSpPr>
        <p:spPr>
          <a:xfrm>
            <a:off x="4610948" y="46505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rgbClr val="FF56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588;p34">
            <a:extLst>
              <a:ext uri="{FF2B5EF4-FFF2-40B4-BE49-F238E27FC236}">
                <a16:creationId xmlns:a16="http://schemas.microsoft.com/office/drawing/2014/main" id="{32DCB4CF-78A1-ED92-A60D-E7F4B3DD7916}"/>
              </a:ext>
            </a:extLst>
          </p:cNvPr>
          <p:cNvSpPr/>
          <p:nvPr/>
        </p:nvSpPr>
        <p:spPr>
          <a:xfrm>
            <a:off x="284910" y="46505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FCAD3B-343D-4414-8AB0-26BC5C893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02" y="605365"/>
            <a:ext cx="8437595" cy="101812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3F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04;p44">
            <a:extLst>
              <a:ext uri="{FF2B5EF4-FFF2-40B4-BE49-F238E27FC236}">
                <a16:creationId xmlns:a16="http://schemas.microsoft.com/office/drawing/2014/main" id="{28D7B0D3-FC49-50F4-D37B-377FE07E96C5}"/>
              </a:ext>
            </a:extLst>
          </p:cNvPr>
          <p:cNvGrpSpPr/>
          <p:nvPr/>
        </p:nvGrpSpPr>
        <p:grpSpPr>
          <a:xfrm>
            <a:off x="515483" y="362236"/>
            <a:ext cx="8113034" cy="4558105"/>
            <a:chOff x="-77200" y="4919960"/>
            <a:chExt cx="6631400" cy="4404223"/>
          </a:xfrm>
        </p:grpSpPr>
        <p:sp>
          <p:nvSpPr>
            <p:cNvPr id="3" name="Google Shape;1005;p44">
              <a:extLst>
                <a:ext uri="{FF2B5EF4-FFF2-40B4-BE49-F238E27FC236}">
                  <a16:creationId xmlns:a16="http://schemas.microsoft.com/office/drawing/2014/main" id="{6DA3E8D6-5274-CA68-E6A5-15A60D7CAE0C}"/>
                </a:ext>
              </a:extLst>
            </p:cNvPr>
            <p:cNvSpPr/>
            <p:nvPr/>
          </p:nvSpPr>
          <p:spPr>
            <a:xfrm>
              <a:off x="-77200" y="4919960"/>
              <a:ext cx="6631400" cy="4404223"/>
            </a:xfrm>
            <a:custGeom>
              <a:avLst/>
              <a:gdLst/>
              <a:ahLst/>
              <a:cxnLst/>
              <a:rect l="l" t="t" r="r" b="b"/>
              <a:pathLst>
                <a:path w="23567" h="14249" extrusionOk="0">
                  <a:moveTo>
                    <a:pt x="15453" y="1"/>
                  </a:moveTo>
                  <a:cubicBezTo>
                    <a:pt x="11276" y="1"/>
                    <a:pt x="6256" y="80"/>
                    <a:pt x="1209" y="155"/>
                  </a:cubicBezTo>
                  <a:cubicBezTo>
                    <a:pt x="789" y="176"/>
                    <a:pt x="452" y="365"/>
                    <a:pt x="431" y="628"/>
                  </a:cubicBezTo>
                  <a:cubicBezTo>
                    <a:pt x="200" y="5747"/>
                    <a:pt x="0" y="10740"/>
                    <a:pt x="400" y="13683"/>
                  </a:cubicBezTo>
                  <a:cubicBezTo>
                    <a:pt x="421" y="13925"/>
                    <a:pt x="747" y="14124"/>
                    <a:pt x="1157" y="14124"/>
                  </a:cubicBezTo>
                  <a:cubicBezTo>
                    <a:pt x="5593" y="14199"/>
                    <a:pt x="9856" y="14249"/>
                    <a:pt x="13749" y="14249"/>
                  </a:cubicBezTo>
                  <a:cubicBezTo>
                    <a:pt x="16949" y="14249"/>
                    <a:pt x="19900" y="14215"/>
                    <a:pt x="22494" y="14135"/>
                  </a:cubicBezTo>
                  <a:cubicBezTo>
                    <a:pt x="22904" y="14124"/>
                    <a:pt x="23219" y="13925"/>
                    <a:pt x="23251" y="13683"/>
                  </a:cubicBezTo>
                  <a:cubicBezTo>
                    <a:pt x="23566" y="9951"/>
                    <a:pt x="23482" y="5442"/>
                    <a:pt x="23230" y="607"/>
                  </a:cubicBezTo>
                  <a:cubicBezTo>
                    <a:pt x="23219" y="365"/>
                    <a:pt x="22915" y="155"/>
                    <a:pt x="22505" y="134"/>
                  </a:cubicBezTo>
                  <a:cubicBezTo>
                    <a:pt x="20705" y="37"/>
                    <a:pt x="18271" y="1"/>
                    <a:pt x="15453" y="1"/>
                  </a:cubicBezTo>
                  <a:close/>
                </a:path>
              </a:pathLst>
            </a:custGeom>
            <a:solidFill>
              <a:srgbClr val="92D05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06;p44">
              <a:extLst>
                <a:ext uri="{FF2B5EF4-FFF2-40B4-BE49-F238E27FC236}">
                  <a16:creationId xmlns:a16="http://schemas.microsoft.com/office/drawing/2014/main" id="{8AD9EA29-1A12-9390-8630-A9E3E94914B3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bg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09;p44">
              <a:extLst>
                <a:ext uri="{FF2B5EF4-FFF2-40B4-BE49-F238E27FC236}">
                  <a16:creationId xmlns:a16="http://schemas.microsoft.com/office/drawing/2014/main" id="{8BE50D97-965D-561A-F0C4-E13E414BBFFB}"/>
                </a:ext>
              </a:extLst>
            </p:cNvPr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AF1E00-8189-B4F4-B57C-6E3FF55F4E37}"/>
              </a:ext>
            </a:extLst>
          </p:cNvPr>
          <p:cNvSpPr txBox="1"/>
          <p:nvPr/>
        </p:nvSpPr>
        <p:spPr>
          <a:xfrm>
            <a:off x="2326242" y="1108920"/>
            <a:ext cx="3631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80808"/>
                </a:solidFill>
                <a:latin typeface="SVN-Rio 2016" panose="03060502030307020202" pitchFamily="66" charset="0"/>
              </a:rPr>
              <a:t>Tìm</a:t>
            </a:r>
            <a:r>
              <a:rPr lang="en-US" sz="4000" dirty="0">
                <a:solidFill>
                  <a:srgbClr val="080808"/>
                </a:solidFill>
                <a:latin typeface="SVN-Rio 2016" panose="03060502030307020202" pitchFamily="66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SVN-Rio 2016" panose="03060502030307020202" pitchFamily="66" charset="0"/>
              </a:rPr>
              <a:t>tỉ</a:t>
            </a:r>
            <a:r>
              <a:rPr lang="en-US" sz="4000" dirty="0">
                <a:solidFill>
                  <a:srgbClr val="080808"/>
                </a:solidFill>
                <a:latin typeface="SVN-Rio 2016" panose="03060502030307020202" pitchFamily="66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SVN-Rio 2016" panose="03060502030307020202" pitchFamily="66" charset="0"/>
              </a:rPr>
              <a:t>số</a:t>
            </a:r>
            <a:r>
              <a:rPr lang="en-US" sz="4000" dirty="0">
                <a:solidFill>
                  <a:srgbClr val="080808"/>
                </a:solidFill>
                <a:latin typeface="SVN-Rio 2016" panose="03060502030307020202" pitchFamily="66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C2B738-6F3A-22B6-68D8-C298EC656EBE}"/>
              </a:ext>
            </a:extLst>
          </p:cNvPr>
          <p:cNvSpPr txBox="1"/>
          <p:nvPr/>
        </p:nvSpPr>
        <p:spPr>
          <a:xfrm>
            <a:off x="2474754" y="2248250"/>
            <a:ext cx="2315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D5D6E"/>
                </a:solidFill>
                <a:latin typeface="iCiel Cadena" panose="02000503000000020004" pitchFamily="50" charset="0"/>
              </a:rPr>
              <a:t>1 </a:t>
            </a:r>
            <a:r>
              <a:rPr lang="en-US" sz="6000" dirty="0" err="1">
                <a:solidFill>
                  <a:srgbClr val="ED5D6E"/>
                </a:solidFill>
                <a:latin typeface="iCiel Cadena" panose="02000503000000020004" pitchFamily="50" charset="0"/>
              </a:rPr>
              <a:t>và</a:t>
            </a:r>
            <a:r>
              <a:rPr lang="en-US" sz="6000" dirty="0">
                <a:solidFill>
                  <a:srgbClr val="ED5D6E"/>
                </a:solidFill>
                <a:latin typeface="iCiel Cadena" panose="02000503000000020004" pitchFamily="50" charset="0"/>
              </a:rPr>
              <a:t> 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7EF2C-E22F-16A2-98F0-992B606FBC4E}"/>
              </a:ext>
            </a:extLst>
          </p:cNvPr>
          <p:cNvSpPr txBox="1"/>
          <p:nvPr/>
        </p:nvSpPr>
        <p:spPr>
          <a:xfrm>
            <a:off x="2425817" y="3566719"/>
            <a:ext cx="323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D5D6E"/>
                </a:solidFill>
                <a:latin typeface="iCiel Cadena" panose="02000503000000020004" pitchFamily="50" charset="0"/>
              </a:rPr>
              <a:t>3 </a:t>
            </a:r>
            <a:r>
              <a:rPr lang="en-US" sz="6000" dirty="0" err="1">
                <a:solidFill>
                  <a:srgbClr val="ED5D6E"/>
                </a:solidFill>
                <a:latin typeface="iCiel Cadena" panose="02000503000000020004" pitchFamily="50" charset="0"/>
              </a:rPr>
              <a:t>và</a:t>
            </a:r>
            <a:r>
              <a:rPr lang="en-US" sz="6000" dirty="0">
                <a:solidFill>
                  <a:srgbClr val="ED5D6E"/>
                </a:solidFill>
                <a:latin typeface="iCiel Cadena" panose="02000503000000020004" pitchFamily="50" charset="0"/>
              </a:rPr>
              <a:t> 10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ACC4E-6F36-88E6-73CF-96CBB1048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1" t="3427" r="23032" b="887"/>
          <a:stretch/>
        </p:blipFill>
        <p:spPr>
          <a:xfrm>
            <a:off x="886299" y="662730"/>
            <a:ext cx="1375087" cy="18164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04FCF1-F7C9-FBC6-ABAE-5E0DADC19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098" y="2068323"/>
            <a:ext cx="1083054" cy="1083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E5BFE3-29B6-F346-49A5-2240BD5B4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720" y="3398285"/>
            <a:ext cx="1083054" cy="1083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08C877-3853-A2D6-F810-2B3A6E0D4038}"/>
              </a:ext>
            </a:extLst>
          </p:cNvPr>
          <p:cNvSpPr txBox="1"/>
          <p:nvPr/>
        </p:nvSpPr>
        <p:spPr>
          <a:xfrm>
            <a:off x="4572000" y="2189526"/>
            <a:ext cx="20553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iCiel Cadena" panose="02000503000000020004" pitchFamily="50" charset="0"/>
              </a:rPr>
              <a:t>0,125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39222B-1505-A21F-6369-A946AFC424D7}"/>
              </a:ext>
            </a:extLst>
          </p:cNvPr>
          <p:cNvSpPr txBox="1"/>
          <p:nvPr/>
        </p:nvSpPr>
        <p:spPr>
          <a:xfrm>
            <a:off x="4925736" y="3499607"/>
            <a:ext cx="14261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iCiel Cadena" panose="02000503000000020004" pitchFamily="50" charset="0"/>
              </a:rPr>
              <a:t>0,3</a:t>
            </a:r>
          </a:p>
        </p:txBody>
      </p:sp>
      <p:pic>
        <p:nvPicPr>
          <p:cNvPr id="15" name="Google Shape;1248;p33">
            <a:extLst>
              <a:ext uri="{FF2B5EF4-FFF2-40B4-BE49-F238E27FC236}">
                <a16:creationId xmlns:a16="http://schemas.microsoft.com/office/drawing/2014/main" id="{307DEC34-63F0-2BB7-2938-B7D20ABB9D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450" r="15908"/>
          <a:stretch/>
        </p:blipFill>
        <p:spPr>
          <a:xfrm rot="8034744">
            <a:off x="6665692" y="2825432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9;p33">
            <a:extLst>
              <a:ext uri="{FF2B5EF4-FFF2-40B4-BE49-F238E27FC236}">
                <a16:creationId xmlns:a16="http://schemas.microsoft.com/office/drawing/2014/main" id="{642111B3-2B03-8EC3-BD9A-EDAFF54F724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31418">
            <a:off x="6188960" y="-142114"/>
            <a:ext cx="2631427" cy="263142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79C2EF-538C-58F9-6E42-ABCE06F32272}"/>
              </a:ext>
            </a:extLst>
          </p:cNvPr>
          <p:cNvSpPr txBox="1"/>
          <p:nvPr/>
        </p:nvSpPr>
        <p:spPr>
          <a:xfrm>
            <a:off x="2484279" y="2300637"/>
            <a:ext cx="2315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D5D6E"/>
                </a:solidFill>
                <a:latin typeface="iCiel Cadena" panose="02000503000000020004" pitchFamily="50" charset="0"/>
              </a:rPr>
              <a:t>1 : 8 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A5204E-46D9-DC7B-F186-D9246C363043}"/>
              </a:ext>
            </a:extLst>
          </p:cNvPr>
          <p:cNvSpPr txBox="1"/>
          <p:nvPr/>
        </p:nvSpPr>
        <p:spPr>
          <a:xfrm>
            <a:off x="2406767" y="3584913"/>
            <a:ext cx="323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D5D6E"/>
                </a:solidFill>
                <a:latin typeface="iCiel Cadena" panose="02000503000000020004" pitchFamily="50" charset="0"/>
              </a:rPr>
              <a:t>3 : 10 =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8" grpId="0"/>
      <p:bldP spid="8" grpId="1"/>
      <p:bldP spid="13" grpId="0"/>
      <p:bldP spid="14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oogle Shape;501;p34"/>
          <p:cNvGrpSpPr/>
          <p:nvPr/>
        </p:nvGrpSpPr>
        <p:grpSpPr>
          <a:xfrm>
            <a:off x="6306339" y="243353"/>
            <a:ext cx="1735834" cy="1678829"/>
            <a:chOff x="4298338" y="-974163"/>
            <a:chExt cx="1241567" cy="1200707"/>
          </a:xfrm>
        </p:grpSpPr>
        <p:sp>
          <p:nvSpPr>
            <p:cNvPr id="502" name="Google Shape;502;p34"/>
            <p:cNvSpPr/>
            <p:nvPr/>
          </p:nvSpPr>
          <p:spPr>
            <a:xfrm>
              <a:off x="5287609" y="-150726"/>
              <a:ext cx="252296" cy="377270"/>
            </a:xfrm>
            <a:custGeom>
              <a:avLst/>
              <a:gdLst/>
              <a:ahLst/>
              <a:cxnLst/>
              <a:rect l="l" t="t" r="r" b="b"/>
              <a:pathLst>
                <a:path w="5372" h="8033" extrusionOk="0">
                  <a:moveTo>
                    <a:pt x="1609" y="0"/>
                  </a:moveTo>
                  <a:lnTo>
                    <a:pt x="1" y="3238"/>
                  </a:lnTo>
                  <a:lnTo>
                    <a:pt x="862" y="7768"/>
                  </a:lnTo>
                  <a:cubicBezTo>
                    <a:pt x="862" y="7768"/>
                    <a:pt x="1681" y="8033"/>
                    <a:pt x="2644" y="8033"/>
                  </a:cubicBezTo>
                  <a:cubicBezTo>
                    <a:pt x="3648" y="8033"/>
                    <a:pt x="4809" y="7745"/>
                    <a:pt x="5361" y="6570"/>
                  </a:cubicBezTo>
                  <a:lnTo>
                    <a:pt x="5372" y="3816"/>
                  </a:lnTo>
                  <a:lnTo>
                    <a:pt x="3721" y="494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4298338" y="-974163"/>
              <a:ext cx="359893" cy="198991"/>
            </a:xfrm>
            <a:custGeom>
              <a:avLst/>
              <a:gdLst/>
              <a:ahLst/>
              <a:cxnLst/>
              <a:rect l="l" t="t" r="r" b="b"/>
              <a:pathLst>
                <a:path w="7663" h="4237" extrusionOk="0">
                  <a:moveTo>
                    <a:pt x="1966" y="1"/>
                  </a:moveTo>
                  <a:cubicBezTo>
                    <a:pt x="0" y="1136"/>
                    <a:pt x="810" y="4237"/>
                    <a:pt x="810" y="4237"/>
                  </a:cubicBezTo>
                  <a:lnTo>
                    <a:pt x="5456" y="3869"/>
                  </a:lnTo>
                  <a:lnTo>
                    <a:pt x="7663" y="2313"/>
                  </a:lnTo>
                  <a:lnTo>
                    <a:pt x="4993" y="474"/>
                  </a:lnTo>
                  <a:lnTo>
                    <a:pt x="1966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34"/>
          <p:cNvSpPr/>
          <p:nvPr/>
        </p:nvSpPr>
        <p:spPr>
          <a:xfrm>
            <a:off x="1173392" y="2534537"/>
            <a:ext cx="536630" cy="702263"/>
          </a:xfrm>
          <a:custGeom>
            <a:avLst/>
            <a:gdLst/>
            <a:ahLst/>
            <a:cxnLst/>
            <a:rect l="l" t="t" r="r" b="b"/>
            <a:pathLst>
              <a:path w="6087" h="7966" extrusionOk="0">
                <a:moveTo>
                  <a:pt x="4313" y="1"/>
                </a:moveTo>
                <a:cubicBezTo>
                  <a:pt x="2739" y="1"/>
                  <a:pt x="292" y="1211"/>
                  <a:pt x="0" y="2941"/>
                </a:cubicBezTo>
                <a:lnTo>
                  <a:pt x="778" y="5989"/>
                </a:lnTo>
                <a:lnTo>
                  <a:pt x="3101" y="7965"/>
                </a:lnTo>
                <a:lnTo>
                  <a:pt x="4026" y="5127"/>
                </a:lnTo>
                <a:cubicBezTo>
                  <a:pt x="4026" y="5127"/>
                  <a:pt x="6086" y="124"/>
                  <a:pt x="4520" y="8"/>
                </a:cubicBezTo>
                <a:cubicBezTo>
                  <a:pt x="4453" y="3"/>
                  <a:pt x="4384" y="1"/>
                  <a:pt x="431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5" name="Google Shape;505;p34"/>
          <p:cNvGrpSpPr/>
          <p:nvPr/>
        </p:nvGrpSpPr>
        <p:grpSpPr>
          <a:xfrm>
            <a:off x="853528" y="416363"/>
            <a:ext cx="7452271" cy="4310786"/>
            <a:chOff x="1256300" y="416363"/>
            <a:chExt cx="6631400" cy="4310786"/>
          </a:xfrm>
        </p:grpSpPr>
        <p:sp>
          <p:nvSpPr>
            <p:cNvPr id="506" name="Google Shape;506;p34"/>
            <p:cNvSpPr/>
            <p:nvPr/>
          </p:nvSpPr>
          <p:spPr>
            <a:xfrm>
              <a:off x="1256300" y="416363"/>
              <a:ext cx="6631400" cy="4310786"/>
            </a:xfrm>
            <a:custGeom>
              <a:avLst/>
              <a:gdLst/>
              <a:ahLst/>
              <a:cxnLst/>
              <a:rect l="l" t="t" r="r" b="b"/>
              <a:pathLst>
                <a:path w="23567" h="14249" extrusionOk="0">
                  <a:moveTo>
                    <a:pt x="15453" y="1"/>
                  </a:moveTo>
                  <a:cubicBezTo>
                    <a:pt x="11276" y="1"/>
                    <a:pt x="6256" y="80"/>
                    <a:pt x="1209" y="155"/>
                  </a:cubicBezTo>
                  <a:cubicBezTo>
                    <a:pt x="789" y="176"/>
                    <a:pt x="452" y="365"/>
                    <a:pt x="431" y="628"/>
                  </a:cubicBezTo>
                  <a:cubicBezTo>
                    <a:pt x="200" y="5747"/>
                    <a:pt x="0" y="10740"/>
                    <a:pt x="400" y="13683"/>
                  </a:cubicBezTo>
                  <a:cubicBezTo>
                    <a:pt x="421" y="13925"/>
                    <a:pt x="747" y="14124"/>
                    <a:pt x="1157" y="14124"/>
                  </a:cubicBezTo>
                  <a:cubicBezTo>
                    <a:pt x="5593" y="14199"/>
                    <a:pt x="9856" y="14249"/>
                    <a:pt x="13749" y="14249"/>
                  </a:cubicBezTo>
                  <a:cubicBezTo>
                    <a:pt x="16949" y="14249"/>
                    <a:pt x="19900" y="14215"/>
                    <a:pt x="22494" y="14135"/>
                  </a:cubicBezTo>
                  <a:cubicBezTo>
                    <a:pt x="22904" y="14124"/>
                    <a:pt x="23219" y="13925"/>
                    <a:pt x="23251" y="13683"/>
                  </a:cubicBezTo>
                  <a:cubicBezTo>
                    <a:pt x="23566" y="9951"/>
                    <a:pt x="23482" y="5442"/>
                    <a:pt x="23230" y="607"/>
                  </a:cubicBezTo>
                  <a:cubicBezTo>
                    <a:pt x="23219" y="365"/>
                    <a:pt x="22915" y="155"/>
                    <a:pt x="22505" y="134"/>
                  </a:cubicBezTo>
                  <a:cubicBezTo>
                    <a:pt x="20705" y="37"/>
                    <a:pt x="18271" y="1"/>
                    <a:pt x="154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1378932" y="526887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1440682" y="2895362"/>
              <a:ext cx="6291300" cy="1709900"/>
            </a:xfrm>
            <a:custGeom>
              <a:avLst/>
              <a:gdLst/>
              <a:ahLst/>
              <a:cxnLst/>
              <a:rect l="l" t="t" r="r" b="b"/>
              <a:pathLst>
                <a:path w="251652" h="68396" extrusionOk="0">
                  <a:moveTo>
                    <a:pt x="333" y="39491"/>
                  </a:moveTo>
                  <a:cubicBezTo>
                    <a:pt x="198" y="43822"/>
                    <a:pt x="150" y="54521"/>
                    <a:pt x="1952" y="59065"/>
                  </a:cubicBezTo>
                  <a:cubicBezTo>
                    <a:pt x="3754" y="63610"/>
                    <a:pt x="246" y="65393"/>
                    <a:pt x="11144" y="66758"/>
                  </a:cubicBezTo>
                  <a:cubicBezTo>
                    <a:pt x="22042" y="68123"/>
                    <a:pt x="45974" y="67014"/>
                    <a:pt x="67341" y="67257"/>
                  </a:cubicBezTo>
                  <a:cubicBezTo>
                    <a:pt x="88708" y="67500"/>
                    <a:pt x="116865" y="68062"/>
                    <a:pt x="139347" y="68214"/>
                  </a:cubicBezTo>
                  <a:cubicBezTo>
                    <a:pt x="161829" y="68366"/>
                    <a:pt x="185065" y="68493"/>
                    <a:pt x="202233" y="68171"/>
                  </a:cubicBezTo>
                  <a:cubicBezTo>
                    <a:pt x="219401" y="67850"/>
                    <a:pt x="234326" y="69723"/>
                    <a:pt x="242356" y="66285"/>
                  </a:cubicBezTo>
                  <a:cubicBezTo>
                    <a:pt x="250386" y="62847"/>
                    <a:pt x="248997" y="55066"/>
                    <a:pt x="250412" y="47543"/>
                  </a:cubicBezTo>
                  <a:cubicBezTo>
                    <a:pt x="251827" y="40020"/>
                    <a:pt x="252114" y="28522"/>
                    <a:pt x="250844" y="21146"/>
                  </a:cubicBezTo>
                  <a:cubicBezTo>
                    <a:pt x="249574" y="13770"/>
                    <a:pt x="249055" y="6694"/>
                    <a:pt x="242792" y="3285"/>
                  </a:cubicBezTo>
                  <a:cubicBezTo>
                    <a:pt x="236529" y="-124"/>
                    <a:pt x="225583" y="-673"/>
                    <a:pt x="213264" y="694"/>
                  </a:cubicBezTo>
                  <a:cubicBezTo>
                    <a:pt x="200945" y="2061"/>
                    <a:pt x="191675" y="10913"/>
                    <a:pt x="168878" y="11489"/>
                  </a:cubicBezTo>
                  <a:cubicBezTo>
                    <a:pt x="146082" y="12065"/>
                    <a:pt x="100329" y="1881"/>
                    <a:pt x="76485" y="4148"/>
                  </a:cubicBezTo>
                  <a:cubicBezTo>
                    <a:pt x="52641" y="6415"/>
                    <a:pt x="38099" y="20268"/>
                    <a:pt x="25812" y="25090"/>
                  </a:cubicBezTo>
                  <a:cubicBezTo>
                    <a:pt x="13525" y="29912"/>
                    <a:pt x="7009" y="30678"/>
                    <a:pt x="2762" y="33078"/>
                  </a:cubicBezTo>
                  <a:cubicBezTo>
                    <a:pt x="-1484" y="35478"/>
                    <a:pt x="468" y="35160"/>
                    <a:pt x="333" y="39491"/>
                  </a:cubicBezTo>
                  <a:close/>
                </a:path>
              </a:pathLst>
            </a:custGeom>
            <a:solidFill>
              <a:srgbClr val="FFFFFF">
                <a:alpha val="54420"/>
              </a:srgbClr>
            </a:solidFill>
            <a:ln>
              <a:noFill/>
            </a:ln>
          </p:spPr>
        </p:sp>
        <p:sp>
          <p:nvSpPr>
            <p:cNvPr id="509" name="Google Shape;509;p34"/>
            <p:cNvSpPr/>
            <p:nvPr/>
          </p:nvSpPr>
          <p:spPr>
            <a:xfrm>
              <a:off x="1443050" y="2914642"/>
              <a:ext cx="6277975" cy="852500"/>
            </a:xfrm>
            <a:custGeom>
              <a:avLst/>
              <a:gdLst/>
              <a:ahLst/>
              <a:cxnLst/>
              <a:rect l="l" t="t" r="r" b="b"/>
              <a:pathLst>
                <a:path w="251119" h="34100" extrusionOk="0">
                  <a:moveTo>
                    <a:pt x="0" y="34100"/>
                  </a:moveTo>
                  <a:cubicBezTo>
                    <a:pt x="4223" y="32417"/>
                    <a:pt x="12509" y="29147"/>
                    <a:pt x="25336" y="24003"/>
                  </a:cubicBezTo>
                  <a:cubicBezTo>
                    <a:pt x="38163" y="18860"/>
                    <a:pt x="54134" y="5493"/>
                    <a:pt x="76962" y="3239"/>
                  </a:cubicBezTo>
                  <a:cubicBezTo>
                    <a:pt x="99790" y="985"/>
                    <a:pt x="136779" y="11018"/>
                    <a:pt x="162306" y="10478"/>
                  </a:cubicBezTo>
                  <a:cubicBezTo>
                    <a:pt x="187833" y="9938"/>
                    <a:pt x="215710" y="-63"/>
                    <a:pt x="230124" y="0"/>
                  </a:cubicBezTo>
                  <a:cubicBezTo>
                    <a:pt x="244539" y="64"/>
                    <a:pt x="245301" y="5303"/>
                    <a:pt x="248793" y="10859"/>
                  </a:cubicBezTo>
                  <a:cubicBezTo>
                    <a:pt x="252286" y="16415"/>
                    <a:pt x="250698" y="29592"/>
                    <a:pt x="251079" y="33338"/>
                  </a:cubicBez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0" name="Google Shape;510;p34"/>
            <p:cNvSpPr/>
            <p:nvPr/>
          </p:nvSpPr>
          <p:spPr>
            <a:xfrm>
              <a:off x="1375782" y="526887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34"/>
          <p:cNvGrpSpPr/>
          <p:nvPr/>
        </p:nvGrpSpPr>
        <p:grpSpPr>
          <a:xfrm>
            <a:off x="182880" y="118102"/>
            <a:ext cx="1536313" cy="1050461"/>
            <a:chOff x="-2300275" y="1129050"/>
            <a:chExt cx="801750" cy="548200"/>
          </a:xfrm>
        </p:grpSpPr>
        <p:sp>
          <p:nvSpPr>
            <p:cNvPr id="517" name="Google Shape;517;p34"/>
            <p:cNvSpPr/>
            <p:nvPr/>
          </p:nvSpPr>
          <p:spPr>
            <a:xfrm>
              <a:off x="-2300275" y="1129050"/>
              <a:ext cx="700325" cy="548200"/>
            </a:xfrm>
            <a:custGeom>
              <a:avLst/>
              <a:gdLst/>
              <a:ahLst/>
              <a:cxnLst/>
              <a:rect l="l" t="t" r="r" b="b"/>
              <a:pathLst>
                <a:path w="28013" h="21928" extrusionOk="0">
                  <a:moveTo>
                    <a:pt x="27855" y="1"/>
                  </a:moveTo>
                  <a:lnTo>
                    <a:pt x="9229" y="6034"/>
                  </a:lnTo>
                  <a:lnTo>
                    <a:pt x="0" y="21233"/>
                  </a:lnTo>
                  <a:lnTo>
                    <a:pt x="232" y="21927"/>
                  </a:lnTo>
                  <a:lnTo>
                    <a:pt x="28013" y="484"/>
                  </a:lnTo>
                  <a:lnTo>
                    <a:pt x="2785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-2294500" y="1141150"/>
              <a:ext cx="694550" cy="536100"/>
            </a:xfrm>
            <a:custGeom>
              <a:avLst/>
              <a:gdLst/>
              <a:ahLst/>
              <a:cxnLst/>
              <a:rect l="l" t="t" r="r" b="b"/>
              <a:pathLst>
                <a:path w="27782" h="21444" extrusionOk="0">
                  <a:moveTo>
                    <a:pt x="27782" y="0"/>
                  </a:moveTo>
                  <a:lnTo>
                    <a:pt x="9524" y="6275"/>
                  </a:lnTo>
                  <a:lnTo>
                    <a:pt x="1" y="21443"/>
                  </a:lnTo>
                  <a:lnTo>
                    <a:pt x="1" y="21443"/>
                  </a:lnTo>
                  <a:lnTo>
                    <a:pt x="16261" y="12908"/>
                  </a:lnTo>
                  <a:lnTo>
                    <a:pt x="27782" y="0"/>
                  </a:lnTo>
                  <a:close/>
                </a:path>
              </a:pathLst>
            </a:custGeom>
            <a:solidFill>
              <a:srgbClr val="FF568C"/>
            </a:solidFill>
            <a:ln w="9525" cap="flat" cmpd="sng">
              <a:solidFill>
                <a:srgbClr val="41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-2121675" y="1315900"/>
              <a:ext cx="435800" cy="350300"/>
            </a:xfrm>
            <a:custGeom>
              <a:avLst/>
              <a:gdLst/>
              <a:ahLst/>
              <a:cxnLst/>
              <a:rect l="l" t="t" r="r" b="b"/>
              <a:pathLst>
                <a:path w="17432" h="14012" extrusionOk="0">
                  <a:moveTo>
                    <a:pt x="13140" y="0"/>
                  </a:moveTo>
                  <a:cubicBezTo>
                    <a:pt x="11675" y="0"/>
                    <a:pt x="0" y="7732"/>
                    <a:pt x="908" y="9113"/>
                  </a:cubicBezTo>
                  <a:lnTo>
                    <a:pt x="2264" y="11825"/>
                  </a:lnTo>
                  <a:lnTo>
                    <a:pt x="3336" y="14012"/>
                  </a:lnTo>
                  <a:lnTo>
                    <a:pt x="17431" y="3669"/>
                  </a:lnTo>
                  <a:lnTo>
                    <a:pt x="15876" y="2313"/>
                  </a:lnTo>
                  <a:lnTo>
                    <a:pt x="13269" y="42"/>
                  </a:lnTo>
                  <a:cubicBezTo>
                    <a:pt x="13245" y="14"/>
                    <a:pt x="13202" y="0"/>
                    <a:pt x="13140" y="0"/>
                  </a:cubicBezTo>
                  <a:close/>
                </a:path>
              </a:pathLst>
            </a:custGeom>
            <a:solidFill>
              <a:srgbClr val="FF568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-2065350" y="1373700"/>
              <a:ext cx="379475" cy="292775"/>
            </a:xfrm>
            <a:custGeom>
              <a:avLst/>
              <a:gdLst/>
              <a:ahLst/>
              <a:cxnLst/>
              <a:rect l="l" t="t" r="r" b="b"/>
              <a:pathLst>
                <a:path w="15179" h="11711" extrusionOk="0">
                  <a:moveTo>
                    <a:pt x="13612" y="1"/>
                  </a:moveTo>
                  <a:cubicBezTo>
                    <a:pt x="8588" y="2387"/>
                    <a:pt x="3963" y="5614"/>
                    <a:pt x="0" y="9534"/>
                  </a:cubicBezTo>
                  <a:lnTo>
                    <a:pt x="1083" y="11710"/>
                  </a:lnTo>
                  <a:lnTo>
                    <a:pt x="15178" y="1367"/>
                  </a:lnTo>
                  <a:lnTo>
                    <a:pt x="13612" y="1"/>
                  </a:lnTo>
                  <a:close/>
                </a:path>
              </a:pathLst>
            </a:custGeom>
            <a:solidFill>
              <a:srgbClr val="FAD21A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-2038275" y="166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C58B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-2058750" y="1406725"/>
              <a:ext cx="390750" cy="263775"/>
            </a:xfrm>
            <a:custGeom>
              <a:avLst/>
              <a:gdLst/>
              <a:ahLst/>
              <a:cxnLst/>
              <a:rect l="l" t="t" r="r" b="b"/>
              <a:pathLst>
                <a:path w="15630" h="10551" extrusionOk="0">
                  <a:moveTo>
                    <a:pt x="14775" y="0"/>
                  </a:moveTo>
                  <a:cubicBezTo>
                    <a:pt x="13147" y="0"/>
                    <a:pt x="1" y="9167"/>
                    <a:pt x="819" y="10389"/>
                  </a:cubicBezTo>
                  <a:cubicBezTo>
                    <a:pt x="893" y="10499"/>
                    <a:pt x="1027" y="10551"/>
                    <a:pt x="1210" y="10551"/>
                  </a:cubicBezTo>
                  <a:cubicBezTo>
                    <a:pt x="3719" y="10551"/>
                    <a:pt x="15630" y="898"/>
                    <a:pt x="14914" y="46"/>
                  </a:cubicBezTo>
                  <a:cubicBezTo>
                    <a:pt x="14888" y="15"/>
                    <a:pt x="14841" y="0"/>
                    <a:pt x="14775" y="0"/>
                  </a:cubicBezTo>
                  <a:close/>
                </a:path>
              </a:pathLst>
            </a:custGeom>
            <a:solidFill>
              <a:srgbClr val="FF568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-1904800" y="1130875"/>
              <a:ext cx="327450" cy="252050"/>
            </a:xfrm>
            <a:custGeom>
              <a:avLst/>
              <a:gdLst/>
              <a:ahLst/>
              <a:cxnLst/>
              <a:rect l="l" t="t" r="r" b="b"/>
              <a:pathLst>
                <a:path w="13098" h="10082" extrusionOk="0">
                  <a:moveTo>
                    <a:pt x="4710" y="0"/>
                  </a:moveTo>
                  <a:cubicBezTo>
                    <a:pt x="3771" y="0"/>
                    <a:pt x="2839" y="350"/>
                    <a:pt x="2071" y="926"/>
                  </a:cubicBezTo>
                  <a:cubicBezTo>
                    <a:pt x="1104" y="1662"/>
                    <a:pt x="442" y="2703"/>
                    <a:pt x="1" y="3827"/>
                  </a:cubicBezTo>
                  <a:lnTo>
                    <a:pt x="589" y="3649"/>
                  </a:lnTo>
                  <a:cubicBezTo>
                    <a:pt x="1073" y="2556"/>
                    <a:pt x="1809" y="1557"/>
                    <a:pt x="2860" y="968"/>
                  </a:cubicBezTo>
                  <a:cubicBezTo>
                    <a:pt x="3423" y="650"/>
                    <a:pt x="4070" y="470"/>
                    <a:pt x="4709" y="470"/>
                  </a:cubicBezTo>
                  <a:cubicBezTo>
                    <a:pt x="5333" y="470"/>
                    <a:pt x="5951" y="642"/>
                    <a:pt x="6476" y="1021"/>
                  </a:cubicBezTo>
                  <a:cubicBezTo>
                    <a:pt x="7695" y="1904"/>
                    <a:pt x="7810" y="3554"/>
                    <a:pt x="7958" y="4931"/>
                  </a:cubicBezTo>
                  <a:cubicBezTo>
                    <a:pt x="8031" y="5656"/>
                    <a:pt x="8147" y="6403"/>
                    <a:pt x="8431" y="7075"/>
                  </a:cubicBezTo>
                  <a:cubicBezTo>
                    <a:pt x="8662" y="7653"/>
                    <a:pt x="9019" y="8179"/>
                    <a:pt x="9471" y="8610"/>
                  </a:cubicBezTo>
                  <a:cubicBezTo>
                    <a:pt x="10354" y="9493"/>
                    <a:pt x="11563" y="10061"/>
                    <a:pt x="12824" y="10082"/>
                  </a:cubicBezTo>
                  <a:cubicBezTo>
                    <a:pt x="12950" y="10082"/>
                    <a:pt x="13066" y="10018"/>
                    <a:pt x="13087" y="9892"/>
                  </a:cubicBezTo>
                  <a:cubicBezTo>
                    <a:pt x="13098" y="9766"/>
                    <a:pt x="13003" y="9630"/>
                    <a:pt x="12887" y="9630"/>
                  </a:cubicBezTo>
                  <a:cubicBezTo>
                    <a:pt x="12730" y="9630"/>
                    <a:pt x="12583" y="9609"/>
                    <a:pt x="12425" y="9598"/>
                  </a:cubicBezTo>
                  <a:cubicBezTo>
                    <a:pt x="11216" y="9451"/>
                    <a:pt x="10091" y="8768"/>
                    <a:pt x="9366" y="7790"/>
                  </a:cubicBezTo>
                  <a:cubicBezTo>
                    <a:pt x="8967" y="7244"/>
                    <a:pt x="8735" y="6644"/>
                    <a:pt x="8599" y="6003"/>
                  </a:cubicBezTo>
                  <a:cubicBezTo>
                    <a:pt x="8441" y="5267"/>
                    <a:pt x="8420" y="4500"/>
                    <a:pt x="8304" y="3754"/>
                  </a:cubicBezTo>
                  <a:cubicBezTo>
                    <a:pt x="8178" y="2987"/>
                    <a:pt x="8000" y="2209"/>
                    <a:pt x="7579" y="1547"/>
                  </a:cubicBezTo>
                  <a:cubicBezTo>
                    <a:pt x="7222" y="958"/>
                    <a:pt x="6675" y="506"/>
                    <a:pt x="6045" y="254"/>
                  </a:cubicBezTo>
                  <a:cubicBezTo>
                    <a:pt x="5610" y="80"/>
                    <a:pt x="5159" y="0"/>
                    <a:pt x="47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-1573950" y="1351375"/>
              <a:ext cx="75425" cy="70975"/>
            </a:xfrm>
            <a:custGeom>
              <a:avLst/>
              <a:gdLst/>
              <a:ahLst/>
              <a:cxnLst/>
              <a:rect l="l" t="t" r="r" b="b"/>
              <a:pathLst>
                <a:path w="3017" h="2839" extrusionOk="0">
                  <a:moveTo>
                    <a:pt x="2607" y="0"/>
                  </a:moveTo>
                  <a:cubicBezTo>
                    <a:pt x="1703" y="32"/>
                    <a:pt x="810" y="316"/>
                    <a:pt x="53" y="820"/>
                  </a:cubicBezTo>
                  <a:lnTo>
                    <a:pt x="0" y="1188"/>
                  </a:lnTo>
                  <a:cubicBezTo>
                    <a:pt x="673" y="1871"/>
                    <a:pt x="1461" y="2439"/>
                    <a:pt x="2334" y="2838"/>
                  </a:cubicBezTo>
                  <a:cubicBezTo>
                    <a:pt x="2670" y="2491"/>
                    <a:pt x="2912" y="2029"/>
                    <a:pt x="3017" y="1556"/>
                  </a:cubicBezTo>
                  <a:lnTo>
                    <a:pt x="2586" y="1283"/>
                  </a:lnTo>
                  <a:cubicBezTo>
                    <a:pt x="2670" y="1262"/>
                    <a:pt x="2765" y="1262"/>
                    <a:pt x="2849" y="1251"/>
                  </a:cubicBezTo>
                  <a:cubicBezTo>
                    <a:pt x="2859" y="820"/>
                    <a:pt x="2775" y="400"/>
                    <a:pt x="2607" y="0"/>
                  </a:cubicBezTo>
                  <a:close/>
                </a:path>
              </a:pathLst>
            </a:custGeom>
            <a:solidFill>
              <a:srgbClr val="FAD21A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-1596025" y="1362000"/>
              <a:ext cx="36275" cy="32200"/>
            </a:xfrm>
            <a:custGeom>
              <a:avLst/>
              <a:gdLst/>
              <a:ahLst/>
              <a:cxnLst/>
              <a:rect l="l" t="t" r="r" b="b"/>
              <a:pathLst>
                <a:path w="1451" h="1288" extrusionOk="0">
                  <a:moveTo>
                    <a:pt x="729" y="0"/>
                  </a:moveTo>
                  <a:cubicBezTo>
                    <a:pt x="591" y="0"/>
                    <a:pt x="451" y="44"/>
                    <a:pt x="337" y="132"/>
                  </a:cubicBezTo>
                  <a:cubicBezTo>
                    <a:pt x="53" y="343"/>
                    <a:pt x="0" y="752"/>
                    <a:pt x="221" y="1036"/>
                  </a:cubicBezTo>
                  <a:cubicBezTo>
                    <a:pt x="348" y="1205"/>
                    <a:pt x="536" y="1287"/>
                    <a:pt x="726" y="1287"/>
                  </a:cubicBezTo>
                  <a:cubicBezTo>
                    <a:pt x="867" y="1287"/>
                    <a:pt x="1008" y="1242"/>
                    <a:pt x="1125" y="1152"/>
                  </a:cubicBezTo>
                  <a:cubicBezTo>
                    <a:pt x="1419" y="931"/>
                    <a:pt x="1451" y="521"/>
                    <a:pt x="1241" y="248"/>
                  </a:cubicBezTo>
                  <a:cubicBezTo>
                    <a:pt x="1113" y="83"/>
                    <a:pt x="92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34"/>
          <p:cNvGrpSpPr/>
          <p:nvPr/>
        </p:nvGrpSpPr>
        <p:grpSpPr>
          <a:xfrm rot="-4290299" flipH="1">
            <a:off x="6237715" y="316169"/>
            <a:ext cx="770521" cy="807135"/>
            <a:chOff x="3352500" y="5131825"/>
            <a:chExt cx="912380" cy="824098"/>
          </a:xfrm>
        </p:grpSpPr>
        <p:sp>
          <p:nvSpPr>
            <p:cNvPr id="527" name="Google Shape;527;p34"/>
            <p:cNvSpPr/>
            <p:nvPr/>
          </p:nvSpPr>
          <p:spPr>
            <a:xfrm>
              <a:off x="3352500" y="5131825"/>
              <a:ext cx="912380" cy="824098"/>
            </a:xfrm>
            <a:custGeom>
              <a:avLst/>
              <a:gdLst/>
              <a:ahLst/>
              <a:cxnLst/>
              <a:rect l="l" t="t" r="r" b="b"/>
              <a:pathLst>
                <a:path w="19657" h="17755" extrusionOk="0">
                  <a:moveTo>
                    <a:pt x="15050" y="0"/>
                  </a:moveTo>
                  <a:cubicBezTo>
                    <a:pt x="12538" y="0"/>
                    <a:pt x="13738" y="5557"/>
                    <a:pt x="13738" y="5557"/>
                  </a:cubicBezTo>
                  <a:cubicBezTo>
                    <a:pt x="13738" y="5557"/>
                    <a:pt x="19656" y="1563"/>
                    <a:pt x="15914" y="176"/>
                  </a:cubicBezTo>
                  <a:cubicBezTo>
                    <a:pt x="15586" y="55"/>
                    <a:pt x="15300" y="0"/>
                    <a:pt x="15050" y="0"/>
                  </a:cubicBezTo>
                  <a:close/>
                  <a:moveTo>
                    <a:pt x="16629" y="5402"/>
                  </a:moveTo>
                  <a:cubicBezTo>
                    <a:pt x="15548" y="5402"/>
                    <a:pt x="14089" y="5962"/>
                    <a:pt x="12666" y="7355"/>
                  </a:cubicBezTo>
                  <a:cubicBezTo>
                    <a:pt x="12666" y="7355"/>
                    <a:pt x="14597" y="8554"/>
                    <a:pt x="16228" y="8554"/>
                  </a:cubicBezTo>
                  <a:cubicBezTo>
                    <a:pt x="17093" y="8554"/>
                    <a:pt x="17873" y="8217"/>
                    <a:pt x="18237" y="7187"/>
                  </a:cubicBezTo>
                  <a:cubicBezTo>
                    <a:pt x="18607" y="6133"/>
                    <a:pt x="17865" y="5402"/>
                    <a:pt x="16629" y="5402"/>
                  </a:cubicBezTo>
                  <a:close/>
                  <a:moveTo>
                    <a:pt x="9856" y="4067"/>
                  </a:moveTo>
                  <a:cubicBezTo>
                    <a:pt x="9476" y="4067"/>
                    <a:pt x="9089" y="4181"/>
                    <a:pt x="8735" y="4401"/>
                  </a:cubicBezTo>
                  <a:cubicBezTo>
                    <a:pt x="6370" y="5852"/>
                    <a:pt x="11689" y="8931"/>
                    <a:pt x="11689" y="8931"/>
                  </a:cubicBezTo>
                  <a:cubicBezTo>
                    <a:pt x="12505" y="5569"/>
                    <a:pt x="11233" y="4067"/>
                    <a:pt x="9856" y="4067"/>
                  </a:cubicBezTo>
                  <a:close/>
                  <a:moveTo>
                    <a:pt x="6330" y="7729"/>
                  </a:moveTo>
                  <a:cubicBezTo>
                    <a:pt x="5824" y="7729"/>
                    <a:pt x="5323" y="7940"/>
                    <a:pt x="4920" y="8322"/>
                  </a:cubicBezTo>
                  <a:cubicBezTo>
                    <a:pt x="2912" y="10245"/>
                    <a:pt x="8777" y="12148"/>
                    <a:pt x="8777" y="12148"/>
                  </a:cubicBezTo>
                  <a:cubicBezTo>
                    <a:pt x="8852" y="9008"/>
                    <a:pt x="7576" y="7729"/>
                    <a:pt x="6330" y="7729"/>
                  </a:cubicBezTo>
                  <a:close/>
                  <a:moveTo>
                    <a:pt x="12993" y="9721"/>
                  </a:moveTo>
                  <a:cubicBezTo>
                    <a:pt x="12140" y="9721"/>
                    <a:pt x="11179" y="9970"/>
                    <a:pt x="10259" y="10519"/>
                  </a:cubicBezTo>
                  <a:cubicBezTo>
                    <a:pt x="10259" y="10519"/>
                    <a:pt x="13010" y="13437"/>
                    <a:pt x="14577" y="13437"/>
                  </a:cubicBezTo>
                  <a:cubicBezTo>
                    <a:pt x="14971" y="13437"/>
                    <a:pt x="15291" y="13252"/>
                    <a:pt x="15473" y="12789"/>
                  </a:cubicBezTo>
                  <a:cubicBezTo>
                    <a:pt x="16224" y="10925"/>
                    <a:pt x="14869" y="9721"/>
                    <a:pt x="12993" y="9721"/>
                  </a:cubicBezTo>
                  <a:close/>
                  <a:moveTo>
                    <a:pt x="2445" y="10610"/>
                  </a:moveTo>
                  <a:cubicBezTo>
                    <a:pt x="2104" y="10610"/>
                    <a:pt x="1781" y="10787"/>
                    <a:pt x="1535" y="11160"/>
                  </a:cubicBezTo>
                  <a:cubicBezTo>
                    <a:pt x="0" y="13514"/>
                    <a:pt x="4425" y="15207"/>
                    <a:pt x="4425" y="15207"/>
                  </a:cubicBezTo>
                  <a:cubicBezTo>
                    <a:pt x="4776" y="12352"/>
                    <a:pt x="3518" y="10610"/>
                    <a:pt x="2445" y="10610"/>
                  </a:cubicBezTo>
                  <a:close/>
                  <a:moveTo>
                    <a:pt x="7668" y="13832"/>
                  </a:moveTo>
                  <a:cubicBezTo>
                    <a:pt x="7360" y="13832"/>
                    <a:pt x="7030" y="13848"/>
                    <a:pt x="6675" y="13882"/>
                  </a:cubicBezTo>
                  <a:cubicBezTo>
                    <a:pt x="6675" y="13882"/>
                    <a:pt x="8155" y="17755"/>
                    <a:pt x="9679" y="17755"/>
                  </a:cubicBezTo>
                  <a:cubicBezTo>
                    <a:pt x="9976" y="17755"/>
                    <a:pt x="10274" y="17608"/>
                    <a:pt x="10564" y="17256"/>
                  </a:cubicBezTo>
                  <a:cubicBezTo>
                    <a:pt x="11685" y="15904"/>
                    <a:pt x="11163" y="13832"/>
                    <a:pt x="7668" y="1383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3473971" y="5249304"/>
              <a:ext cx="651527" cy="624375"/>
            </a:xfrm>
            <a:custGeom>
              <a:avLst/>
              <a:gdLst/>
              <a:ahLst/>
              <a:cxnLst/>
              <a:rect l="l" t="t" r="r" b="b"/>
              <a:pathLst>
                <a:path w="14037" h="13452" extrusionOk="0">
                  <a:moveTo>
                    <a:pt x="12228" y="1"/>
                  </a:moveTo>
                  <a:cubicBezTo>
                    <a:pt x="12189" y="1"/>
                    <a:pt x="12153" y="22"/>
                    <a:pt x="12141" y="73"/>
                  </a:cubicBezTo>
                  <a:cubicBezTo>
                    <a:pt x="11437" y="2259"/>
                    <a:pt x="10386" y="4309"/>
                    <a:pt x="9051" y="6148"/>
                  </a:cubicBezTo>
                  <a:cubicBezTo>
                    <a:pt x="8851" y="5297"/>
                    <a:pt x="8494" y="4498"/>
                    <a:pt x="8000" y="3773"/>
                  </a:cubicBezTo>
                  <a:cubicBezTo>
                    <a:pt x="7842" y="3541"/>
                    <a:pt x="7674" y="3321"/>
                    <a:pt x="7495" y="3132"/>
                  </a:cubicBezTo>
                  <a:cubicBezTo>
                    <a:pt x="7481" y="3118"/>
                    <a:pt x="7466" y="3112"/>
                    <a:pt x="7452" y="3112"/>
                  </a:cubicBezTo>
                  <a:cubicBezTo>
                    <a:pt x="7412" y="3112"/>
                    <a:pt x="7380" y="3159"/>
                    <a:pt x="7411" y="3205"/>
                  </a:cubicBezTo>
                  <a:cubicBezTo>
                    <a:pt x="8042" y="3930"/>
                    <a:pt x="8515" y="4771"/>
                    <a:pt x="8798" y="5675"/>
                  </a:cubicBezTo>
                  <a:cubicBezTo>
                    <a:pt x="8861" y="5875"/>
                    <a:pt x="8914" y="6085"/>
                    <a:pt x="8956" y="6285"/>
                  </a:cubicBezTo>
                  <a:cubicBezTo>
                    <a:pt x="8935" y="6316"/>
                    <a:pt x="8903" y="6348"/>
                    <a:pt x="8882" y="6390"/>
                  </a:cubicBezTo>
                  <a:cubicBezTo>
                    <a:pt x="8052" y="7483"/>
                    <a:pt x="7127" y="8513"/>
                    <a:pt x="6108" y="9438"/>
                  </a:cubicBezTo>
                  <a:cubicBezTo>
                    <a:pt x="5677" y="8629"/>
                    <a:pt x="5109" y="7925"/>
                    <a:pt x="4436" y="7315"/>
                  </a:cubicBezTo>
                  <a:cubicBezTo>
                    <a:pt x="4226" y="7136"/>
                    <a:pt x="4016" y="6958"/>
                    <a:pt x="3795" y="6810"/>
                  </a:cubicBezTo>
                  <a:cubicBezTo>
                    <a:pt x="3784" y="6803"/>
                    <a:pt x="3772" y="6800"/>
                    <a:pt x="3762" y="6800"/>
                  </a:cubicBezTo>
                  <a:cubicBezTo>
                    <a:pt x="3711" y="6800"/>
                    <a:pt x="3671" y="6869"/>
                    <a:pt x="3732" y="6895"/>
                  </a:cubicBezTo>
                  <a:cubicBezTo>
                    <a:pt x="4499" y="7441"/>
                    <a:pt x="5162" y="8135"/>
                    <a:pt x="5687" y="8913"/>
                  </a:cubicBezTo>
                  <a:cubicBezTo>
                    <a:pt x="5813" y="9102"/>
                    <a:pt x="5918" y="9302"/>
                    <a:pt x="6023" y="9501"/>
                  </a:cubicBezTo>
                  <a:cubicBezTo>
                    <a:pt x="5319" y="10142"/>
                    <a:pt x="4552" y="10752"/>
                    <a:pt x="3764" y="11288"/>
                  </a:cubicBezTo>
                  <a:cubicBezTo>
                    <a:pt x="3122" y="11730"/>
                    <a:pt x="2450" y="12129"/>
                    <a:pt x="1766" y="12497"/>
                  </a:cubicBezTo>
                  <a:cubicBezTo>
                    <a:pt x="1714" y="12297"/>
                    <a:pt x="1651" y="12119"/>
                    <a:pt x="1567" y="11919"/>
                  </a:cubicBezTo>
                  <a:cubicBezTo>
                    <a:pt x="1230" y="11036"/>
                    <a:pt x="747" y="10237"/>
                    <a:pt x="116" y="9522"/>
                  </a:cubicBezTo>
                  <a:cubicBezTo>
                    <a:pt x="106" y="9510"/>
                    <a:pt x="93" y="9504"/>
                    <a:pt x="81" y="9504"/>
                  </a:cubicBezTo>
                  <a:cubicBezTo>
                    <a:pt x="41" y="9504"/>
                    <a:pt x="0" y="9556"/>
                    <a:pt x="32" y="9596"/>
                  </a:cubicBezTo>
                  <a:cubicBezTo>
                    <a:pt x="200" y="9785"/>
                    <a:pt x="379" y="9985"/>
                    <a:pt x="516" y="10195"/>
                  </a:cubicBezTo>
                  <a:cubicBezTo>
                    <a:pt x="1031" y="10910"/>
                    <a:pt x="1409" y="11698"/>
                    <a:pt x="1661" y="12539"/>
                  </a:cubicBezTo>
                  <a:cubicBezTo>
                    <a:pt x="1188" y="12781"/>
                    <a:pt x="715" y="13023"/>
                    <a:pt x="232" y="13233"/>
                  </a:cubicBezTo>
                  <a:cubicBezTo>
                    <a:pt x="120" y="13280"/>
                    <a:pt x="174" y="13451"/>
                    <a:pt x="284" y="13451"/>
                  </a:cubicBezTo>
                  <a:cubicBezTo>
                    <a:pt x="297" y="13451"/>
                    <a:pt x="311" y="13449"/>
                    <a:pt x="326" y="13443"/>
                  </a:cubicBezTo>
                  <a:cubicBezTo>
                    <a:pt x="1609" y="12875"/>
                    <a:pt x="2849" y="12182"/>
                    <a:pt x="4005" y="11383"/>
                  </a:cubicBezTo>
                  <a:cubicBezTo>
                    <a:pt x="4005" y="11383"/>
                    <a:pt x="4016" y="11383"/>
                    <a:pt x="4016" y="11393"/>
                  </a:cubicBezTo>
                  <a:cubicBezTo>
                    <a:pt x="4920" y="11730"/>
                    <a:pt x="5792" y="12203"/>
                    <a:pt x="6549" y="12812"/>
                  </a:cubicBezTo>
                  <a:cubicBezTo>
                    <a:pt x="6780" y="12980"/>
                    <a:pt x="6990" y="13170"/>
                    <a:pt x="7180" y="13359"/>
                  </a:cubicBezTo>
                  <a:cubicBezTo>
                    <a:pt x="7192" y="13372"/>
                    <a:pt x="7208" y="13377"/>
                    <a:pt x="7223" y="13377"/>
                  </a:cubicBezTo>
                  <a:cubicBezTo>
                    <a:pt x="7269" y="13377"/>
                    <a:pt x="7314" y="13325"/>
                    <a:pt x="7274" y="13285"/>
                  </a:cubicBezTo>
                  <a:cubicBezTo>
                    <a:pt x="6570" y="12602"/>
                    <a:pt x="5740" y="12034"/>
                    <a:pt x="4846" y="11614"/>
                  </a:cubicBezTo>
                  <a:cubicBezTo>
                    <a:pt x="4604" y="11498"/>
                    <a:pt x="4363" y="11404"/>
                    <a:pt x="4121" y="11309"/>
                  </a:cubicBezTo>
                  <a:cubicBezTo>
                    <a:pt x="4909" y="10763"/>
                    <a:pt x="5645" y="10153"/>
                    <a:pt x="6360" y="9501"/>
                  </a:cubicBezTo>
                  <a:cubicBezTo>
                    <a:pt x="6854" y="9039"/>
                    <a:pt x="7327" y="8555"/>
                    <a:pt x="7789" y="8040"/>
                  </a:cubicBezTo>
                  <a:cubicBezTo>
                    <a:pt x="7889" y="8038"/>
                    <a:pt x="7988" y="8036"/>
                    <a:pt x="8087" y="8036"/>
                  </a:cubicBezTo>
                  <a:cubicBezTo>
                    <a:pt x="8408" y="8036"/>
                    <a:pt x="8727" y="8050"/>
                    <a:pt x="9040" y="8082"/>
                  </a:cubicBezTo>
                  <a:cubicBezTo>
                    <a:pt x="9513" y="8114"/>
                    <a:pt x="9986" y="8187"/>
                    <a:pt x="10438" y="8303"/>
                  </a:cubicBezTo>
                  <a:cubicBezTo>
                    <a:pt x="10701" y="8366"/>
                    <a:pt x="10953" y="8471"/>
                    <a:pt x="11163" y="8629"/>
                  </a:cubicBezTo>
                  <a:cubicBezTo>
                    <a:pt x="11174" y="8636"/>
                    <a:pt x="11186" y="8639"/>
                    <a:pt x="11197" y="8639"/>
                  </a:cubicBezTo>
                  <a:cubicBezTo>
                    <a:pt x="11248" y="8639"/>
                    <a:pt x="11287" y="8569"/>
                    <a:pt x="11226" y="8534"/>
                  </a:cubicBezTo>
                  <a:cubicBezTo>
                    <a:pt x="10838" y="8261"/>
                    <a:pt x="10365" y="8156"/>
                    <a:pt x="9892" y="8082"/>
                  </a:cubicBezTo>
                  <a:cubicBezTo>
                    <a:pt x="9419" y="7998"/>
                    <a:pt x="8935" y="7946"/>
                    <a:pt x="8462" y="7935"/>
                  </a:cubicBezTo>
                  <a:cubicBezTo>
                    <a:pt x="8362" y="7930"/>
                    <a:pt x="8265" y="7927"/>
                    <a:pt x="8169" y="7927"/>
                  </a:cubicBezTo>
                  <a:cubicBezTo>
                    <a:pt x="8073" y="7927"/>
                    <a:pt x="7979" y="7930"/>
                    <a:pt x="7884" y="7935"/>
                  </a:cubicBezTo>
                  <a:cubicBezTo>
                    <a:pt x="8735" y="6979"/>
                    <a:pt x="9513" y="5938"/>
                    <a:pt x="10175" y="4834"/>
                  </a:cubicBezTo>
                  <a:cubicBezTo>
                    <a:pt x="11100" y="4487"/>
                    <a:pt x="12067" y="4298"/>
                    <a:pt x="13045" y="4267"/>
                  </a:cubicBezTo>
                  <a:cubicBezTo>
                    <a:pt x="13116" y="4264"/>
                    <a:pt x="13188" y="4263"/>
                    <a:pt x="13261" y="4263"/>
                  </a:cubicBezTo>
                  <a:cubicBezTo>
                    <a:pt x="13480" y="4263"/>
                    <a:pt x="13707" y="4275"/>
                    <a:pt x="13928" y="4298"/>
                  </a:cubicBezTo>
                  <a:cubicBezTo>
                    <a:pt x="13937" y="4300"/>
                    <a:pt x="13945" y="4301"/>
                    <a:pt x="13952" y="4301"/>
                  </a:cubicBezTo>
                  <a:cubicBezTo>
                    <a:pt x="14034" y="4301"/>
                    <a:pt x="14036" y="4204"/>
                    <a:pt x="13959" y="4204"/>
                  </a:cubicBezTo>
                  <a:cubicBezTo>
                    <a:pt x="13743" y="4189"/>
                    <a:pt x="13526" y="4181"/>
                    <a:pt x="13309" y="4181"/>
                  </a:cubicBezTo>
                  <a:cubicBezTo>
                    <a:pt x="12473" y="4181"/>
                    <a:pt x="11639" y="4294"/>
                    <a:pt x="10838" y="4519"/>
                  </a:cubicBezTo>
                  <a:cubicBezTo>
                    <a:pt x="10648" y="4572"/>
                    <a:pt x="10480" y="4635"/>
                    <a:pt x="10301" y="4687"/>
                  </a:cubicBezTo>
                  <a:cubicBezTo>
                    <a:pt x="10459" y="4424"/>
                    <a:pt x="10617" y="4151"/>
                    <a:pt x="10753" y="3878"/>
                  </a:cubicBezTo>
                  <a:cubicBezTo>
                    <a:pt x="11405" y="2690"/>
                    <a:pt x="11941" y="1439"/>
                    <a:pt x="12351" y="157"/>
                  </a:cubicBezTo>
                  <a:cubicBezTo>
                    <a:pt x="12371" y="64"/>
                    <a:pt x="12295" y="1"/>
                    <a:pt x="1222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34"/>
          <p:cNvGrpSpPr/>
          <p:nvPr/>
        </p:nvGrpSpPr>
        <p:grpSpPr>
          <a:xfrm>
            <a:off x="7653026" y="130643"/>
            <a:ext cx="1490974" cy="833003"/>
            <a:chOff x="7565125" y="122993"/>
            <a:chExt cx="1490974" cy="833003"/>
          </a:xfrm>
        </p:grpSpPr>
        <p:sp>
          <p:nvSpPr>
            <p:cNvPr id="530" name="Google Shape;530;p34"/>
            <p:cNvSpPr/>
            <p:nvPr/>
          </p:nvSpPr>
          <p:spPr>
            <a:xfrm>
              <a:off x="8383904" y="479358"/>
              <a:ext cx="625097" cy="180332"/>
            </a:xfrm>
            <a:custGeom>
              <a:avLst/>
              <a:gdLst/>
              <a:ahLst/>
              <a:cxnLst/>
              <a:rect l="l" t="t" r="r" b="b"/>
              <a:pathLst>
                <a:path w="11335" h="3270" extrusionOk="0">
                  <a:moveTo>
                    <a:pt x="1304" y="0"/>
                  </a:moveTo>
                  <a:cubicBezTo>
                    <a:pt x="921" y="0"/>
                    <a:pt x="539" y="68"/>
                    <a:pt x="174" y="223"/>
                  </a:cubicBezTo>
                  <a:cubicBezTo>
                    <a:pt x="0" y="296"/>
                    <a:pt x="66" y="545"/>
                    <a:pt x="218" y="545"/>
                  </a:cubicBezTo>
                  <a:cubicBezTo>
                    <a:pt x="240" y="545"/>
                    <a:pt x="264" y="540"/>
                    <a:pt x="290" y="528"/>
                  </a:cubicBezTo>
                  <a:cubicBezTo>
                    <a:pt x="612" y="391"/>
                    <a:pt x="948" y="332"/>
                    <a:pt x="1286" y="332"/>
                  </a:cubicBezTo>
                  <a:cubicBezTo>
                    <a:pt x="1753" y="332"/>
                    <a:pt x="2222" y="445"/>
                    <a:pt x="2655" y="622"/>
                  </a:cubicBezTo>
                  <a:cubicBezTo>
                    <a:pt x="3590" y="990"/>
                    <a:pt x="4368" y="1631"/>
                    <a:pt x="5188" y="2178"/>
                  </a:cubicBezTo>
                  <a:cubicBezTo>
                    <a:pt x="5945" y="2683"/>
                    <a:pt x="6765" y="3145"/>
                    <a:pt x="7679" y="3250"/>
                  </a:cubicBezTo>
                  <a:cubicBezTo>
                    <a:pt x="7797" y="3263"/>
                    <a:pt x="7916" y="3270"/>
                    <a:pt x="8034" y="3270"/>
                  </a:cubicBezTo>
                  <a:cubicBezTo>
                    <a:pt x="8673" y="3270"/>
                    <a:pt x="9304" y="3081"/>
                    <a:pt x="9845" y="2735"/>
                  </a:cubicBezTo>
                  <a:cubicBezTo>
                    <a:pt x="10559" y="2262"/>
                    <a:pt x="11095" y="1547"/>
                    <a:pt x="11306" y="728"/>
                  </a:cubicBezTo>
                  <a:cubicBezTo>
                    <a:pt x="11335" y="612"/>
                    <a:pt x="11249" y="547"/>
                    <a:pt x="11158" y="547"/>
                  </a:cubicBezTo>
                  <a:cubicBezTo>
                    <a:pt x="11083" y="547"/>
                    <a:pt x="11003" y="591"/>
                    <a:pt x="10980" y="685"/>
                  </a:cubicBezTo>
                  <a:cubicBezTo>
                    <a:pt x="10644" y="1991"/>
                    <a:pt x="9360" y="2929"/>
                    <a:pt x="8027" y="2929"/>
                  </a:cubicBezTo>
                  <a:cubicBezTo>
                    <a:pt x="7901" y="2929"/>
                    <a:pt x="7774" y="2921"/>
                    <a:pt x="7648" y="2903"/>
                  </a:cubicBezTo>
                  <a:cubicBezTo>
                    <a:pt x="5756" y="2641"/>
                    <a:pt x="4484" y="969"/>
                    <a:pt x="2781" y="307"/>
                  </a:cubicBezTo>
                  <a:cubicBezTo>
                    <a:pt x="2311" y="116"/>
                    <a:pt x="1806" y="0"/>
                    <a:pt x="1304" y="0"/>
                  </a:cubicBezTo>
                  <a:close/>
                </a:path>
              </a:pathLst>
            </a:custGeom>
            <a:solidFill>
              <a:srgbClr val="00005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8889664" y="363989"/>
              <a:ext cx="166435" cy="135828"/>
            </a:xfrm>
            <a:custGeom>
              <a:avLst/>
              <a:gdLst/>
              <a:ahLst/>
              <a:cxnLst/>
              <a:rect l="l" t="t" r="r" b="b"/>
              <a:pathLst>
                <a:path w="3018" h="2463" extrusionOk="0">
                  <a:moveTo>
                    <a:pt x="1501" y="1"/>
                  </a:moveTo>
                  <a:cubicBezTo>
                    <a:pt x="1470" y="1"/>
                    <a:pt x="1440" y="1"/>
                    <a:pt x="1409" y="3"/>
                  </a:cubicBezTo>
                  <a:cubicBezTo>
                    <a:pt x="1399" y="76"/>
                    <a:pt x="1367" y="171"/>
                    <a:pt x="1357" y="255"/>
                  </a:cubicBezTo>
                  <a:lnTo>
                    <a:pt x="1157" y="55"/>
                  </a:lnTo>
                  <a:cubicBezTo>
                    <a:pt x="705" y="171"/>
                    <a:pt x="285" y="465"/>
                    <a:pt x="1" y="854"/>
                  </a:cubicBezTo>
                  <a:cubicBezTo>
                    <a:pt x="621" y="1306"/>
                    <a:pt x="1178" y="1842"/>
                    <a:pt x="1630" y="2462"/>
                  </a:cubicBezTo>
                  <a:lnTo>
                    <a:pt x="2397" y="2420"/>
                  </a:lnTo>
                  <a:cubicBezTo>
                    <a:pt x="2839" y="1884"/>
                    <a:pt x="3018" y="1138"/>
                    <a:pt x="2860" y="455"/>
                  </a:cubicBezTo>
                  <a:cubicBezTo>
                    <a:pt x="2474" y="158"/>
                    <a:pt x="1986" y="1"/>
                    <a:pt x="1501" y="1"/>
                  </a:cubicBezTo>
                  <a:close/>
                </a:path>
              </a:pathLst>
            </a:custGeom>
            <a:solidFill>
              <a:srgbClr val="FF563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8965051" y="469597"/>
              <a:ext cx="71361" cy="63254"/>
            </a:xfrm>
            <a:custGeom>
              <a:avLst/>
              <a:gdLst/>
              <a:ahLst/>
              <a:cxnLst/>
              <a:rect l="l" t="t" r="r" b="b"/>
              <a:pathLst>
                <a:path w="1294" h="1147" extrusionOk="0">
                  <a:moveTo>
                    <a:pt x="649" y="1"/>
                  </a:moveTo>
                  <a:cubicBezTo>
                    <a:pt x="482" y="1"/>
                    <a:pt x="315" y="76"/>
                    <a:pt x="200" y="221"/>
                  </a:cubicBezTo>
                  <a:cubicBezTo>
                    <a:pt x="0" y="463"/>
                    <a:pt x="42" y="820"/>
                    <a:pt x="295" y="1020"/>
                  </a:cubicBezTo>
                  <a:cubicBezTo>
                    <a:pt x="402" y="1105"/>
                    <a:pt x="526" y="1146"/>
                    <a:pt x="649" y="1146"/>
                  </a:cubicBezTo>
                  <a:cubicBezTo>
                    <a:pt x="815" y="1146"/>
                    <a:pt x="979" y="1071"/>
                    <a:pt x="1093" y="926"/>
                  </a:cubicBezTo>
                  <a:cubicBezTo>
                    <a:pt x="1293" y="673"/>
                    <a:pt x="1251" y="305"/>
                    <a:pt x="999" y="127"/>
                  </a:cubicBezTo>
                  <a:cubicBezTo>
                    <a:pt x="896" y="42"/>
                    <a:pt x="773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7565125" y="122993"/>
              <a:ext cx="1248650" cy="832396"/>
            </a:xfrm>
            <a:custGeom>
              <a:avLst/>
              <a:gdLst/>
              <a:ahLst/>
              <a:cxnLst/>
              <a:rect l="l" t="t" r="r" b="b"/>
              <a:pathLst>
                <a:path w="22642" h="15094" extrusionOk="0">
                  <a:moveTo>
                    <a:pt x="7776" y="0"/>
                  </a:moveTo>
                  <a:cubicBezTo>
                    <a:pt x="5659" y="0"/>
                    <a:pt x="3061" y="126"/>
                    <a:pt x="96" y="515"/>
                  </a:cubicBezTo>
                  <a:lnTo>
                    <a:pt x="1" y="736"/>
                  </a:lnTo>
                  <a:lnTo>
                    <a:pt x="22474" y="15094"/>
                  </a:lnTo>
                  <a:lnTo>
                    <a:pt x="22642" y="14715"/>
                  </a:lnTo>
                  <a:cubicBezTo>
                    <a:pt x="22642" y="14715"/>
                    <a:pt x="19468" y="5960"/>
                    <a:pt x="13855" y="410"/>
                  </a:cubicBezTo>
                  <a:cubicBezTo>
                    <a:pt x="13855" y="410"/>
                    <a:pt x="11602" y="0"/>
                    <a:pt x="77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rgbClr val="41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7565125" y="144611"/>
              <a:ext cx="1239385" cy="811385"/>
            </a:xfrm>
            <a:custGeom>
              <a:avLst/>
              <a:gdLst/>
              <a:ahLst/>
              <a:cxnLst/>
              <a:rect l="l" t="t" r="r" b="b"/>
              <a:pathLst>
                <a:path w="22474" h="14713" extrusionOk="0">
                  <a:moveTo>
                    <a:pt x="7823" y="1"/>
                  </a:moveTo>
                  <a:cubicBezTo>
                    <a:pt x="3882" y="1"/>
                    <a:pt x="1" y="347"/>
                    <a:pt x="1" y="354"/>
                  </a:cubicBezTo>
                  <a:lnTo>
                    <a:pt x="8210" y="11506"/>
                  </a:lnTo>
                  <a:lnTo>
                    <a:pt x="22474" y="14712"/>
                  </a:lnTo>
                  <a:cubicBezTo>
                    <a:pt x="19278" y="6903"/>
                    <a:pt x="13686" y="417"/>
                    <a:pt x="13686" y="417"/>
                  </a:cubicBezTo>
                  <a:cubicBezTo>
                    <a:pt x="12122" y="103"/>
                    <a:pt x="9964" y="1"/>
                    <a:pt x="7823" y="1"/>
                  </a:cubicBezTo>
                  <a:close/>
                </a:path>
              </a:pathLst>
            </a:custGeom>
            <a:solidFill>
              <a:srgbClr val="FAD21A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7794099" y="312536"/>
              <a:ext cx="670759" cy="576788"/>
            </a:xfrm>
            <a:custGeom>
              <a:avLst/>
              <a:gdLst/>
              <a:ahLst/>
              <a:cxnLst/>
              <a:rect l="l" t="t" r="r" b="b"/>
              <a:pathLst>
                <a:path w="12163" h="10459" extrusionOk="0">
                  <a:moveTo>
                    <a:pt x="2650" y="0"/>
                  </a:moveTo>
                  <a:lnTo>
                    <a:pt x="1872" y="1051"/>
                  </a:lnTo>
                  <a:lnTo>
                    <a:pt x="978" y="2281"/>
                  </a:lnTo>
                  <a:lnTo>
                    <a:pt x="1" y="3595"/>
                  </a:lnTo>
                  <a:lnTo>
                    <a:pt x="4468" y="6349"/>
                  </a:lnTo>
                  <a:lnTo>
                    <a:pt x="4668" y="6464"/>
                  </a:lnTo>
                  <a:lnTo>
                    <a:pt x="11122" y="10459"/>
                  </a:lnTo>
                  <a:lnTo>
                    <a:pt x="11447" y="9586"/>
                  </a:lnTo>
                  <a:lnTo>
                    <a:pt x="12162" y="7673"/>
                  </a:lnTo>
                  <a:cubicBezTo>
                    <a:pt x="12162" y="7673"/>
                    <a:pt x="10722" y="2407"/>
                    <a:pt x="5193" y="557"/>
                  </a:cubicBezTo>
                  <a:cubicBezTo>
                    <a:pt x="4720" y="399"/>
                    <a:pt x="4226" y="263"/>
                    <a:pt x="3680" y="158"/>
                  </a:cubicBezTo>
                  <a:cubicBezTo>
                    <a:pt x="3522" y="137"/>
                    <a:pt x="3364" y="95"/>
                    <a:pt x="3196" y="84"/>
                  </a:cubicBezTo>
                  <a:lnTo>
                    <a:pt x="2650" y="0"/>
                  </a:lnTo>
                  <a:close/>
                </a:path>
              </a:pathLst>
            </a:custGeom>
            <a:solidFill>
              <a:srgbClr val="FAD21A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7794099" y="437115"/>
              <a:ext cx="631329" cy="452210"/>
            </a:xfrm>
            <a:custGeom>
              <a:avLst/>
              <a:gdLst/>
              <a:ahLst/>
              <a:cxnLst/>
              <a:rect l="l" t="t" r="r" b="b"/>
              <a:pathLst>
                <a:path w="11448" h="8200" extrusionOk="0">
                  <a:moveTo>
                    <a:pt x="989" y="1"/>
                  </a:moveTo>
                  <a:lnTo>
                    <a:pt x="1" y="1336"/>
                  </a:lnTo>
                  <a:lnTo>
                    <a:pt x="4468" y="4090"/>
                  </a:lnTo>
                  <a:lnTo>
                    <a:pt x="4668" y="4205"/>
                  </a:lnTo>
                  <a:lnTo>
                    <a:pt x="11122" y="8200"/>
                  </a:lnTo>
                  <a:lnTo>
                    <a:pt x="11447" y="7327"/>
                  </a:lnTo>
                  <a:cubicBezTo>
                    <a:pt x="7758" y="1714"/>
                    <a:pt x="2418" y="295"/>
                    <a:pt x="989" y="1"/>
                  </a:cubicBezTo>
                  <a:close/>
                </a:path>
              </a:pathLst>
            </a:custGeom>
            <a:solidFill>
              <a:srgbClr val="FF563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7722572" y="495406"/>
              <a:ext cx="704950" cy="401474"/>
            </a:xfrm>
            <a:custGeom>
              <a:avLst/>
              <a:gdLst/>
              <a:ahLst/>
              <a:cxnLst/>
              <a:rect l="l" t="t" r="r" b="b"/>
              <a:pathLst>
                <a:path w="12783" h="7280" extrusionOk="0">
                  <a:moveTo>
                    <a:pt x="2138" y="0"/>
                  </a:moveTo>
                  <a:cubicBezTo>
                    <a:pt x="1732" y="0"/>
                    <a:pt x="1420" y="121"/>
                    <a:pt x="1235" y="394"/>
                  </a:cubicBezTo>
                  <a:cubicBezTo>
                    <a:pt x="1" y="2216"/>
                    <a:pt x="10433" y="7279"/>
                    <a:pt x="12148" y="7279"/>
                  </a:cubicBezTo>
                  <a:cubicBezTo>
                    <a:pt x="12274" y="7279"/>
                    <a:pt x="12352" y="7252"/>
                    <a:pt x="12377" y="7195"/>
                  </a:cubicBezTo>
                  <a:cubicBezTo>
                    <a:pt x="12783" y="6263"/>
                    <a:pt x="5055" y="0"/>
                    <a:pt x="2138" y="0"/>
                  </a:cubicBezTo>
                  <a:close/>
                </a:path>
              </a:pathLst>
            </a:custGeom>
            <a:solidFill>
              <a:srgbClr val="FAD21A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8" name="Google Shape;538;p34"/>
          <p:cNvSpPr/>
          <p:nvPr/>
        </p:nvSpPr>
        <p:spPr>
          <a:xfrm>
            <a:off x="8342567" y="144004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rgbClr val="4EDA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34"/>
          <p:cNvSpPr/>
          <p:nvPr/>
        </p:nvSpPr>
        <p:spPr>
          <a:xfrm>
            <a:off x="540800" y="3551900"/>
            <a:ext cx="217525" cy="217525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rgbClr val="4EDA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4"/>
          <p:cNvSpPr/>
          <p:nvPr/>
        </p:nvSpPr>
        <p:spPr>
          <a:xfrm>
            <a:off x="2640960" y="2786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4"/>
          <p:cNvSpPr/>
          <p:nvPr/>
        </p:nvSpPr>
        <p:spPr>
          <a:xfrm>
            <a:off x="358637" y="2016301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rgbClr val="FF56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2" name="Google Shape;572;p34"/>
          <p:cNvGrpSpPr/>
          <p:nvPr/>
        </p:nvGrpSpPr>
        <p:grpSpPr>
          <a:xfrm>
            <a:off x="812700" y="2824605"/>
            <a:ext cx="1454371" cy="2217088"/>
            <a:chOff x="1415976" y="-1487981"/>
            <a:chExt cx="1124282" cy="1713890"/>
          </a:xfrm>
        </p:grpSpPr>
        <p:sp>
          <p:nvSpPr>
            <p:cNvPr id="573" name="Google Shape;573;p34"/>
            <p:cNvSpPr/>
            <p:nvPr/>
          </p:nvSpPr>
          <p:spPr>
            <a:xfrm>
              <a:off x="1958551" y="-301962"/>
              <a:ext cx="581707" cy="527871"/>
            </a:xfrm>
            <a:custGeom>
              <a:avLst/>
              <a:gdLst/>
              <a:ahLst/>
              <a:cxnLst/>
              <a:rect l="l" t="t" r="r" b="b"/>
              <a:pathLst>
                <a:path w="8536" h="7746" extrusionOk="0">
                  <a:moveTo>
                    <a:pt x="4325" y="0"/>
                  </a:moveTo>
                  <a:cubicBezTo>
                    <a:pt x="3106" y="0"/>
                    <a:pt x="1894" y="697"/>
                    <a:pt x="1157" y="1780"/>
                  </a:cubicBezTo>
                  <a:cubicBezTo>
                    <a:pt x="1" y="3503"/>
                    <a:pt x="505" y="5753"/>
                    <a:pt x="2166" y="7004"/>
                  </a:cubicBezTo>
                  <a:cubicBezTo>
                    <a:pt x="2848" y="7515"/>
                    <a:pt x="3579" y="7745"/>
                    <a:pt x="4288" y="7745"/>
                  </a:cubicBezTo>
                  <a:cubicBezTo>
                    <a:pt x="5501" y="7745"/>
                    <a:pt x="6650" y="7072"/>
                    <a:pt x="7379" y="5984"/>
                  </a:cubicBezTo>
                  <a:cubicBezTo>
                    <a:pt x="8536" y="4271"/>
                    <a:pt x="7947" y="2116"/>
                    <a:pt x="6370" y="770"/>
                  </a:cubicBezTo>
                  <a:cubicBezTo>
                    <a:pt x="5748" y="237"/>
                    <a:pt x="5035" y="0"/>
                    <a:pt x="4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2016611" y="-249012"/>
              <a:ext cx="467083" cy="421356"/>
            </a:xfrm>
            <a:custGeom>
              <a:avLst/>
              <a:gdLst/>
              <a:ahLst/>
              <a:cxnLst/>
              <a:rect l="l" t="t" r="r" b="b"/>
              <a:pathLst>
                <a:path w="6854" h="6183" extrusionOk="0">
                  <a:moveTo>
                    <a:pt x="3402" y="0"/>
                  </a:moveTo>
                  <a:cubicBezTo>
                    <a:pt x="3352" y="0"/>
                    <a:pt x="3301" y="1"/>
                    <a:pt x="3248" y="4"/>
                  </a:cubicBezTo>
                  <a:cubicBezTo>
                    <a:pt x="2533" y="67"/>
                    <a:pt x="1839" y="414"/>
                    <a:pt x="1314" y="950"/>
                  </a:cubicBezTo>
                  <a:cubicBezTo>
                    <a:pt x="1167" y="1097"/>
                    <a:pt x="1051" y="1255"/>
                    <a:pt x="936" y="1423"/>
                  </a:cubicBezTo>
                  <a:cubicBezTo>
                    <a:pt x="0" y="2810"/>
                    <a:pt x="420" y="4608"/>
                    <a:pt x="1745" y="5596"/>
                  </a:cubicBezTo>
                  <a:cubicBezTo>
                    <a:pt x="2123" y="5880"/>
                    <a:pt x="2523" y="6048"/>
                    <a:pt x="2933" y="6132"/>
                  </a:cubicBezTo>
                  <a:cubicBezTo>
                    <a:pt x="3104" y="6166"/>
                    <a:pt x="3274" y="6182"/>
                    <a:pt x="3444" y="6182"/>
                  </a:cubicBezTo>
                  <a:cubicBezTo>
                    <a:pt x="3963" y="6182"/>
                    <a:pt x="4470" y="6028"/>
                    <a:pt x="4930" y="5743"/>
                  </a:cubicBezTo>
                  <a:cubicBezTo>
                    <a:pt x="5150" y="5617"/>
                    <a:pt x="5361" y="5449"/>
                    <a:pt x="5539" y="5249"/>
                  </a:cubicBezTo>
                  <a:cubicBezTo>
                    <a:pt x="5666" y="5133"/>
                    <a:pt x="5771" y="4997"/>
                    <a:pt x="5876" y="4850"/>
                  </a:cubicBezTo>
                  <a:cubicBezTo>
                    <a:pt x="5886" y="4829"/>
                    <a:pt x="5907" y="4797"/>
                    <a:pt x="5928" y="4776"/>
                  </a:cubicBezTo>
                  <a:cubicBezTo>
                    <a:pt x="6853" y="3399"/>
                    <a:pt x="6380" y="1675"/>
                    <a:pt x="5108" y="614"/>
                  </a:cubicBezTo>
                  <a:cubicBezTo>
                    <a:pt x="4898" y="424"/>
                    <a:pt x="4667" y="298"/>
                    <a:pt x="4436" y="193"/>
                  </a:cubicBezTo>
                  <a:cubicBezTo>
                    <a:pt x="4257" y="109"/>
                    <a:pt x="4057" y="57"/>
                    <a:pt x="3858" y="36"/>
                  </a:cubicBezTo>
                  <a:cubicBezTo>
                    <a:pt x="3700" y="12"/>
                    <a:pt x="3554" y="0"/>
                    <a:pt x="340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2101795" y="-195176"/>
              <a:ext cx="277292" cy="302507"/>
            </a:xfrm>
            <a:custGeom>
              <a:avLst/>
              <a:gdLst/>
              <a:ahLst/>
              <a:cxnLst/>
              <a:rect l="l" t="t" r="r" b="b"/>
              <a:pathLst>
                <a:path w="4069" h="4439" extrusionOk="0">
                  <a:moveTo>
                    <a:pt x="1393" y="1"/>
                  </a:moveTo>
                  <a:cubicBezTo>
                    <a:pt x="1369" y="1"/>
                    <a:pt x="1345" y="9"/>
                    <a:pt x="1325" y="23"/>
                  </a:cubicBezTo>
                  <a:cubicBezTo>
                    <a:pt x="1294" y="34"/>
                    <a:pt x="1273" y="76"/>
                    <a:pt x="1273" y="97"/>
                  </a:cubicBezTo>
                  <a:cubicBezTo>
                    <a:pt x="1220" y="528"/>
                    <a:pt x="1168" y="980"/>
                    <a:pt x="1136" y="1411"/>
                  </a:cubicBezTo>
                  <a:cubicBezTo>
                    <a:pt x="1136" y="1421"/>
                    <a:pt x="1126" y="1453"/>
                    <a:pt x="1126" y="1463"/>
                  </a:cubicBezTo>
                  <a:lnTo>
                    <a:pt x="1084" y="1505"/>
                  </a:lnTo>
                  <a:cubicBezTo>
                    <a:pt x="1052" y="1526"/>
                    <a:pt x="999" y="1558"/>
                    <a:pt x="957" y="1579"/>
                  </a:cubicBezTo>
                  <a:cubicBezTo>
                    <a:pt x="642" y="1779"/>
                    <a:pt x="337" y="1989"/>
                    <a:pt x="53" y="2220"/>
                  </a:cubicBezTo>
                  <a:cubicBezTo>
                    <a:pt x="11" y="2252"/>
                    <a:pt x="1" y="2294"/>
                    <a:pt x="1" y="2346"/>
                  </a:cubicBezTo>
                  <a:cubicBezTo>
                    <a:pt x="1" y="2399"/>
                    <a:pt x="22" y="2441"/>
                    <a:pt x="64" y="2451"/>
                  </a:cubicBezTo>
                  <a:cubicBezTo>
                    <a:pt x="432" y="2588"/>
                    <a:pt x="800" y="2735"/>
                    <a:pt x="1168" y="2893"/>
                  </a:cubicBezTo>
                  <a:cubicBezTo>
                    <a:pt x="1168" y="2935"/>
                    <a:pt x="1168" y="2935"/>
                    <a:pt x="1178" y="2935"/>
                  </a:cubicBezTo>
                  <a:cubicBezTo>
                    <a:pt x="1210" y="2945"/>
                    <a:pt x="1220" y="2977"/>
                    <a:pt x="1231" y="3009"/>
                  </a:cubicBezTo>
                  <a:cubicBezTo>
                    <a:pt x="1315" y="3461"/>
                    <a:pt x="1367" y="3891"/>
                    <a:pt x="1399" y="4343"/>
                  </a:cubicBezTo>
                  <a:cubicBezTo>
                    <a:pt x="1399" y="4375"/>
                    <a:pt x="1420" y="4407"/>
                    <a:pt x="1441" y="4417"/>
                  </a:cubicBezTo>
                  <a:cubicBezTo>
                    <a:pt x="1459" y="4431"/>
                    <a:pt x="1482" y="4439"/>
                    <a:pt x="1504" y="4439"/>
                  </a:cubicBezTo>
                  <a:cubicBezTo>
                    <a:pt x="1534" y="4439"/>
                    <a:pt x="1564" y="4426"/>
                    <a:pt x="1588" y="4396"/>
                  </a:cubicBezTo>
                  <a:cubicBezTo>
                    <a:pt x="1882" y="4049"/>
                    <a:pt x="2208" y="3723"/>
                    <a:pt x="2513" y="3397"/>
                  </a:cubicBezTo>
                  <a:lnTo>
                    <a:pt x="2534" y="3376"/>
                  </a:lnTo>
                  <a:cubicBezTo>
                    <a:pt x="2555" y="3355"/>
                    <a:pt x="2587" y="3355"/>
                    <a:pt x="2618" y="3355"/>
                  </a:cubicBezTo>
                  <a:lnTo>
                    <a:pt x="3922" y="3587"/>
                  </a:lnTo>
                  <a:cubicBezTo>
                    <a:pt x="3933" y="3590"/>
                    <a:pt x="3944" y="3592"/>
                    <a:pt x="3955" y="3592"/>
                  </a:cubicBezTo>
                  <a:cubicBezTo>
                    <a:pt x="4006" y="3592"/>
                    <a:pt x="4050" y="3556"/>
                    <a:pt x="4058" y="3513"/>
                  </a:cubicBezTo>
                  <a:cubicBezTo>
                    <a:pt x="4069" y="3482"/>
                    <a:pt x="4069" y="3450"/>
                    <a:pt x="4048" y="3418"/>
                  </a:cubicBezTo>
                  <a:cubicBezTo>
                    <a:pt x="3837" y="3030"/>
                    <a:pt x="3606" y="2641"/>
                    <a:pt x="3385" y="2262"/>
                  </a:cubicBezTo>
                  <a:cubicBezTo>
                    <a:pt x="3375" y="2252"/>
                    <a:pt x="3375" y="2241"/>
                    <a:pt x="3375" y="2220"/>
                  </a:cubicBezTo>
                  <a:cubicBezTo>
                    <a:pt x="3375" y="2199"/>
                    <a:pt x="3375" y="2168"/>
                    <a:pt x="3385" y="2157"/>
                  </a:cubicBezTo>
                  <a:cubicBezTo>
                    <a:pt x="3575" y="1789"/>
                    <a:pt x="3753" y="1432"/>
                    <a:pt x="3943" y="1085"/>
                  </a:cubicBezTo>
                  <a:cubicBezTo>
                    <a:pt x="3964" y="1043"/>
                    <a:pt x="3953" y="990"/>
                    <a:pt x="3922" y="959"/>
                  </a:cubicBezTo>
                  <a:cubicBezTo>
                    <a:pt x="3900" y="938"/>
                    <a:pt x="3858" y="906"/>
                    <a:pt x="3806" y="906"/>
                  </a:cubicBezTo>
                  <a:cubicBezTo>
                    <a:pt x="3385" y="938"/>
                    <a:pt x="2965" y="980"/>
                    <a:pt x="2545" y="1032"/>
                  </a:cubicBezTo>
                  <a:lnTo>
                    <a:pt x="2503" y="1032"/>
                  </a:lnTo>
                  <a:cubicBezTo>
                    <a:pt x="2471" y="1032"/>
                    <a:pt x="2429" y="1011"/>
                    <a:pt x="2397" y="990"/>
                  </a:cubicBezTo>
                  <a:cubicBezTo>
                    <a:pt x="2082" y="675"/>
                    <a:pt x="1767" y="360"/>
                    <a:pt x="1472" y="34"/>
                  </a:cubicBezTo>
                  <a:cubicBezTo>
                    <a:pt x="1450" y="11"/>
                    <a:pt x="1421" y="1"/>
                    <a:pt x="139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2120467" y="-329152"/>
              <a:ext cx="68079" cy="59084"/>
            </a:xfrm>
            <a:custGeom>
              <a:avLst/>
              <a:gdLst/>
              <a:ahLst/>
              <a:cxnLst/>
              <a:rect l="l" t="t" r="r" b="b"/>
              <a:pathLst>
                <a:path w="999" h="867" extrusionOk="0">
                  <a:moveTo>
                    <a:pt x="529" y="1"/>
                  </a:moveTo>
                  <a:cubicBezTo>
                    <a:pt x="480" y="1"/>
                    <a:pt x="430" y="8"/>
                    <a:pt x="379" y="24"/>
                  </a:cubicBezTo>
                  <a:cubicBezTo>
                    <a:pt x="147" y="108"/>
                    <a:pt x="0" y="360"/>
                    <a:pt x="74" y="581"/>
                  </a:cubicBezTo>
                  <a:cubicBezTo>
                    <a:pt x="140" y="763"/>
                    <a:pt x="310" y="867"/>
                    <a:pt x="493" y="867"/>
                  </a:cubicBezTo>
                  <a:cubicBezTo>
                    <a:pt x="542" y="867"/>
                    <a:pt x="592" y="859"/>
                    <a:pt x="641" y="844"/>
                  </a:cubicBezTo>
                  <a:cubicBezTo>
                    <a:pt x="883" y="760"/>
                    <a:pt x="999" y="507"/>
                    <a:pt x="915" y="287"/>
                  </a:cubicBezTo>
                  <a:cubicBezTo>
                    <a:pt x="857" y="104"/>
                    <a:pt x="707" y="1"/>
                    <a:pt x="529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1953576" y="-498155"/>
              <a:ext cx="355321" cy="243695"/>
            </a:xfrm>
            <a:custGeom>
              <a:avLst/>
              <a:gdLst/>
              <a:ahLst/>
              <a:cxnLst/>
              <a:rect l="l" t="t" r="r" b="b"/>
              <a:pathLst>
                <a:path w="5214" h="3576" extrusionOk="0">
                  <a:moveTo>
                    <a:pt x="4667" y="388"/>
                  </a:moveTo>
                  <a:cubicBezTo>
                    <a:pt x="4700" y="388"/>
                    <a:pt x="4731" y="398"/>
                    <a:pt x="4762" y="423"/>
                  </a:cubicBezTo>
                  <a:cubicBezTo>
                    <a:pt x="4814" y="444"/>
                    <a:pt x="4835" y="496"/>
                    <a:pt x="4835" y="559"/>
                  </a:cubicBezTo>
                  <a:lnTo>
                    <a:pt x="4867" y="1852"/>
                  </a:lnTo>
                  <a:cubicBezTo>
                    <a:pt x="4867" y="1926"/>
                    <a:pt x="4825" y="1999"/>
                    <a:pt x="4751" y="2020"/>
                  </a:cubicBezTo>
                  <a:lnTo>
                    <a:pt x="1356" y="3219"/>
                  </a:lnTo>
                  <a:cubicBezTo>
                    <a:pt x="1338" y="3224"/>
                    <a:pt x="1319" y="3226"/>
                    <a:pt x="1299" y="3226"/>
                  </a:cubicBezTo>
                  <a:cubicBezTo>
                    <a:pt x="1242" y="3226"/>
                    <a:pt x="1185" y="3203"/>
                    <a:pt x="1146" y="3155"/>
                  </a:cubicBezTo>
                  <a:lnTo>
                    <a:pt x="442" y="2220"/>
                  </a:lnTo>
                  <a:cubicBezTo>
                    <a:pt x="410" y="2178"/>
                    <a:pt x="399" y="2115"/>
                    <a:pt x="410" y="2062"/>
                  </a:cubicBezTo>
                  <a:cubicBezTo>
                    <a:pt x="420" y="2010"/>
                    <a:pt x="463" y="1968"/>
                    <a:pt x="515" y="1947"/>
                  </a:cubicBezTo>
                  <a:lnTo>
                    <a:pt x="4593" y="402"/>
                  </a:lnTo>
                  <a:cubicBezTo>
                    <a:pt x="4620" y="393"/>
                    <a:pt x="4644" y="388"/>
                    <a:pt x="4667" y="388"/>
                  </a:cubicBezTo>
                  <a:close/>
                  <a:moveTo>
                    <a:pt x="4644" y="0"/>
                  </a:moveTo>
                  <a:cubicBezTo>
                    <a:pt x="4581" y="0"/>
                    <a:pt x="4518" y="11"/>
                    <a:pt x="4457" y="34"/>
                  </a:cubicBezTo>
                  <a:lnTo>
                    <a:pt x="378" y="1579"/>
                  </a:lnTo>
                  <a:cubicBezTo>
                    <a:pt x="221" y="1642"/>
                    <a:pt x="105" y="1768"/>
                    <a:pt x="53" y="1947"/>
                  </a:cubicBezTo>
                  <a:cubicBezTo>
                    <a:pt x="0" y="2115"/>
                    <a:pt x="42" y="2283"/>
                    <a:pt x="147" y="2430"/>
                  </a:cubicBezTo>
                  <a:lnTo>
                    <a:pt x="862" y="3366"/>
                  </a:lnTo>
                  <a:cubicBezTo>
                    <a:pt x="958" y="3499"/>
                    <a:pt x="1112" y="3575"/>
                    <a:pt x="1268" y="3575"/>
                  </a:cubicBezTo>
                  <a:cubicBezTo>
                    <a:pt x="1333" y="3575"/>
                    <a:pt x="1399" y="3562"/>
                    <a:pt x="1461" y="3534"/>
                  </a:cubicBezTo>
                  <a:lnTo>
                    <a:pt x="4846" y="2336"/>
                  </a:lnTo>
                  <a:cubicBezTo>
                    <a:pt x="5077" y="2262"/>
                    <a:pt x="5214" y="2052"/>
                    <a:pt x="5214" y="1810"/>
                  </a:cubicBezTo>
                  <a:lnTo>
                    <a:pt x="5193" y="538"/>
                  </a:lnTo>
                  <a:cubicBezTo>
                    <a:pt x="5193" y="349"/>
                    <a:pt x="5098" y="191"/>
                    <a:pt x="4951" y="86"/>
                  </a:cubicBezTo>
                  <a:cubicBezTo>
                    <a:pt x="4864" y="33"/>
                    <a:pt x="4755" y="0"/>
                    <a:pt x="464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1429188" y="-1487981"/>
              <a:ext cx="881147" cy="1126819"/>
            </a:xfrm>
            <a:custGeom>
              <a:avLst/>
              <a:gdLst/>
              <a:ahLst/>
              <a:cxnLst/>
              <a:rect l="l" t="t" r="r" b="b"/>
              <a:pathLst>
                <a:path w="12930" h="16535" extrusionOk="0">
                  <a:moveTo>
                    <a:pt x="810" y="1"/>
                  </a:moveTo>
                  <a:lnTo>
                    <a:pt x="253" y="3648"/>
                  </a:lnTo>
                  <a:cubicBezTo>
                    <a:pt x="1" y="5288"/>
                    <a:pt x="674" y="6938"/>
                    <a:pt x="2009" y="7937"/>
                  </a:cubicBezTo>
                  <a:cubicBezTo>
                    <a:pt x="3154" y="8799"/>
                    <a:pt x="4531" y="9818"/>
                    <a:pt x="5519" y="10543"/>
                  </a:cubicBezTo>
                  <a:cubicBezTo>
                    <a:pt x="8504" y="12719"/>
                    <a:pt x="8515" y="16535"/>
                    <a:pt x="8515" y="16535"/>
                  </a:cubicBezTo>
                  <a:lnTo>
                    <a:pt x="12267" y="15484"/>
                  </a:lnTo>
                  <a:cubicBezTo>
                    <a:pt x="12930" y="11868"/>
                    <a:pt x="10827" y="8231"/>
                    <a:pt x="7737" y="6507"/>
                  </a:cubicBezTo>
                  <a:cubicBezTo>
                    <a:pt x="4636" y="4804"/>
                    <a:pt x="1010" y="1357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1482496" y="-1486819"/>
              <a:ext cx="782006" cy="1066546"/>
            </a:xfrm>
            <a:custGeom>
              <a:avLst/>
              <a:gdLst/>
              <a:ahLst/>
              <a:cxnLst/>
              <a:rect l="l" t="t" r="r" b="b"/>
              <a:pathLst>
                <a:path w="12226" h="16188" fill="none" extrusionOk="0">
                  <a:moveTo>
                    <a:pt x="11626" y="16187"/>
                  </a:moveTo>
                  <a:cubicBezTo>
                    <a:pt x="12225" y="11394"/>
                    <a:pt x="9860" y="8672"/>
                    <a:pt x="7106" y="7011"/>
                  </a:cubicBezTo>
                  <a:cubicBezTo>
                    <a:pt x="4342" y="5361"/>
                    <a:pt x="737" y="3259"/>
                    <a:pt x="1" y="0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miter lim="10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1415976" y="-1358739"/>
              <a:ext cx="648836" cy="987616"/>
            </a:xfrm>
            <a:custGeom>
              <a:avLst/>
              <a:gdLst/>
              <a:ahLst/>
              <a:cxnLst/>
              <a:rect l="l" t="t" r="r" b="b"/>
              <a:pathLst>
                <a:path w="10144" h="14990" fill="none" extrusionOk="0">
                  <a:moveTo>
                    <a:pt x="9891" y="14990"/>
                  </a:moveTo>
                  <a:cubicBezTo>
                    <a:pt x="10143" y="10480"/>
                    <a:pt x="7768" y="8483"/>
                    <a:pt x="5739" y="7222"/>
                  </a:cubicBezTo>
                  <a:cubicBezTo>
                    <a:pt x="1472" y="4573"/>
                    <a:pt x="0" y="2565"/>
                    <a:pt x="725" y="1"/>
                  </a:cubicBezTo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miter lim="10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34"/>
          <p:cNvGrpSpPr/>
          <p:nvPr/>
        </p:nvGrpSpPr>
        <p:grpSpPr>
          <a:xfrm>
            <a:off x="6556612" y="363333"/>
            <a:ext cx="1684158" cy="1647144"/>
            <a:chOff x="6436869" y="178275"/>
            <a:chExt cx="1684158" cy="1647144"/>
          </a:xfrm>
        </p:grpSpPr>
        <p:sp>
          <p:nvSpPr>
            <p:cNvPr id="582" name="Google Shape;582;p34"/>
            <p:cNvSpPr/>
            <p:nvPr/>
          </p:nvSpPr>
          <p:spPr>
            <a:xfrm>
              <a:off x="6436868" y="178275"/>
              <a:ext cx="1684112" cy="1647144"/>
            </a:xfrm>
            <a:custGeom>
              <a:avLst/>
              <a:gdLst/>
              <a:ahLst/>
              <a:cxnLst/>
              <a:rect l="l" t="t" r="r" b="b"/>
              <a:pathLst>
                <a:path w="25648" h="25085" extrusionOk="0">
                  <a:moveTo>
                    <a:pt x="4426" y="1"/>
                  </a:moveTo>
                  <a:cubicBezTo>
                    <a:pt x="2645" y="1"/>
                    <a:pt x="394" y="599"/>
                    <a:pt x="1" y="993"/>
                  </a:cubicBezTo>
                  <a:cubicBezTo>
                    <a:pt x="20" y="991"/>
                    <a:pt x="40" y="991"/>
                    <a:pt x="60" y="991"/>
                  </a:cubicBezTo>
                  <a:cubicBezTo>
                    <a:pt x="1687" y="991"/>
                    <a:pt x="5664" y="5988"/>
                    <a:pt x="7159" y="7846"/>
                  </a:cubicBezTo>
                  <a:cubicBezTo>
                    <a:pt x="10386" y="11851"/>
                    <a:pt x="13045" y="13774"/>
                    <a:pt x="16850" y="15057"/>
                  </a:cubicBezTo>
                  <a:cubicBezTo>
                    <a:pt x="20666" y="16350"/>
                    <a:pt x="24229" y="22625"/>
                    <a:pt x="24439" y="25084"/>
                  </a:cubicBezTo>
                  <a:cubicBezTo>
                    <a:pt x="25333" y="23224"/>
                    <a:pt x="25648" y="19923"/>
                    <a:pt x="25648" y="19923"/>
                  </a:cubicBezTo>
                  <a:cubicBezTo>
                    <a:pt x="25364" y="16949"/>
                    <a:pt x="23420" y="12408"/>
                    <a:pt x="18669" y="11084"/>
                  </a:cubicBezTo>
                  <a:cubicBezTo>
                    <a:pt x="13981" y="9770"/>
                    <a:pt x="7600" y="1550"/>
                    <a:pt x="6381" y="478"/>
                  </a:cubicBezTo>
                  <a:cubicBezTo>
                    <a:pt x="5992" y="132"/>
                    <a:pt x="5260" y="1"/>
                    <a:pt x="4426" y="1"/>
                  </a:cubicBezTo>
                  <a:close/>
                </a:path>
              </a:pathLst>
            </a:custGeom>
            <a:solidFill>
              <a:srgbClr val="987BF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6717076" y="185288"/>
              <a:ext cx="1403951" cy="1392767"/>
            </a:xfrm>
            <a:custGeom>
              <a:avLst/>
              <a:gdLst/>
              <a:ahLst/>
              <a:cxnLst/>
              <a:rect l="l" t="t" r="r" b="b"/>
              <a:pathLst>
                <a:path w="22474" h="22075" fill="none" extrusionOk="0">
                  <a:moveTo>
                    <a:pt x="22473" y="22074"/>
                  </a:moveTo>
                  <a:cubicBezTo>
                    <a:pt x="21149" y="17607"/>
                    <a:pt x="19467" y="13371"/>
                    <a:pt x="15157" y="12015"/>
                  </a:cubicBezTo>
                  <a:cubicBezTo>
                    <a:pt x="11867" y="10985"/>
                    <a:pt x="9197" y="9104"/>
                    <a:pt x="6128" y="5687"/>
                  </a:cubicBezTo>
                  <a:cubicBezTo>
                    <a:pt x="2964" y="2177"/>
                    <a:pt x="1840" y="138"/>
                    <a:pt x="0" y="1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miter lim="10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6472136" y="219802"/>
              <a:ext cx="1596983" cy="1605578"/>
            </a:xfrm>
            <a:custGeom>
              <a:avLst/>
              <a:gdLst/>
              <a:ahLst/>
              <a:cxnLst/>
              <a:rect l="l" t="t" r="r" b="b"/>
              <a:pathLst>
                <a:path w="25564" h="25448" fill="none" extrusionOk="0">
                  <a:moveTo>
                    <a:pt x="25343" y="25448"/>
                  </a:moveTo>
                  <a:cubicBezTo>
                    <a:pt x="25564" y="21674"/>
                    <a:pt x="22084" y="16093"/>
                    <a:pt x="18458" y="14548"/>
                  </a:cubicBezTo>
                  <a:cubicBezTo>
                    <a:pt x="13886" y="12593"/>
                    <a:pt x="10596" y="10343"/>
                    <a:pt x="8672" y="7936"/>
                  </a:cubicBezTo>
                  <a:cubicBezTo>
                    <a:pt x="6738" y="5540"/>
                    <a:pt x="3648" y="1"/>
                    <a:pt x="1" y="169"/>
                  </a:cubicBezTo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miter lim="10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5" name="Google Shape;585;p34"/>
          <p:cNvSpPr/>
          <p:nvPr/>
        </p:nvSpPr>
        <p:spPr>
          <a:xfrm>
            <a:off x="4610948" y="46505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rgbClr val="FF56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4"/>
          <p:cNvSpPr/>
          <p:nvPr/>
        </p:nvSpPr>
        <p:spPr>
          <a:xfrm>
            <a:off x="6412929" y="480524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rgbClr val="4EDA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4"/>
          <p:cNvSpPr/>
          <p:nvPr/>
        </p:nvSpPr>
        <p:spPr>
          <a:xfrm>
            <a:off x="5254575" y="2946505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4"/>
          <p:cNvSpPr/>
          <p:nvPr/>
        </p:nvSpPr>
        <p:spPr>
          <a:xfrm>
            <a:off x="284910" y="46505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880AFB-F062-8ED1-0A9C-E4438D3B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47" y="2374041"/>
            <a:ext cx="2884853" cy="2769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5F6E08-B010-B452-D463-AFC68C934CA7}"/>
              </a:ext>
            </a:extLst>
          </p:cNvPr>
          <p:cNvSpPr txBox="1"/>
          <p:nvPr/>
        </p:nvSpPr>
        <p:spPr>
          <a:xfrm>
            <a:off x="1000101" y="1802309"/>
            <a:ext cx="7143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6"/>
                </a:solidFill>
                <a:effectLst>
                  <a:glow rad="139700">
                    <a:srgbClr val="0070C0">
                      <a:alpha val="40000"/>
                    </a:srgbClr>
                  </a:glow>
                </a:effectLst>
                <a:latin typeface="SVN-Transformer" pitchFamily="2" charset="0"/>
              </a:rPr>
              <a:t>LUYỆN TẬP CHUNG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C6ED52-2F84-62E4-AA83-D79BDF9F6622}"/>
              </a:ext>
            </a:extLst>
          </p:cNvPr>
          <p:cNvSpPr txBox="1"/>
          <p:nvPr/>
        </p:nvSpPr>
        <p:spPr>
          <a:xfrm>
            <a:off x="3581400" y="93617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Pacifico" panose="00000500000000000000" pitchFamily="2" charset="0"/>
              </a:rPr>
              <a:t>Toán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Pacifico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16957-917D-ECEE-B157-8E0301AC4307}"/>
              </a:ext>
            </a:extLst>
          </p:cNvPr>
          <p:cNvSpPr txBox="1"/>
          <p:nvPr/>
        </p:nvSpPr>
        <p:spPr>
          <a:xfrm>
            <a:off x="3548746" y="3407230"/>
            <a:ext cx="2046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VN-Grocery Rounded" panose="020B0606040200020203" pitchFamily="34" charset="0"/>
                <a:cs typeface="SVN-Bruselo Script" panose="02000506000000020004" pitchFamily="50" charset="0"/>
              </a:rPr>
              <a:t>(Trang 124)</a:t>
            </a:r>
          </a:p>
        </p:txBody>
      </p:sp>
    </p:spTree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5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5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500" fill="hold"/>
                                            <p:tgtEl>
                                              <p:spTgt spid="5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5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5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6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9" dur="500" fill="hold"/>
                                            <p:tgtEl>
                                              <p:spTgt spid="5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0" dur="500" fill="hold"/>
                                            <p:tgtEl>
                                              <p:spTgt spid="5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3" dur="500" fill="hold"/>
                                            <p:tgtEl>
                                              <p:spTgt spid="5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4" dur="500" fill="hold"/>
                                            <p:tgtEl>
                                              <p:spTgt spid="5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7" dur="500" fill="hold"/>
                                            <p:tgtEl>
                                              <p:spTgt spid="5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8" dur="500" fill="hold"/>
                                            <p:tgtEl>
                                              <p:spTgt spid="5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8" grpId="0" animBg="1"/>
          <p:bldP spid="539" grpId="0" animBg="1"/>
          <p:bldP spid="540" grpId="0" animBg="1"/>
          <p:bldP spid="541" grpId="0" animBg="1"/>
          <p:bldP spid="585" grpId="0" animBg="1"/>
          <p:bldP spid="58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38" grpId="0" animBg="1"/>
          <p:bldP spid="539" grpId="0" animBg="1"/>
          <p:bldP spid="540" grpId="0" animBg="1"/>
          <p:bldP spid="541" grpId="0" animBg="1"/>
          <p:bldP spid="585" grpId="0" animBg="1"/>
          <p:bldP spid="58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68;p37">
            <a:extLst>
              <a:ext uri="{FF2B5EF4-FFF2-40B4-BE49-F238E27FC236}">
                <a16:creationId xmlns:a16="http://schemas.microsoft.com/office/drawing/2014/main" id="{B3A28C48-61BA-0C02-23C4-27C09C633044}"/>
              </a:ext>
            </a:extLst>
          </p:cNvPr>
          <p:cNvGrpSpPr/>
          <p:nvPr/>
        </p:nvGrpSpPr>
        <p:grpSpPr>
          <a:xfrm>
            <a:off x="708954" y="1845507"/>
            <a:ext cx="8025742" cy="1452486"/>
            <a:chOff x="1557247" y="1424153"/>
            <a:chExt cx="6029518" cy="1432638"/>
          </a:xfrm>
        </p:grpSpPr>
        <p:sp>
          <p:nvSpPr>
            <p:cNvPr id="5" name="Google Shape;669;p37">
              <a:extLst>
                <a:ext uri="{FF2B5EF4-FFF2-40B4-BE49-F238E27FC236}">
                  <a16:creationId xmlns:a16="http://schemas.microsoft.com/office/drawing/2014/main" id="{283E314A-FED3-15A0-14A6-24DDCF9FFB4F}"/>
                </a:ext>
              </a:extLst>
            </p:cNvPr>
            <p:cNvSpPr/>
            <p:nvPr/>
          </p:nvSpPr>
          <p:spPr>
            <a:xfrm>
              <a:off x="1557247" y="1424153"/>
              <a:ext cx="6029518" cy="1432638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70;p37">
              <a:extLst>
                <a:ext uri="{FF2B5EF4-FFF2-40B4-BE49-F238E27FC236}">
                  <a16:creationId xmlns:a16="http://schemas.microsoft.com/office/drawing/2014/main" id="{25D309E1-DEAD-9466-019B-DEEB82991BB4}"/>
                </a:ext>
              </a:extLst>
            </p:cNvPr>
            <p:cNvSpPr/>
            <p:nvPr/>
          </p:nvSpPr>
          <p:spPr>
            <a:xfrm>
              <a:off x="1685898" y="1522956"/>
              <a:ext cx="5772193" cy="1235001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723;p37">
            <a:extLst>
              <a:ext uri="{FF2B5EF4-FFF2-40B4-BE49-F238E27FC236}">
                <a16:creationId xmlns:a16="http://schemas.microsoft.com/office/drawing/2014/main" id="{44CFB5E1-1E3B-074C-E85C-299F51CB1D76}"/>
              </a:ext>
            </a:extLst>
          </p:cNvPr>
          <p:cNvSpPr/>
          <p:nvPr/>
        </p:nvSpPr>
        <p:spPr>
          <a:xfrm>
            <a:off x="6289979" y="4205154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668;p37">
            <a:extLst>
              <a:ext uri="{FF2B5EF4-FFF2-40B4-BE49-F238E27FC236}">
                <a16:creationId xmlns:a16="http://schemas.microsoft.com/office/drawing/2014/main" id="{493E2688-11E4-3525-97BF-C101CB086A17}"/>
              </a:ext>
            </a:extLst>
          </p:cNvPr>
          <p:cNvGrpSpPr/>
          <p:nvPr/>
        </p:nvGrpSpPr>
        <p:grpSpPr>
          <a:xfrm>
            <a:off x="704600" y="3408695"/>
            <a:ext cx="8025742" cy="1452486"/>
            <a:chOff x="1557247" y="1424153"/>
            <a:chExt cx="6029518" cy="1432638"/>
          </a:xfrm>
        </p:grpSpPr>
        <p:sp>
          <p:nvSpPr>
            <p:cNvPr id="15" name="Google Shape;669;p37">
              <a:extLst>
                <a:ext uri="{FF2B5EF4-FFF2-40B4-BE49-F238E27FC236}">
                  <a16:creationId xmlns:a16="http://schemas.microsoft.com/office/drawing/2014/main" id="{DF9C4C0A-198F-6716-74F5-9AD00BF0FE36}"/>
                </a:ext>
              </a:extLst>
            </p:cNvPr>
            <p:cNvSpPr/>
            <p:nvPr/>
          </p:nvSpPr>
          <p:spPr>
            <a:xfrm>
              <a:off x="1557247" y="1424153"/>
              <a:ext cx="6029518" cy="1432638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70;p37">
              <a:extLst>
                <a:ext uri="{FF2B5EF4-FFF2-40B4-BE49-F238E27FC236}">
                  <a16:creationId xmlns:a16="http://schemas.microsoft.com/office/drawing/2014/main" id="{8EC79B89-7506-A493-736D-ECEEF1352057}"/>
                </a:ext>
              </a:extLst>
            </p:cNvPr>
            <p:cNvSpPr/>
            <p:nvPr/>
          </p:nvSpPr>
          <p:spPr>
            <a:xfrm>
              <a:off x="1685898" y="1522956"/>
              <a:ext cx="5772193" cy="1235001"/>
            </a:xfrm>
            <a:custGeom>
              <a:avLst/>
              <a:gdLst/>
              <a:ahLst/>
              <a:cxnLst/>
              <a:rect l="l" t="t" r="r" b="b"/>
              <a:pathLst>
                <a:path w="35371" h="6360" extrusionOk="0">
                  <a:moveTo>
                    <a:pt x="13673" y="0"/>
                  </a:moveTo>
                  <a:cubicBezTo>
                    <a:pt x="8661" y="0"/>
                    <a:pt x="4146" y="30"/>
                    <a:pt x="453" y="108"/>
                  </a:cubicBezTo>
                  <a:cubicBezTo>
                    <a:pt x="316" y="108"/>
                    <a:pt x="211" y="214"/>
                    <a:pt x="200" y="340"/>
                  </a:cubicBezTo>
                  <a:cubicBezTo>
                    <a:pt x="1" y="2337"/>
                    <a:pt x="11" y="3913"/>
                    <a:pt x="200" y="6068"/>
                  </a:cubicBezTo>
                  <a:cubicBezTo>
                    <a:pt x="211" y="6194"/>
                    <a:pt x="316" y="6289"/>
                    <a:pt x="453" y="6289"/>
                  </a:cubicBezTo>
                  <a:cubicBezTo>
                    <a:pt x="4657" y="6340"/>
                    <a:pt x="8911" y="6359"/>
                    <a:pt x="13006" y="6359"/>
                  </a:cubicBezTo>
                  <a:cubicBezTo>
                    <a:pt x="21563" y="6359"/>
                    <a:pt x="29423" y="6276"/>
                    <a:pt x="34677" y="6226"/>
                  </a:cubicBezTo>
                  <a:cubicBezTo>
                    <a:pt x="34803" y="6226"/>
                    <a:pt x="34908" y="6121"/>
                    <a:pt x="34929" y="5995"/>
                  </a:cubicBezTo>
                  <a:cubicBezTo>
                    <a:pt x="35171" y="3356"/>
                    <a:pt x="35371" y="1832"/>
                    <a:pt x="34950" y="298"/>
                  </a:cubicBezTo>
                  <a:cubicBezTo>
                    <a:pt x="34929" y="193"/>
                    <a:pt x="34835" y="108"/>
                    <a:pt x="34719" y="108"/>
                  </a:cubicBezTo>
                  <a:cubicBezTo>
                    <a:pt x="27343" y="49"/>
                    <a:pt x="20100" y="0"/>
                    <a:pt x="1367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728;p37">
            <a:extLst>
              <a:ext uri="{FF2B5EF4-FFF2-40B4-BE49-F238E27FC236}">
                <a16:creationId xmlns:a16="http://schemas.microsoft.com/office/drawing/2014/main" id="{F0109F92-65BC-DE74-6975-DFBCC8E69277}"/>
              </a:ext>
            </a:extLst>
          </p:cNvPr>
          <p:cNvSpPr/>
          <p:nvPr/>
        </p:nvSpPr>
        <p:spPr>
          <a:xfrm>
            <a:off x="1603323" y="691642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31;p37">
            <a:extLst>
              <a:ext uri="{FF2B5EF4-FFF2-40B4-BE49-F238E27FC236}">
                <a16:creationId xmlns:a16="http://schemas.microsoft.com/office/drawing/2014/main" id="{6781E871-7713-3DF3-28C6-936E6AEB02D1}"/>
              </a:ext>
            </a:extLst>
          </p:cNvPr>
          <p:cNvSpPr/>
          <p:nvPr/>
        </p:nvSpPr>
        <p:spPr>
          <a:xfrm>
            <a:off x="4435104" y="83811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5A420-7B54-070B-7696-76003854A476}"/>
              </a:ext>
            </a:extLst>
          </p:cNvPr>
          <p:cNvSpPr txBox="1"/>
          <p:nvPr/>
        </p:nvSpPr>
        <p:spPr>
          <a:xfrm>
            <a:off x="896983" y="3690002"/>
            <a:ext cx="7829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effectLst/>
                <a:latin typeface="+mj-lt"/>
              </a:rPr>
              <a:t>Biết tính thể tích một hình lập phương trong mối quan hệ với thể tích của một hình lập phương khác.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37768-7C32-186B-575B-02047C99A650}"/>
              </a:ext>
            </a:extLst>
          </p:cNvPr>
          <p:cNvSpPr txBox="1"/>
          <p:nvPr/>
        </p:nvSpPr>
        <p:spPr>
          <a:xfrm>
            <a:off x="925285" y="2083716"/>
            <a:ext cx="77658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effectLst/>
                <a:latin typeface="+mj-lt"/>
              </a:rPr>
              <a:t>Biết tính tỉ số phần trăm của một số, ứng dụng trong tính nhẩm và giải toán.</a:t>
            </a:r>
          </a:p>
        </p:txBody>
      </p:sp>
      <p:pic>
        <p:nvPicPr>
          <p:cNvPr id="2" name="Google Shape;1249;p33">
            <a:extLst>
              <a:ext uri="{FF2B5EF4-FFF2-40B4-BE49-F238E27FC236}">
                <a16:creationId xmlns:a16="http://schemas.microsoft.com/office/drawing/2014/main" id="{4D37CDA3-2D44-80BF-4D35-9C2B8C47EBE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31418">
            <a:off x="6873332" y="-29770"/>
            <a:ext cx="2232622" cy="225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8;p33">
            <a:extLst>
              <a:ext uri="{FF2B5EF4-FFF2-40B4-BE49-F238E27FC236}">
                <a16:creationId xmlns:a16="http://schemas.microsoft.com/office/drawing/2014/main" id="{D819717D-0751-661D-1916-7CA9D53709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450" r="15908"/>
          <a:stretch/>
        </p:blipFill>
        <p:spPr>
          <a:xfrm rot="19495220">
            <a:off x="332003" y="85363"/>
            <a:ext cx="1503304" cy="2127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ECBB8E-0A6C-1B2F-BCC6-0EF36DDA2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307" y="338465"/>
            <a:ext cx="5645385" cy="123759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05742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68"/>
          <p:cNvSpPr/>
          <p:nvPr/>
        </p:nvSpPr>
        <p:spPr>
          <a:xfrm rot="3261913" flipH="1">
            <a:off x="1759177" y="355721"/>
            <a:ext cx="690751" cy="906808"/>
          </a:xfrm>
          <a:custGeom>
            <a:avLst/>
            <a:gdLst/>
            <a:ahLst/>
            <a:cxnLst/>
            <a:rect l="l" t="t" r="r" b="b"/>
            <a:pathLst>
              <a:path w="6539" h="8565" extrusionOk="0">
                <a:moveTo>
                  <a:pt x="1909" y="0"/>
                </a:moveTo>
                <a:cubicBezTo>
                  <a:pt x="1832" y="0"/>
                  <a:pt x="1756" y="3"/>
                  <a:pt x="1682" y="8"/>
                </a:cubicBezTo>
                <a:cubicBezTo>
                  <a:pt x="1" y="145"/>
                  <a:pt x="2218" y="5516"/>
                  <a:pt x="2218" y="5516"/>
                </a:cubicBezTo>
                <a:lnTo>
                  <a:pt x="3217" y="8565"/>
                </a:lnTo>
                <a:lnTo>
                  <a:pt x="5708" y="6441"/>
                </a:lnTo>
                <a:lnTo>
                  <a:pt x="6538" y="3162"/>
                </a:lnTo>
                <a:cubicBezTo>
                  <a:pt x="6227" y="1302"/>
                  <a:pt x="3608" y="0"/>
                  <a:pt x="19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4" name="Google Shape;1974;p68"/>
          <p:cNvGrpSpPr/>
          <p:nvPr/>
        </p:nvGrpSpPr>
        <p:grpSpPr>
          <a:xfrm flipH="1">
            <a:off x="1291712" y="696489"/>
            <a:ext cx="6592938" cy="2651564"/>
            <a:chOff x="-77200" y="4976650"/>
            <a:chExt cx="6631400" cy="4310786"/>
          </a:xfrm>
        </p:grpSpPr>
        <p:sp>
          <p:nvSpPr>
            <p:cNvPr id="1975" name="Google Shape;1975;p68"/>
            <p:cNvSpPr/>
            <p:nvPr/>
          </p:nvSpPr>
          <p:spPr>
            <a:xfrm>
              <a:off x="-77200" y="4976650"/>
              <a:ext cx="6631400" cy="4310786"/>
            </a:xfrm>
            <a:custGeom>
              <a:avLst/>
              <a:gdLst/>
              <a:ahLst/>
              <a:cxnLst/>
              <a:rect l="l" t="t" r="r" b="b"/>
              <a:pathLst>
                <a:path w="23567" h="14249" extrusionOk="0">
                  <a:moveTo>
                    <a:pt x="15453" y="1"/>
                  </a:moveTo>
                  <a:cubicBezTo>
                    <a:pt x="11276" y="1"/>
                    <a:pt x="6256" y="80"/>
                    <a:pt x="1209" y="155"/>
                  </a:cubicBezTo>
                  <a:cubicBezTo>
                    <a:pt x="789" y="176"/>
                    <a:pt x="452" y="365"/>
                    <a:pt x="431" y="628"/>
                  </a:cubicBezTo>
                  <a:cubicBezTo>
                    <a:pt x="200" y="5747"/>
                    <a:pt x="0" y="10740"/>
                    <a:pt x="400" y="13683"/>
                  </a:cubicBezTo>
                  <a:cubicBezTo>
                    <a:pt x="421" y="13925"/>
                    <a:pt x="747" y="14124"/>
                    <a:pt x="1157" y="14124"/>
                  </a:cubicBezTo>
                  <a:cubicBezTo>
                    <a:pt x="5593" y="14199"/>
                    <a:pt x="9856" y="14249"/>
                    <a:pt x="13749" y="14249"/>
                  </a:cubicBezTo>
                  <a:cubicBezTo>
                    <a:pt x="16949" y="14249"/>
                    <a:pt x="19900" y="14215"/>
                    <a:pt x="22494" y="14135"/>
                  </a:cubicBezTo>
                  <a:cubicBezTo>
                    <a:pt x="22904" y="14124"/>
                    <a:pt x="23219" y="13925"/>
                    <a:pt x="23251" y="13683"/>
                  </a:cubicBezTo>
                  <a:cubicBezTo>
                    <a:pt x="23566" y="9951"/>
                    <a:pt x="23482" y="5442"/>
                    <a:pt x="23230" y="607"/>
                  </a:cubicBezTo>
                  <a:cubicBezTo>
                    <a:pt x="23219" y="365"/>
                    <a:pt x="22915" y="155"/>
                    <a:pt x="22505" y="134"/>
                  </a:cubicBezTo>
                  <a:cubicBezTo>
                    <a:pt x="20705" y="37"/>
                    <a:pt x="18271" y="1"/>
                    <a:pt x="15453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68"/>
            <p:cNvSpPr/>
            <p:nvPr/>
          </p:nvSpPr>
          <p:spPr>
            <a:xfrm>
              <a:off x="44797" y="5087174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solidFill>
              <a:srgbClr val="A2D66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68"/>
            <p:cNvSpPr/>
            <p:nvPr/>
          </p:nvSpPr>
          <p:spPr>
            <a:xfrm>
              <a:off x="44807" y="5087180"/>
              <a:ext cx="6387407" cy="4069793"/>
            </a:xfrm>
            <a:custGeom>
              <a:avLst/>
              <a:gdLst/>
              <a:ahLst/>
              <a:cxnLst/>
              <a:rect l="l" t="t" r="r" b="b"/>
              <a:pathLst>
                <a:path w="21033" h="12182" extrusionOk="0">
                  <a:moveTo>
                    <a:pt x="13896" y="1"/>
                  </a:moveTo>
                  <a:cubicBezTo>
                    <a:pt x="10148" y="1"/>
                    <a:pt x="5629" y="66"/>
                    <a:pt x="1083" y="136"/>
                  </a:cubicBezTo>
                  <a:cubicBezTo>
                    <a:pt x="715" y="147"/>
                    <a:pt x="410" y="315"/>
                    <a:pt x="400" y="546"/>
                  </a:cubicBezTo>
                  <a:cubicBezTo>
                    <a:pt x="189" y="4908"/>
                    <a:pt x="0" y="9176"/>
                    <a:pt x="358" y="11698"/>
                  </a:cubicBezTo>
                  <a:cubicBezTo>
                    <a:pt x="389" y="11909"/>
                    <a:pt x="694" y="12077"/>
                    <a:pt x="1041" y="12077"/>
                  </a:cubicBezTo>
                  <a:cubicBezTo>
                    <a:pt x="4993" y="12140"/>
                    <a:pt x="8797" y="12182"/>
                    <a:pt x="12274" y="12182"/>
                  </a:cubicBezTo>
                  <a:cubicBezTo>
                    <a:pt x="15132" y="12182"/>
                    <a:pt x="17769" y="12154"/>
                    <a:pt x="20087" y="12087"/>
                  </a:cubicBezTo>
                  <a:cubicBezTo>
                    <a:pt x="20455" y="12077"/>
                    <a:pt x="20739" y="11909"/>
                    <a:pt x="20749" y="11698"/>
                  </a:cubicBezTo>
                  <a:cubicBezTo>
                    <a:pt x="21033" y="8503"/>
                    <a:pt x="20959" y="4656"/>
                    <a:pt x="20739" y="515"/>
                  </a:cubicBezTo>
                  <a:cubicBezTo>
                    <a:pt x="20728" y="304"/>
                    <a:pt x="20455" y="136"/>
                    <a:pt x="20097" y="105"/>
                  </a:cubicBezTo>
                  <a:cubicBezTo>
                    <a:pt x="18509" y="29"/>
                    <a:pt x="16370" y="1"/>
                    <a:pt x="1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0" name="Google Shape;1980;p68"/>
          <p:cNvGrpSpPr/>
          <p:nvPr/>
        </p:nvGrpSpPr>
        <p:grpSpPr>
          <a:xfrm rot="3261870" flipH="1">
            <a:off x="367844" y="527798"/>
            <a:ext cx="1892013" cy="2864718"/>
            <a:chOff x="1664690" y="4678372"/>
            <a:chExt cx="1102779" cy="1665887"/>
          </a:xfrm>
        </p:grpSpPr>
        <p:sp>
          <p:nvSpPr>
            <p:cNvPr id="1981" name="Google Shape;1981;p68"/>
            <p:cNvSpPr/>
            <p:nvPr/>
          </p:nvSpPr>
          <p:spPr>
            <a:xfrm>
              <a:off x="1664690" y="5831544"/>
              <a:ext cx="566344" cy="512714"/>
            </a:xfrm>
            <a:custGeom>
              <a:avLst/>
              <a:gdLst/>
              <a:ahLst/>
              <a:cxnLst/>
              <a:rect l="l" t="t" r="r" b="b"/>
              <a:pathLst>
                <a:path w="9198" h="8327" extrusionOk="0">
                  <a:moveTo>
                    <a:pt x="4540" y="1"/>
                  </a:moveTo>
                  <a:cubicBezTo>
                    <a:pt x="3775" y="1"/>
                    <a:pt x="3007" y="253"/>
                    <a:pt x="2334" y="822"/>
                  </a:cubicBezTo>
                  <a:cubicBezTo>
                    <a:pt x="631" y="2273"/>
                    <a:pt x="0" y="4585"/>
                    <a:pt x="1241" y="6435"/>
                  </a:cubicBezTo>
                  <a:cubicBezTo>
                    <a:pt x="2030" y="7602"/>
                    <a:pt x="3263" y="8326"/>
                    <a:pt x="4567" y="8326"/>
                  </a:cubicBezTo>
                  <a:cubicBezTo>
                    <a:pt x="5330" y="8326"/>
                    <a:pt x="6117" y="8079"/>
                    <a:pt x="6854" y="7528"/>
                  </a:cubicBezTo>
                  <a:cubicBezTo>
                    <a:pt x="8640" y="6183"/>
                    <a:pt x="9198" y="3765"/>
                    <a:pt x="7947" y="1915"/>
                  </a:cubicBezTo>
                  <a:cubicBezTo>
                    <a:pt x="7156" y="746"/>
                    <a:pt x="5853" y="1"/>
                    <a:pt x="454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68"/>
            <p:cNvSpPr/>
            <p:nvPr/>
          </p:nvSpPr>
          <p:spPr>
            <a:xfrm>
              <a:off x="1722259" y="5882403"/>
              <a:ext cx="451819" cy="409765"/>
            </a:xfrm>
            <a:custGeom>
              <a:avLst/>
              <a:gdLst/>
              <a:ahLst/>
              <a:cxnLst/>
              <a:rect l="l" t="t" r="r" b="b"/>
              <a:pathLst>
                <a:path w="7338" h="6655" extrusionOk="0">
                  <a:moveTo>
                    <a:pt x="3645" y="1"/>
                  </a:moveTo>
                  <a:cubicBezTo>
                    <a:pt x="3500" y="1"/>
                    <a:pt x="3350" y="10"/>
                    <a:pt x="3196" y="38"/>
                  </a:cubicBezTo>
                  <a:cubicBezTo>
                    <a:pt x="2986" y="59"/>
                    <a:pt x="2776" y="133"/>
                    <a:pt x="2587" y="206"/>
                  </a:cubicBezTo>
                  <a:cubicBezTo>
                    <a:pt x="2334" y="311"/>
                    <a:pt x="2093" y="459"/>
                    <a:pt x="1861" y="658"/>
                  </a:cubicBezTo>
                  <a:cubicBezTo>
                    <a:pt x="505" y="1793"/>
                    <a:pt x="1" y="3654"/>
                    <a:pt x="999" y="5136"/>
                  </a:cubicBezTo>
                  <a:cubicBezTo>
                    <a:pt x="1010" y="5157"/>
                    <a:pt x="1031" y="5189"/>
                    <a:pt x="1052" y="5210"/>
                  </a:cubicBezTo>
                  <a:cubicBezTo>
                    <a:pt x="1157" y="5367"/>
                    <a:pt x="1273" y="5514"/>
                    <a:pt x="1399" y="5651"/>
                  </a:cubicBezTo>
                  <a:cubicBezTo>
                    <a:pt x="1599" y="5861"/>
                    <a:pt x="1819" y="6040"/>
                    <a:pt x="2061" y="6187"/>
                  </a:cubicBezTo>
                  <a:cubicBezTo>
                    <a:pt x="2537" y="6480"/>
                    <a:pt x="3084" y="6654"/>
                    <a:pt x="3649" y="6654"/>
                  </a:cubicBezTo>
                  <a:cubicBezTo>
                    <a:pt x="3833" y="6654"/>
                    <a:pt x="4019" y="6636"/>
                    <a:pt x="4205" y="6597"/>
                  </a:cubicBezTo>
                  <a:cubicBezTo>
                    <a:pt x="4636" y="6513"/>
                    <a:pt x="5067" y="6313"/>
                    <a:pt x="5477" y="6019"/>
                  </a:cubicBezTo>
                  <a:cubicBezTo>
                    <a:pt x="6896" y="4947"/>
                    <a:pt x="7338" y="3023"/>
                    <a:pt x="6339" y="1531"/>
                  </a:cubicBezTo>
                  <a:cubicBezTo>
                    <a:pt x="6223" y="1362"/>
                    <a:pt x="6076" y="1194"/>
                    <a:pt x="5929" y="1037"/>
                  </a:cubicBezTo>
                  <a:cubicBezTo>
                    <a:pt x="5372" y="448"/>
                    <a:pt x="4615" y="80"/>
                    <a:pt x="3858" y="7"/>
                  </a:cubicBezTo>
                  <a:cubicBezTo>
                    <a:pt x="3788" y="3"/>
                    <a:pt x="3717" y="1"/>
                    <a:pt x="36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68"/>
            <p:cNvSpPr/>
            <p:nvPr/>
          </p:nvSpPr>
          <p:spPr>
            <a:xfrm>
              <a:off x="2007026" y="5805007"/>
              <a:ext cx="66067" cy="58124"/>
            </a:xfrm>
            <a:custGeom>
              <a:avLst/>
              <a:gdLst/>
              <a:ahLst/>
              <a:cxnLst/>
              <a:rect l="l" t="t" r="r" b="b"/>
              <a:pathLst>
                <a:path w="1073" h="944" extrusionOk="0">
                  <a:moveTo>
                    <a:pt x="490" y="1"/>
                  </a:moveTo>
                  <a:cubicBezTo>
                    <a:pt x="310" y="1"/>
                    <a:pt x="157" y="114"/>
                    <a:pt x="85" y="307"/>
                  </a:cubicBezTo>
                  <a:cubicBezTo>
                    <a:pt x="1" y="559"/>
                    <a:pt x="137" y="812"/>
                    <a:pt x="390" y="917"/>
                  </a:cubicBezTo>
                  <a:cubicBezTo>
                    <a:pt x="445" y="935"/>
                    <a:pt x="500" y="944"/>
                    <a:pt x="554" y="944"/>
                  </a:cubicBezTo>
                  <a:cubicBezTo>
                    <a:pt x="748" y="944"/>
                    <a:pt x="925" y="830"/>
                    <a:pt x="999" y="633"/>
                  </a:cubicBezTo>
                  <a:cubicBezTo>
                    <a:pt x="1073" y="391"/>
                    <a:pt x="915" y="128"/>
                    <a:pt x="663" y="34"/>
                  </a:cubicBezTo>
                  <a:cubicBezTo>
                    <a:pt x="604" y="12"/>
                    <a:pt x="546" y="1"/>
                    <a:pt x="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68"/>
            <p:cNvSpPr/>
            <p:nvPr/>
          </p:nvSpPr>
          <p:spPr>
            <a:xfrm>
              <a:off x="1890533" y="5642151"/>
              <a:ext cx="345052" cy="235884"/>
            </a:xfrm>
            <a:custGeom>
              <a:avLst/>
              <a:gdLst/>
              <a:ahLst/>
              <a:cxnLst/>
              <a:rect l="l" t="t" r="r" b="b"/>
              <a:pathLst>
                <a:path w="5604" h="3831" extrusionOk="0">
                  <a:moveTo>
                    <a:pt x="600" y="377"/>
                  </a:moveTo>
                  <a:cubicBezTo>
                    <a:pt x="621" y="377"/>
                    <a:pt x="642" y="380"/>
                    <a:pt x="663" y="387"/>
                  </a:cubicBezTo>
                  <a:lnTo>
                    <a:pt x="5036" y="2048"/>
                  </a:lnTo>
                  <a:cubicBezTo>
                    <a:pt x="5099" y="2069"/>
                    <a:pt x="5130" y="2122"/>
                    <a:pt x="5162" y="2174"/>
                  </a:cubicBezTo>
                  <a:cubicBezTo>
                    <a:pt x="5183" y="2227"/>
                    <a:pt x="5172" y="2300"/>
                    <a:pt x="5130" y="2353"/>
                  </a:cubicBezTo>
                  <a:lnTo>
                    <a:pt x="4373" y="3351"/>
                  </a:lnTo>
                  <a:cubicBezTo>
                    <a:pt x="4334" y="3399"/>
                    <a:pt x="4271" y="3422"/>
                    <a:pt x="4206" y="3422"/>
                  </a:cubicBezTo>
                  <a:cubicBezTo>
                    <a:pt x="4185" y="3422"/>
                    <a:pt x="4163" y="3420"/>
                    <a:pt x="4142" y="3415"/>
                  </a:cubicBezTo>
                  <a:lnTo>
                    <a:pt x="505" y="2122"/>
                  </a:lnTo>
                  <a:cubicBezTo>
                    <a:pt x="432" y="2101"/>
                    <a:pt x="379" y="2017"/>
                    <a:pt x="379" y="1943"/>
                  </a:cubicBezTo>
                  <a:lnTo>
                    <a:pt x="400" y="577"/>
                  </a:lnTo>
                  <a:cubicBezTo>
                    <a:pt x="400" y="513"/>
                    <a:pt x="442" y="461"/>
                    <a:pt x="484" y="419"/>
                  </a:cubicBezTo>
                  <a:cubicBezTo>
                    <a:pt x="519" y="391"/>
                    <a:pt x="559" y="377"/>
                    <a:pt x="600" y="377"/>
                  </a:cubicBezTo>
                  <a:close/>
                  <a:moveTo>
                    <a:pt x="616" y="0"/>
                  </a:moveTo>
                  <a:cubicBezTo>
                    <a:pt x="500" y="0"/>
                    <a:pt x="384" y="37"/>
                    <a:pt x="285" y="104"/>
                  </a:cubicBezTo>
                  <a:cubicBezTo>
                    <a:pt x="127" y="209"/>
                    <a:pt x="22" y="377"/>
                    <a:pt x="22" y="577"/>
                  </a:cubicBezTo>
                  <a:lnTo>
                    <a:pt x="1" y="1943"/>
                  </a:lnTo>
                  <a:cubicBezTo>
                    <a:pt x="1" y="2195"/>
                    <a:pt x="158" y="2426"/>
                    <a:pt x="390" y="2511"/>
                  </a:cubicBezTo>
                  <a:lnTo>
                    <a:pt x="4026" y="3793"/>
                  </a:lnTo>
                  <a:cubicBezTo>
                    <a:pt x="4092" y="3818"/>
                    <a:pt x="4159" y="3830"/>
                    <a:pt x="4225" y="3830"/>
                  </a:cubicBezTo>
                  <a:cubicBezTo>
                    <a:pt x="4403" y="3830"/>
                    <a:pt x="4576" y="3745"/>
                    <a:pt x="4699" y="3614"/>
                  </a:cubicBezTo>
                  <a:lnTo>
                    <a:pt x="5456" y="2616"/>
                  </a:lnTo>
                  <a:cubicBezTo>
                    <a:pt x="5561" y="2458"/>
                    <a:pt x="5603" y="2269"/>
                    <a:pt x="5551" y="2090"/>
                  </a:cubicBezTo>
                  <a:cubicBezTo>
                    <a:pt x="5498" y="1901"/>
                    <a:pt x="5372" y="1754"/>
                    <a:pt x="5193" y="1691"/>
                  </a:cubicBezTo>
                  <a:lnTo>
                    <a:pt x="821" y="40"/>
                  </a:lnTo>
                  <a:cubicBezTo>
                    <a:pt x="754" y="13"/>
                    <a:pt x="685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68"/>
            <p:cNvSpPr/>
            <p:nvPr/>
          </p:nvSpPr>
          <p:spPr>
            <a:xfrm>
              <a:off x="1888625" y="4678372"/>
              <a:ext cx="857582" cy="1095128"/>
            </a:xfrm>
            <a:custGeom>
              <a:avLst/>
              <a:gdLst/>
              <a:ahLst/>
              <a:cxnLst/>
              <a:rect l="l" t="t" r="r" b="b"/>
              <a:pathLst>
                <a:path w="13928" h="17786" extrusionOk="0">
                  <a:moveTo>
                    <a:pt x="13044" y="0"/>
                  </a:moveTo>
                  <a:cubicBezTo>
                    <a:pt x="12834" y="1461"/>
                    <a:pt x="8935" y="5161"/>
                    <a:pt x="5603" y="7001"/>
                  </a:cubicBezTo>
                  <a:cubicBezTo>
                    <a:pt x="2260" y="8851"/>
                    <a:pt x="0" y="12771"/>
                    <a:pt x="715" y="16660"/>
                  </a:cubicBezTo>
                  <a:lnTo>
                    <a:pt x="4772" y="17785"/>
                  </a:lnTo>
                  <a:cubicBezTo>
                    <a:pt x="4772" y="17785"/>
                    <a:pt x="4783" y="13696"/>
                    <a:pt x="7989" y="11342"/>
                  </a:cubicBezTo>
                  <a:cubicBezTo>
                    <a:pt x="9050" y="10564"/>
                    <a:pt x="10522" y="9460"/>
                    <a:pt x="11762" y="8546"/>
                  </a:cubicBezTo>
                  <a:cubicBezTo>
                    <a:pt x="13192" y="7463"/>
                    <a:pt x="13927" y="5687"/>
                    <a:pt x="13654" y="3921"/>
                  </a:cubicBezTo>
                  <a:lnTo>
                    <a:pt x="1304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68"/>
            <p:cNvSpPr/>
            <p:nvPr/>
          </p:nvSpPr>
          <p:spPr>
            <a:xfrm>
              <a:off x="1943050" y="4761175"/>
              <a:ext cx="767104" cy="968090"/>
            </a:xfrm>
            <a:custGeom>
              <a:avLst/>
              <a:gdLst/>
              <a:ahLst/>
              <a:cxnLst/>
              <a:rect l="l" t="t" r="r" b="b"/>
              <a:pathLst>
                <a:path w="13172" h="17407" fill="none" extrusionOk="0">
                  <a:moveTo>
                    <a:pt x="652" y="17407"/>
                  </a:moveTo>
                  <a:cubicBezTo>
                    <a:pt x="1" y="12256"/>
                    <a:pt x="2544" y="9324"/>
                    <a:pt x="5508" y="7537"/>
                  </a:cubicBezTo>
                  <a:cubicBezTo>
                    <a:pt x="8483" y="5750"/>
                    <a:pt x="12372" y="3490"/>
                    <a:pt x="13171" y="0"/>
                  </a:cubicBez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0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68"/>
            <p:cNvSpPr/>
            <p:nvPr/>
          </p:nvSpPr>
          <p:spPr>
            <a:xfrm>
              <a:off x="2117200" y="4863525"/>
              <a:ext cx="650269" cy="909990"/>
            </a:xfrm>
            <a:custGeom>
              <a:avLst/>
              <a:gdLst/>
              <a:ahLst/>
              <a:cxnLst/>
              <a:rect l="l" t="t" r="r" b="b"/>
              <a:pathLst>
                <a:path w="10922" h="16136" fill="none" extrusionOk="0">
                  <a:moveTo>
                    <a:pt x="263" y="16136"/>
                  </a:moveTo>
                  <a:cubicBezTo>
                    <a:pt x="1" y="11279"/>
                    <a:pt x="2565" y="9135"/>
                    <a:pt x="4752" y="7779"/>
                  </a:cubicBezTo>
                  <a:cubicBezTo>
                    <a:pt x="9345" y="4931"/>
                    <a:pt x="10922" y="2765"/>
                    <a:pt x="10144" y="1"/>
                  </a:cubicBezTo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miter lim="1051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68"/>
            <p:cNvSpPr/>
            <p:nvPr/>
          </p:nvSpPr>
          <p:spPr>
            <a:xfrm>
              <a:off x="1823913" y="5935292"/>
              <a:ext cx="268641" cy="293331"/>
            </a:xfrm>
            <a:custGeom>
              <a:avLst/>
              <a:gdLst/>
              <a:ahLst/>
              <a:cxnLst/>
              <a:rect l="l" t="t" r="r" b="b"/>
              <a:pathLst>
                <a:path w="4363" h="4764" extrusionOk="0">
                  <a:moveTo>
                    <a:pt x="2869" y="0"/>
                  </a:moveTo>
                  <a:cubicBezTo>
                    <a:pt x="2839" y="0"/>
                    <a:pt x="2808" y="13"/>
                    <a:pt x="2786" y="41"/>
                  </a:cubicBezTo>
                  <a:cubicBezTo>
                    <a:pt x="2439" y="388"/>
                    <a:pt x="2113" y="724"/>
                    <a:pt x="1776" y="1071"/>
                  </a:cubicBezTo>
                  <a:cubicBezTo>
                    <a:pt x="1734" y="1092"/>
                    <a:pt x="1692" y="1113"/>
                    <a:pt x="1650" y="1113"/>
                  </a:cubicBezTo>
                  <a:lnTo>
                    <a:pt x="1619" y="1113"/>
                  </a:lnTo>
                  <a:cubicBezTo>
                    <a:pt x="1167" y="1061"/>
                    <a:pt x="715" y="1019"/>
                    <a:pt x="263" y="976"/>
                  </a:cubicBezTo>
                  <a:cubicBezTo>
                    <a:pt x="221" y="976"/>
                    <a:pt x="168" y="987"/>
                    <a:pt x="147" y="1029"/>
                  </a:cubicBezTo>
                  <a:cubicBezTo>
                    <a:pt x="116" y="1071"/>
                    <a:pt x="105" y="1124"/>
                    <a:pt x="137" y="1166"/>
                  </a:cubicBezTo>
                  <a:cubicBezTo>
                    <a:pt x="326" y="1544"/>
                    <a:pt x="526" y="1922"/>
                    <a:pt x="725" y="2322"/>
                  </a:cubicBezTo>
                  <a:cubicBezTo>
                    <a:pt x="736" y="2343"/>
                    <a:pt x="736" y="2374"/>
                    <a:pt x="736" y="2395"/>
                  </a:cubicBezTo>
                  <a:cubicBezTo>
                    <a:pt x="736" y="2406"/>
                    <a:pt x="736" y="2427"/>
                    <a:pt x="725" y="2438"/>
                  </a:cubicBezTo>
                  <a:cubicBezTo>
                    <a:pt x="484" y="2847"/>
                    <a:pt x="252" y="3268"/>
                    <a:pt x="32" y="3688"/>
                  </a:cubicBezTo>
                  <a:cubicBezTo>
                    <a:pt x="0" y="3720"/>
                    <a:pt x="0" y="3762"/>
                    <a:pt x="11" y="3793"/>
                  </a:cubicBezTo>
                  <a:cubicBezTo>
                    <a:pt x="38" y="3839"/>
                    <a:pt x="81" y="3869"/>
                    <a:pt x="134" y="3869"/>
                  </a:cubicBezTo>
                  <a:cubicBezTo>
                    <a:pt x="142" y="3869"/>
                    <a:pt x="150" y="3868"/>
                    <a:pt x="158" y="3867"/>
                  </a:cubicBezTo>
                  <a:cubicBezTo>
                    <a:pt x="620" y="3772"/>
                    <a:pt x="1083" y="3678"/>
                    <a:pt x="1545" y="3604"/>
                  </a:cubicBezTo>
                  <a:cubicBezTo>
                    <a:pt x="1577" y="3604"/>
                    <a:pt x="1619" y="3604"/>
                    <a:pt x="1640" y="3636"/>
                  </a:cubicBezTo>
                  <a:lnTo>
                    <a:pt x="1650" y="3646"/>
                  </a:lnTo>
                  <a:cubicBezTo>
                    <a:pt x="1997" y="4004"/>
                    <a:pt x="2323" y="4351"/>
                    <a:pt x="2649" y="4718"/>
                  </a:cubicBezTo>
                  <a:cubicBezTo>
                    <a:pt x="2681" y="4751"/>
                    <a:pt x="2721" y="4763"/>
                    <a:pt x="2755" y="4763"/>
                  </a:cubicBezTo>
                  <a:cubicBezTo>
                    <a:pt x="2776" y="4763"/>
                    <a:pt x="2794" y="4758"/>
                    <a:pt x="2807" y="4750"/>
                  </a:cubicBezTo>
                  <a:cubicBezTo>
                    <a:pt x="2828" y="4739"/>
                    <a:pt x="2849" y="4708"/>
                    <a:pt x="2849" y="4666"/>
                  </a:cubicBezTo>
                  <a:cubicBezTo>
                    <a:pt x="2891" y="4182"/>
                    <a:pt x="2954" y="3709"/>
                    <a:pt x="3038" y="3236"/>
                  </a:cubicBezTo>
                  <a:cubicBezTo>
                    <a:pt x="3048" y="3215"/>
                    <a:pt x="3059" y="3173"/>
                    <a:pt x="3090" y="3163"/>
                  </a:cubicBezTo>
                  <a:lnTo>
                    <a:pt x="3111" y="3142"/>
                  </a:lnTo>
                  <a:cubicBezTo>
                    <a:pt x="3500" y="2974"/>
                    <a:pt x="3900" y="2816"/>
                    <a:pt x="4299" y="2658"/>
                  </a:cubicBezTo>
                  <a:cubicBezTo>
                    <a:pt x="4341" y="2648"/>
                    <a:pt x="4362" y="2595"/>
                    <a:pt x="4362" y="2543"/>
                  </a:cubicBezTo>
                  <a:cubicBezTo>
                    <a:pt x="4362" y="2501"/>
                    <a:pt x="4352" y="2448"/>
                    <a:pt x="4310" y="2427"/>
                  </a:cubicBezTo>
                  <a:cubicBezTo>
                    <a:pt x="3994" y="2175"/>
                    <a:pt x="3679" y="1933"/>
                    <a:pt x="3332" y="1723"/>
                  </a:cubicBezTo>
                  <a:cubicBezTo>
                    <a:pt x="3290" y="1691"/>
                    <a:pt x="3248" y="1660"/>
                    <a:pt x="3195" y="1639"/>
                  </a:cubicBezTo>
                  <a:cubicBezTo>
                    <a:pt x="3185" y="1639"/>
                    <a:pt x="3164" y="1607"/>
                    <a:pt x="3153" y="1597"/>
                  </a:cubicBezTo>
                  <a:cubicBezTo>
                    <a:pt x="3153" y="1586"/>
                    <a:pt x="3143" y="1565"/>
                    <a:pt x="3143" y="1544"/>
                  </a:cubicBezTo>
                  <a:cubicBezTo>
                    <a:pt x="3101" y="1071"/>
                    <a:pt x="3059" y="598"/>
                    <a:pt x="2996" y="125"/>
                  </a:cubicBezTo>
                  <a:cubicBezTo>
                    <a:pt x="2996" y="83"/>
                    <a:pt x="2975" y="41"/>
                    <a:pt x="2943" y="30"/>
                  </a:cubicBezTo>
                  <a:cubicBezTo>
                    <a:pt x="2923" y="11"/>
                    <a:pt x="2896" y="0"/>
                    <a:pt x="286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68"/>
          <p:cNvGrpSpPr/>
          <p:nvPr/>
        </p:nvGrpSpPr>
        <p:grpSpPr>
          <a:xfrm rot="9883872">
            <a:off x="6883024" y="761872"/>
            <a:ext cx="1071929" cy="968210"/>
            <a:chOff x="3352500" y="5131825"/>
            <a:chExt cx="912380" cy="824098"/>
          </a:xfrm>
        </p:grpSpPr>
        <p:sp>
          <p:nvSpPr>
            <p:cNvPr id="1994" name="Google Shape;1994;p68"/>
            <p:cNvSpPr/>
            <p:nvPr/>
          </p:nvSpPr>
          <p:spPr>
            <a:xfrm>
              <a:off x="3352500" y="5131825"/>
              <a:ext cx="912380" cy="824098"/>
            </a:xfrm>
            <a:custGeom>
              <a:avLst/>
              <a:gdLst/>
              <a:ahLst/>
              <a:cxnLst/>
              <a:rect l="l" t="t" r="r" b="b"/>
              <a:pathLst>
                <a:path w="19657" h="17755" extrusionOk="0">
                  <a:moveTo>
                    <a:pt x="15050" y="0"/>
                  </a:moveTo>
                  <a:cubicBezTo>
                    <a:pt x="12538" y="0"/>
                    <a:pt x="13738" y="5557"/>
                    <a:pt x="13738" y="5557"/>
                  </a:cubicBezTo>
                  <a:cubicBezTo>
                    <a:pt x="13738" y="5557"/>
                    <a:pt x="19656" y="1563"/>
                    <a:pt x="15914" y="176"/>
                  </a:cubicBezTo>
                  <a:cubicBezTo>
                    <a:pt x="15586" y="55"/>
                    <a:pt x="15300" y="0"/>
                    <a:pt x="15050" y="0"/>
                  </a:cubicBezTo>
                  <a:close/>
                  <a:moveTo>
                    <a:pt x="16629" y="5402"/>
                  </a:moveTo>
                  <a:cubicBezTo>
                    <a:pt x="15548" y="5402"/>
                    <a:pt x="14089" y="5962"/>
                    <a:pt x="12666" y="7355"/>
                  </a:cubicBezTo>
                  <a:cubicBezTo>
                    <a:pt x="12666" y="7355"/>
                    <a:pt x="14597" y="8554"/>
                    <a:pt x="16228" y="8554"/>
                  </a:cubicBezTo>
                  <a:cubicBezTo>
                    <a:pt x="17093" y="8554"/>
                    <a:pt x="17873" y="8217"/>
                    <a:pt x="18237" y="7187"/>
                  </a:cubicBezTo>
                  <a:cubicBezTo>
                    <a:pt x="18607" y="6133"/>
                    <a:pt x="17865" y="5402"/>
                    <a:pt x="16629" y="5402"/>
                  </a:cubicBezTo>
                  <a:close/>
                  <a:moveTo>
                    <a:pt x="9856" y="4067"/>
                  </a:moveTo>
                  <a:cubicBezTo>
                    <a:pt x="9476" y="4067"/>
                    <a:pt x="9089" y="4181"/>
                    <a:pt x="8735" y="4401"/>
                  </a:cubicBezTo>
                  <a:cubicBezTo>
                    <a:pt x="6370" y="5852"/>
                    <a:pt x="11689" y="8931"/>
                    <a:pt x="11689" y="8931"/>
                  </a:cubicBezTo>
                  <a:cubicBezTo>
                    <a:pt x="12505" y="5569"/>
                    <a:pt x="11233" y="4067"/>
                    <a:pt x="9856" y="4067"/>
                  </a:cubicBezTo>
                  <a:close/>
                  <a:moveTo>
                    <a:pt x="6330" y="7729"/>
                  </a:moveTo>
                  <a:cubicBezTo>
                    <a:pt x="5824" y="7729"/>
                    <a:pt x="5323" y="7940"/>
                    <a:pt x="4920" y="8322"/>
                  </a:cubicBezTo>
                  <a:cubicBezTo>
                    <a:pt x="2912" y="10245"/>
                    <a:pt x="8777" y="12148"/>
                    <a:pt x="8777" y="12148"/>
                  </a:cubicBezTo>
                  <a:cubicBezTo>
                    <a:pt x="8852" y="9008"/>
                    <a:pt x="7576" y="7729"/>
                    <a:pt x="6330" y="7729"/>
                  </a:cubicBezTo>
                  <a:close/>
                  <a:moveTo>
                    <a:pt x="12993" y="9721"/>
                  </a:moveTo>
                  <a:cubicBezTo>
                    <a:pt x="12140" y="9721"/>
                    <a:pt x="11179" y="9970"/>
                    <a:pt x="10259" y="10519"/>
                  </a:cubicBezTo>
                  <a:cubicBezTo>
                    <a:pt x="10259" y="10519"/>
                    <a:pt x="13010" y="13437"/>
                    <a:pt x="14577" y="13437"/>
                  </a:cubicBezTo>
                  <a:cubicBezTo>
                    <a:pt x="14971" y="13437"/>
                    <a:pt x="15291" y="13252"/>
                    <a:pt x="15473" y="12789"/>
                  </a:cubicBezTo>
                  <a:cubicBezTo>
                    <a:pt x="16224" y="10925"/>
                    <a:pt x="14869" y="9721"/>
                    <a:pt x="12993" y="9721"/>
                  </a:cubicBezTo>
                  <a:close/>
                  <a:moveTo>
                    <a:pt x="2445" y="10610"/>
                  </a:moveTo>
                  <a:cubicBezTo>
                    <a:pt x="2104" y="10610"/>
                    <a:pt x="1781" y="10787"/>
                    <a:pt x="1535" y="11160"/>
                  </a:cubicBezTo>
                  <a:cubicBezTo>
                    <a:pt x="0" y="13514"/>
                    <a:pt x="4425" y="15207"/>
                    <a:pt x="4425" y="15207"/>
                  </a:cubicBezTo>
                  <a:cubicBezTo>
                    <a:pt x="4776" y="12352"/>
                    <a:pt x="3518" y="10610"/>
                    <a:pt x="2445" y="10610"/>
                  </a:cubicBezTo>
                  <a:close/>
                  <a:moveTo>
                    <a:pt x="7668" y="13832"/>
                  </a:moveTo>
                  <a:cubicBezTo>
                    <a:pt x="7360" y="13832"/>
                    <a:pt x="7030" y="13848"/>
                    <a:pt x="6675" y="13882"/>
                  </a:cubicBezTo>
                  <a:cubicBezTo>
                    <a:pt x="6675" y="13882"/>
                    <a:pt x="8155" y="17755"/>
                    <a:pt x="9679" y="17755"/>
                  </a:cubicBezTo>
                  <a:cubicBezTo>
                    <a:pt x="9976" y="17755"/>
                    <a:pt x="10274" y="17608"/>
                    <a:pt x="10564" y="17256"/>
                  </a:cubicBezTo>
                  <a:cubicBezTo>
                    <a:pt x="11685" y="15904"/>
                    <a:pt x="11163" y="13832"/>
                    <a:pt x="7668" y="1383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68"/>
            <p:cNvSpPr/>
            <p:nvPr/>
          </p:nvSpPr>
          <p:spPr>
            <a:xfrm>
              <a:off x="3473971" y="5249304"/>
              <a:ext cx="651527" cy="624375"/>
            </a:xfrm>
            <a:custGeom>
              <a:avLst/>
              <a:gdLst/>
              <a:ahLst/>
              <a:cxnLst/>
              <a:rect l="l" t="t" r="r" b="b"/>
              <a:pathLst>
                <a:path w="14037" h="13452" extrusionOk="0">
                  <a:moveTo>
                    <a:pt x="12228" y="1"/>
                  </a:moveTo>
                  <a:cubicBezTo>
                    <a:pt x="12189" y="1"/>
                    <a:pt x="12153" y="22"/>
                    <a:pt x="12141" y="73"/>
                  </a:cubicBezTo>
                  <a:cubicBezTo>
                    <a:pt x="11437" y="2259"/>
                    <a:pt x="10386" y="4309"/>
                    <a:pt x="9051" y="6148"/>
                  </a:cubicBezTo>
                  <a:cubicBezTo>
                    <a:pt x="8851" y="5297"/>
                    <a:pt x="8494" y="4498"/>
                    <a:pt x="8000" y="3773"/>
                  </a:cubicBezTo>
                  <a:cubicBezTo>
                    <a:pt x="7842" y="3541"/>
                    <a:pt x="7674" y="3321"/>
                    <a:pt x="7495" y="3132"/>
                  </a:cubicBezTo>
                  <a:cubicBezTo>
                    <a:pt x="7481" y="3118"/>
                    <a:pt x="7466" y="3112"/>
                    <a:pt x="7452" y="3112"/>
                  </a:cubicBezTo>
                  <a:cubicBezTo>
                    <a:pt x="7412" y="3112"/>
                    <a:pt x="7380" y="3159"/>
                    <a:pt x="7411" y="3205"/>
                  </a:cubicBezTo>
                  <a:cubicBezTo>
                    <a:pt x="8042" y="3930"/>
                    <a:pt x="8515" y="4771"/>
                    <a:pt x="8798" y="5675"/>
                  </a:cubicBezTo>
                  <a:cubicBezTo>
                    <a:pt x="8861" y="5875"/>
                    <a:pt x="8914" y="6085"/>
                    <a:pt x="8956" y="6285"/>
                  </a:cubicBezTo>
                  <a:cubicBezTo>
                    <a:pt x="8935" y="6316"/>
                    <a:pt x="8903" y="6348"/>
                    <a:pt x="8882" y="6390"/>
                  </a:cubicBezTo>
                  <a:cubicBezTo>
                    <a:pt x="8052" y="7483"/>
                    <a:pt x="7127" y="8513"/>
                    <a:pt x="6108" y="9438"/>
                  </a:cubicBezTo>
                  <a:cubicBezTo>
                    <a:pt x="5677" y="8629"/>
                    <a:pt x="5109" y="7925"/>
                    <a:pt x="4436" y="7315"/>
                  </a:cubicBezTo>
                  <a:cubicBezTo>
                    <a:pt x="4226" y="7136"/>
                    <a:pt x="4016" y="6958"/>
                    <a:pt x="3795" y="6810"/>
                  </a:cubicBezTo>
                  <a:cubicBezTo>
                    <a:pt x="3784" y="6803"/>
                    <a:pt x="3772" y="6800"/>
                    <a:pt x="3762" y="6800"/>
                  </a:cubicBezTo>
                  <a:cubicBezTo>
                    <a:pt x="3711" y="6800"/>
                    <a:pt x="3671" y="6869"/>
                    <a:pt x="3732" y="6895"/>
                  </a:cubicBezTo>
                  <a:cubicBezTo>
                    <a:pt x="4499" y="7441"/>
                    <a:pt x="5162" y="8135"/>
                    <a:pt x="5687" y="8913"/>
                  </a:cubicBezTo>
                  <a:cubicBezTo>
                    <a:pt x="5813" y="9102"/>
                    <a:pt x="5918" y="9302"/>
                    <a:pt x="6023" y="9501"/>
                  </a:cubicBezTo>
                  <a:cubicBezTo>
                    <a:pt x="5319" y="10142"/>
                    <a:pt x="4552" y="10752"/>
                    <a:pt x="3764" y="11288"/>
                  </a:cubicBezTo>
                  <a:cubicBezTo>
                    <a:pt x="3122" y="11730"/>
                    <a:pt x="2450" y="12129"/>
                    <a:pt x="1766" y="12497"/>
                  </a:cubicBezTo>
                  <a:cubicBezTo>
                    <a:pt x="1714" y="12297"/>
                    <a:pt x="1651" y="12119"/>
                    <a:pt x="1567" y="11919"/>
                  </a:cubicBezTo>
                  <a:cubicBezTo>
                    <a:pt x="1230" y="11036"/>
                    <a:pt x="747" y="10237"/>
                    <a:pt x="116" y="9522"/>
                  </a:cubicBezTo>
                  <a:cubicBezTo>
                    <a:pt x="106" y="9510"/>
                    <a:pt x="93" y="9504"/>
                    <a:pt x="81" y="9504"/>
                  </a:cubicBezTo>
                  <a:cubicBezTo>
                    <a:pt x="41" y="9504"/>
                    <a:pt x="0" y="9556"/>
                    <a:pt x="32" y="9596"/>
                  </a:cubicBezTo>
                  <a:cubicBezTo>
                    <a:pt x="200" y="9785"/>
                    <a:pt x="379" y="9985"/>
                    <a:pt x="516" y="10195"/>
                  </a:cubicBezTo>
                  <a:cubicBezTo>
                    <a:pt x="1031" y="10910"/>
                    <a:pt x="1409" y="11698"/>
                    <a:pt x="1661" y="12539"/>
                  </a:cubicBezTo>
                  <a:cubicBezTo>
                    <a:pt x="1188" y="12781"/>
                    <a:pt x="715" y="13023"/>
                    <a:pt x="232" y="13233"/>
                  </a:cubicBezTo>
                  <a:cubicBezTo>
                    <a:pt x="120" y="13280"/>
                    <a:pt x="174" y="13451"/>
                    <a:pt x="284" y="13451"/>
                  </a:cubicBezTo>
                  <a:cubicBezTo>
                    <a:pt x="297" y="13451"/>
                    <a:pt x="311" y="13449"/>
                    <a:pt x="326" y="13443"/>
                  </a:cubicBezTo>
                  <a:cubicBezTo>
                    <a:pt x="1609" y="12875"/>
                    <a:pt x="2849" y="12182"/>
                    <a:pt x="4005" y="11383"/>
                  </a:cubicBezTo>
                  <a:cubicBezTo>
                    <a:pt x="4005" y="11383"/>
                    <a:pt x="4016" y="11383"/>
                    <a:pt x="4016" y="11393"/>
                  </a:cubicBezTo>
                  <a:cubicBezTo>
                    <a:pt x="4920" y="11730"/>
                    <a:pt x="5792" y="12203"/>
                    <a:pt x="6549" y="12812"/>
                  </a:cubicBezTo>
                  <a:cubicBezTo>
                    <a:pt x="6780" y="12980"/>
                    <a:pt x="6990" y="13170"/>
                    <a:pt x="7180" y="13359"/>
                  </a:cubicBezTo>
                  <a:cubicBezTo>
                    <a:pt x="7192" y="13372"/>
                    <a:pt x="7208" y="13377"/>
                    <a:pt x="7223" y="13377"/>
                  </a:cubicBezTo>
                  <a:cubicBezTo>
                    <a:pt x="7269" y="13377"/>
                    <a:pt x="7314" y="13325"/>
                    <a:pt x="7274" y="13285"/>
                  </a:cubicBezTo>
                  <a:cubicBezTo>
                    <a:pt x="6570" y="12602"/>
                    <a:pt x="5740" y="12034"/>
                    <a:pt x="4846" y="11614"/>
                  </a:cubicBezTo>
                  <a:cubicBezTo>
                    <a:pt x="4604" y="11498"/>
                    <a:pt x="4363" y="11404"/>
                    <a:pt x="4121" y="11309"/>
                  </a:cubicBezTo>
                  <a:cubicBezTo>
                    <a:pt x="4909" y="10763"/>
                    <a:pt x="5645" y="10153"/>
                    <a:pt x="6360" y="9501"/>
                  </a:cubicBezTo>
                  <a:cubicBezTo>
                    <a:pt x="6854" y="9039"/>
                    <a:pt x="7327" y="8555"/>
                    <a:pt x="7789" y="8040"/>
                  </a:cubicBezTo>
                  <a:cubicBezTo>
                    <a:pt x="7889" y="8038"/>
                    <a:pt x="7988" y="8036"/>
                    <a:pt x="8087" y="8036"/>
                  </a:cubicBezTo>
                  <a:cubicBezTo>
                    <a:pt x="8408" y="8036"/>
                    <a:pt x="8727" y="8050"/>
                    <a:pt x="9040" y="8082"/>
                  </a:cubicBezTo>
                  <a:cubicBezTo>
                    <a:pt x="9513" y="8114"/>
                    <a:pt x="9986" y="8187"/>
                    <a:pt x="10438" y="8303"/>
                  </a:cubicBezTo>
                  <a:cubicBezTo>
                    <a:pt x="10701" y="8366"/>
                    <a:pt x="10953" y="8471"/>
                    <a:pt x="11163" y="8629"/>
                  </a:cubicBezTo>
                  <a:cubicBezTo>
                    <a:pt x="11174" y="8636"/>
                    <a:pt x="11186" y="8639"/>
                    <a:pt x="11197" y="8639"/>
                  </a:cubicBezTo>
                  <a:cubicBezTo>
                    <a:pt x="11248" y="8639"/>
                    <a:pt x="11287" y="8569"/>
                    <a:pt x="11226" y="8534"/>
                  </a:cubicBezTo>
                  <a:cubicBezTo>
                    <a:pt x="10838" y="8261"/>
                    <a:pt x="10365" y="8156"/>
                    <a:pt x="9892" y="8082"/>
                  </a:cubicBezTo>
                  <a:cubicBezTo>
                    <a:pt x="9419" y="7998"/>
                    <a:pt x="8935" y="7946"/>
                    <a:pt x="8462" y="7935"/>
                  </a:cubicBezTo>
                  <a:cubicBezTo>
                    <a:pt x="8362" y="7930"/>
                    <a:pt x="8265" y="7927"/>
                    <a:pt x="8169" y="7927"/>
                  </a:cubicBezTo>
                  <a:cubicBezTo>
                    <a:pt x="8073" y="7927"/>
                    <a:pt x="7979" y="7930"/>
                    <a:pt x="7884" y="7935"/>
                  </a:cubicBezTo>
                  <a:cubicBezTo>
                    <a:pt x="8735" y="6979"/>
                    <a:pt x="9513" y="5938"/>
                    <a:pt x="10175" y="4834"/>
                  </a:cubicBezTo>
                  <a:cubicBezTo>
                    <a:pt x="11100" y="4487"/>
                    <a:pt x="12067" y="4298"/>
                    <a:pt x="13045" y="4267"/>
                  </a:cubicBezTo>
                  <a:cubicBezTo>
                    <a:pt x="13116" y="4264"/>
                    <a:pt x="13188" y="4263"/>
                    <a:pt x="13261" y="4263"/>
                  </a:cubicBezTo>
                  <a:cubicBezTo>
                    <a:pt x="13480" y="4263"/>
                    <a:pt x="13707" y="4275"/>
                    <a:pt x="13928" y="4298"/>
                  </a:cubicBezTo>
                  <a:cubicBezTo>
                    <a:pt x="13937" y="4300"/>
                    <a:pt x="13945" y="4301"/>
                    <a:pt x="13952" y="4301"/>
                  </a:cubicBezTo>
                  <a:cubicBezTo>
                    <a:pt x="14034" y="4301"/>
                    <a:pt x="14036" y="4204"/>
                    <a:pt x="13959" y="4204"/>
                  </a:cubicBezTo>
                  <a:cubicBezTo>
                    <a:pt x="13743" y="4189"/>
                    <a:pt x="13526" y="4181"/>
                    <a:pt x="13309" y="4181"/>
                  </a:cubicBezTo>
                  <a:cubicBezTo>
                    <a:pt x="12473" y="4181"/>
                    <a:pt x="11639" y="4294"/>
                    <a:pt x="10838" y="4519"/>
                  </a:cubicBezTo>
                  <a:cubicBezTo>
                    <a:pt x="10648" y="4572"/>
                    <a:pt x="10480" y="4635"/>
                    <a:pt x="10301" y="4687"/>
                  </a:cubicBezTo>
                  <a:cubicBezTo>
                    <a:pt x="10459" y="4424"/>
                    <a:pt x="10617" y="4151"/>
                    <a:pt x="10753" y="3878"/>
                  </a:cubicBezTo>
                  <a:cubicBezTo>
                    <a:pt x="11405" y="2690"/>
                    <a:pt x="11941" y="1439"/>
                    <a:pt x="12351" y="157"/>
                  </a:cubicBezTo>
                  <a:cubicBezTo>
                    <a:pt x="12371" y="64"/>
                    <a:pt x="12295" y="1"/>
                    <a:pt x="1222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68"/>
          <p:cNvGrpSpPr/>
          <p:nvPr/>
        </p:nvGrpSpPr>
        <p:grpSpPr>
          <a:xfrm rot="4415109">
            <a:off x="7092493" y="191626"/>
            <a:ext cx="1536316" cy="1050462"/>
            <a:chOff x="-2300275" y="1129050"/>
            <a:chExt cx="801750" cy="548200"/>
          </a:xfrm>
        </p:grpSpPr>
        <p:sp>
          <p:nvSpPr>
            <p:cNvPr id="2012" name="Google Shape;2012;p68"/>
            <p:cNvSpPr/>
            <p:nvPr/>
          </p:nvSpPr>
          <p:spPr>
            <a:xfrm>
              <a:off x="-2300275" y="1129050"/>
              <a:ext cx="700325" cy="548200"/>
            </a:xfrm>
            <a:custGeom>
              <a:avLst/>
              <a:gdLst/>
              <a:ahLst/>
              <a:cxnLst/>
              <a:rect l="l" t="t" r="r" b="b"/>
              <a:pathLst>
                <a:path w="28013" h="21928" extrusionOk="0">
                  <a:moveTo>
                    <a:pt x="27855" y="1"/>
                  </a:moveTo>
                  <a:lnTo>
                    <a:pt x="9229" y="6034"/>
                  </a:lnTo>
                  <a:lnTo>
                    <a:pt x="0" y="21233"/>
                  </a:lnTo>
                  <a:lnTo>
                    <a:pt x="232" y="21927"/>
                  </a:lnTo>
                  <a:lnTo>
                    <a:pt x="28013" y="484"/>
                  </a:lnTo>
                  <a:lnTo>
                    <a:pt x="27855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68"/>
            <p:cNvSpPr/>
            <p:nvPr/>
          </p:nvSpPr>
          <p:spPr>
            <a:xfrm>
              <a:off x="-2294500" y="1141150"/>
              <a:ext cx="694550" cy="536100"/>
            </a:xfrm>
            <a:custGeom>
              <a:avLst/>
              <a:gdLst/>
              <a:ahLst/>
              <a:cxnLst/>
              <a:rect l="l" t="t" r="r" b="b"/>
              <a:pathLst>
                <a:path w="27782" h="21444" extrusionOk="0">
                  <a:moveTo>
                    <a:pt x="27782" y="0"/>
                  </a:moveTo>
                  <a:lnTo>
                    <a:pt x="9524" y="6275"/>
                  </a:lnTo>
                  <a:lnTo>
                    <a:pt x="1" y="21443"/>
                  </a:lnTo>
                  <a:lnTo>
                    <a:pt x="1" y="21443"/>
                  </a:lnTo>
                  <a:lnTo>
                    <a:pt x="16261" y="12908"/>
                  </a:lnTo>
                  <a:lnTo>
                    <a:pt x="27782" y="0"/>
                  </a:lnTo>
                  <a:close/>
                </a:path>
              </a:pathLst>
            </a:custGeom>
            <a:solidFill>
              <a:srgbClr val="FF568C"/>
            </a:solidFill>
            <a:ln w="9525" cap="flat" cmpd="sng">
              <a:solidFill>
                <a:srgbClr val="41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68"/>
            <p:cNvSpPr/>
            <p:nvPr/>
          </p:nvSpPr>
          <p:spPr>
            <a:xfrm>
              <a:off x="-2121675" y="1315900"/>
              <a:ext cx="435800" cy="350300"/>
            </a:xfrm>
            <a:custGeom>
              <a:avLst/>
              <a:gdLst/>
              <a:ahLst/>
              <a:cxnLst/>
              <a:rect l="l" t="t" r="r" b="b"/>
              <a:pathLst>
                <a:path w="17432" h="14012" extrusionOk="0">
                  <a:moveTo>
                    <a:pt x="13140" y="0"/>
                  </a:moveTo>
                  <a:cubicBezTo>
                    <a:pt x="11675" y="0"/>
                    <a:pt x="0" y="7732"/>
                    <a:pt x="908" y="9113"/>
                  </a:cubicBezTo>
                  <a:lnTo>
                    <a:pt x="2264" y="11825"/>
                  </a:lnTo>
                  <a:lnTo>
                    <a:pt x="3336" y="14012"/>
                  </a:lnTo>
                  <a:lnTo>
                    <a:pt x="17431" y="3669"/>
                  </a:lnTo>
                  <a:lnTo>
                    <a:pt x="15876" y="2313"/>
                  </a:lnTo>
                  <a:lnTo>
                    <a:pt x="13269" y="42"/>
                  </a:lnTo>
                  <a:cubicBezTo>
                    <a:pt x="13245" y="14"/>
                    <a:pt x="13202" y="0"/>
                    <a:pt x="13140" y="0"/>
                  </a:cubicBezTo>
                  <a:close/>
                </a:path>
              </a:pathLst>
            </a:custGeom>
            <a:solidFill>
              <a:srgbClr val="FF568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68"/>
            <p:cNvSpPr/>
            <p:nvPr/>
          </p:nvSpPr>
          <p:spPr>
            <a:xfrm>
              <a:off x="-2065350" y="1373700"/>
              <a:ext cx="379475" cy="292775"/>
            </a:xfrm>
            <a:custGeom>
              <a:avLst/>
              <a:gdLst/>
              <a:ahLst/>
              <a:cxnLst/>
              <a:rect l="l" t="t" r="r" b="b"/>
              <a:pathLst>
                <a:path w="15179" h="11711" extrusionOk="0">
                  <a:moveTo>
                    <a:pt x="13612" y="1"/>
                  </a:moveTo>
                  <a:cubicBezTo>
                    <a:pt x="8588" y="2387"/>
                    <a:pt x="3963" y="5614"/>
                    <a:pt x="0" y="9534"/>
                  </a:cubicBezTo>
                  <a:lnTo>
                    <a:pt x="1083" y="11710"/>
                  </a:lnTo>
                  <a:lnTo>
                    <a:pt x="15178" y="1367"/>
                  </a:lnTo>
                  <a:lnTo>
                    <a:pt x="13612" y="1"/>
                  </a:lnTo>
                  <a:close/>
                </a:path>
              </a:pathLst>
            </a:custGeom>
            <a:solidFill>
              <a:srgbClr val="FAD21A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68"/>
            <p:cNvSpPr/>
            <p:nvPr/>
          </p:nvSpPr>
          <p:spPr>
            <a:xfrm>
              <a:off x="-2038275" y="166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C58B5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68"/>
            <p:cNvSpPr/>
            <p:nvPr/>
          </p:nvSpPr>
          <p:spPr>
            <a:xfrm>
              <a:off x="-2058750" y="1406725"/>
              <a:ext cx="390750" cy="263775"/>
            </a:xfrm>
            <a:custGeom>
              <a:avLst/>
              <a:gdLst/>
              <a:ahLst/>
              <a:cxnLst/>
              <a:rect l="l" t="t" r="r" b="b"/>
              <a:pathLst>
                <a:path w="15630" h="10551" extrusionOk="0">
                  <a:moveTo>
                    <a:pt x="14775" y="0"/>
                  </a:moveTo>
                  <a:cubicBezTo>
                    <a:pt x="13147" y="0"/>
                    <a:pt x="1" y="9167"/>
                    <a:pt x="819" y="10389"/>
                  </a:cubicBezTo>
                  <a:cubicBezTo>
                    <a:pt x="893" y="10499"/>
                    <a:pt x="1027" y="10551"/>
                    <a:pt x="1210" y="10551"/>
                  </a:cubicBezTo>
                  <a:cubicBezTo>
                    <a:pt x="3719" y="10551"/>
                    <a:pt x="15630" y="898"/>
                    <a:pt x="14914" y="46"/>
                  </a:cubicBezTo>
                  <a:cubicBezTo>
                    <a:pt x="14888" y="15"/>
                    <a:pt x="14841" y="0"/>
                    <a:pt x="14775" y="0"/>
                  </a:cubicBezTo>
                  <a:close/>
                </a:path>
              </a:pathLst>
            </a:custGeom>
            <a:solidFill>
              <a:srgbClr val="FF568C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68"/>
            <p:cNvSpPr/>
            <p:nvPr/>
          </p:nvSpPr>
          <p:spPr>
            <a:xfrm>
              <a:off x="-1904800" y="1130875"/>
              <a:ext cx="327450" cy="252050"/>
            </a:xfrm>
            <a:custGeom>
              <a:avLst/>
              <a:gdLst/>
              <a:ahLst/>
              <a:cxnLst/>
              <a:rect l="l" t="t" r="r" b="b"/>
              <a:pathLst>
                <a:path w="13098" h="10082" extrusionOk="0">
                  <a:moveTo>
                    <a:pt x="4710" y="0"/>
                  </a:moveTo>
                  <a:cubicBezTo>
                    <a:pt x="3771" y="0"/>
                    <a:pt x="2839" y="350"/>
                    <a:pt x="2071" y="926"/>
                  </a:cubicBezTo>
                  <a:cubicBezTo>
                    <a:pt x="1104" y="1662"/>
                    <a:pt x="442" y="2703"/>
                    <a:pt x="1" y="3827"/>
                  </a:cubicBezTo>
                  <a:lnTo>
                    <a:pt x="589" y="3649"/>
                  </a:lnTo>
                  <a:cubicBezTo>
                    <a:pt x="1073" y="2556"/>
                    <a:pt x="1809" y="1557"/>
                    <a:pt x="2860" y="968"/>
                  </a:cubicBezTo>
                  <a:cubicBezTo>
                    <a:pt x="3423" y="650"/>
                    <a:pt x="4070" y="470"/>
                    <a:pt x="4709" y="470"/>
                  </a:cubicBezTo>
                  <a:cubicBezTo>
                    <a:pt x="5333" y="470"/>
                    <a:pt x="5951" y="642"/>
                    <a:pt x="6476" y="1021"/>
                  </a:cubicBezTo>
                  <a:cubicBezTo>
                    <a:pt x="7695" y="1904"/>
                    <a:pt x="7810" y="3554"/>
                    <a:pt x="7958" y="4931"/>
                  </a:cubicBezTo>
                  <a:cubicBezTo>
                    <a:pt x="8031" y="5656"/>
                    <a:pt x="8147" y="6403"/>
                    <a:pt x="8431" y="7075"/>
                  </a:cubicBezTo>
                  <a:cubicBezTo>
                    <a:pt x="8662" y="7653"/>
                    <a:pt x="9019" y="8179"/>
                    <a:pt x="9471" y="8610"/>
                  </a:cubicBezTo>
                  <a:cubicBezTo>
                    <a:pt x="10354" y="9493"/>
                    <a:pt x="11563" y="10061"/>
                    <a:pt x="12824" y="10082"/>
                  </a:cubicBezTo>
                  <a:cubicBezTo>
                    <a:pt x="12950" y="10082"/>
                    <a:pt x="13066" y="10018"/>
                    <a:pt x="13087" y="9892"/>
                  </a:cubicBezTo>
                  <a:cubicBezTo>
                    <a:pt x="13098" y="9766"/>
                    <a:pt x="13003" y="9630"/>
                    <a:pt x="12887" y="9630"/>
                  </a:cubicBezTo>
                  <a:cubicBezTo>
                    <a:pt x="12730" y="9630"/>
                    <a:pt x="12583" y="9609"/>
                    <a:pt x="12425" y="9598"/>
                  </a:cubicBezTo>
                  <a:cubicBezTo>
                    <a:pt x="11216" y="9451"/>
                    <a:pt x="10091" y="8768"/>
                    <a:pt x="9366" y="7790"/>
                  </a:cubicBezTo>
                  <a:cubicBezTo>
                    <a:pt x="8967" y="7244"/>
                    <a:pt x="8735" y="6644"/>
                    <a:pt x="8599" y="6003"/>
                  </a:cubicBezTo>
                  <a:cubicBezTo>
                    <a:pt x="8441" y="5267"/>
                    <a:pt x="8420" y="4500"/>
                    <a:pt x="8304" y="3754"/>
                  </a:cubicBezTo>
                  <a:cubicBezTo>
                    <a:pt x="8178" y="2987"/>
                    <a:pt x="8000" y="2209"/>
                    <a:pt x="7579" y="1547"/>
                  </a:cubicBezTo>
                  <a:cubicBezTo>
                    <a:pt x="7222" y="958"/>
                    <a:pt x="6675" y="506"/>
                    <a:pt x="6045" y="254"/>
                  </a:cubicBezTo>
                  <a:cubicBezTo>
                    <a:pt x="5610" y="80"/>
                    <a:pt x="5159" y="0"/>
                    <a:pt x="471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68"/>
            <p:cNvSpPr/>
            <p:nvPr/>
          </p:nvSpPr>
          <p:spPr>
            <a:xfrm>
              <a:off x="-1573950" y="1351375"/>
              <a:ext cx="75425" cy="70975"/>
            </a:xfrm>
            <a:custGeom>
              <a:avLst/>
              <a:gdLst/>
              <a:ahLst/>
              <a:cxnLst/>
              <a:rect l="l" t="t" r="r" b="b"/>
              <a:pathLst>
                <a:path w="3017" h="2839" extrusionOk="0">
                  <a:moveTo>
                    <a:pt x="2607" y="0"/>
                  </a:moveTo>
                  <a:cubicBezTo>
                    <a:pt x="1703" y="32"/>
                    <a:pt x="810" y="316"/>
                    <a:pt x="53" y="820"/>
                  </a:cubicBezTo>
                  <a:lnTo>
                    <a:pt x="0" y="1188"/>
                  </a:lnTo>
                  <a:cubicBezTo>
                    <a:pt x="673" y="1871"/>
                    <a:pt x="1461" y="2439"/>
                    <a:pt x="2334" y="2838"/>
                  </a:cubicBezTo>
                  <a:cubicBezTo>
                    <a:pt x="2670" y="2491"/>
                    <a:pt x="2912" y="2029"/>
                    <a:pt x="3017" y="1556"/>
                  </a:cubicBezTo>
                  <a:lnTo>
                    <a:pt x="2586" y="1283"/>
                  </a:lnTo>
                  <a:cubicBezTo>
                    <a:pt x="2670" y="1262"/>
                    <a:pt x="2765" y="1262"/>
                    <a:pt x="2849" y="1251"/>
                  </a:cubicBezTo>
                  <a:cubicBezTo>
                    <a:pt x="2859" y="820"/>
                    <a:pt x="2775" y="400"/>
                    <a:pt x="2607" y="0"/>
                  </a:cubicBezTo>
                  <a:close/>
                </a:path>
              </a:pathLst>
            </a:custGeom>
            <a:solidFill>
              <a:srgbClr val="FAD21A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68"/>
            <p:cNvSpPr/>
            <p:nvPr/>
          </p:nvSpPr>
          <p:spPr>
            <a:xfrm>
              <a:off x="-1596025" y="1362000"/>
              <a:ext cx="36275" cy="32200"/>
            </a:xfrm>
            <a:custGeom>
              <a:avLst/>
              <a:gdLst/>
              <a:ahLst/>
              <a:cxnLst/>
              <a:rect l="l" t="t" r="r" b="b"/>
              <a:pathLst>
                <a:path w="1451" h="1288" extrusionOk="0">
                  <a:moveTo>
                    <a:pt x="729" y="0"/>
                  </a:moveTo>
                  <a:cubicBezTo>
                    <a:pt x="591" y="0"/>
                    <a:pt x="451" y="44"/>
                    <a:pt x="337" y="132"/>
                  </a:cubicBezTo>
                  <a:cubicBezTo>
                    <a:pt x="53" y="343"/>
                    <a:pt x="0" y="752"/>
                    <a:pt x="221" y="1036"/>
                  </a:cubicBezTo>
                  <a:cubicBezTo>
                    <a:pt x="348" y="1205"/>
                    <a:pt x="536" y="1287"/>
                    <a:pt x="726" y="1287"/>
                  </a:cubicBezTo>
                  <a:cubicBezTo>
                    <a:pt x="867" y="1287"/>
                    <a:pt x="1008" y="1242"/>
                    <a:pt x="1125" y="1152"/>
                  </a:cubicBezTo>
                  <a:cubicBezTo>
                    <a:pt x="1419" y="931"/>
                    <a:pt x="1451" y="521"/>
                    <a:pt x="1241" y="248"/>
                  </a:cubicBezTo>
                  <a:cubicBezTo>
                    <a:pt x="1113" y="83"/>
                    <a:pt x="921" y="0"/>
                    <a:pt x="729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1" name="Google Shape;2021;p68"/>
          <p:cNvSpPr/>
          <p:nvPr/>
        </p:nvSpPr>
        <p:spPr>
          <a:xfrm>
            <a:off x="8494967" y="1486517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rgbClr val="4EDA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68"/>
          <p:cNvSpPr/>
          <p:nvPr/>
        </p:nvSpPr>
        <p:spPr>
          <a:xfrm>
            <a:off x="2640960" y="278617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68"/>
          <p:cNvSpPr/>
          <p:nvPr/>
        </p:nvSpPr>
        <p:spPr>
          <a:xfrm>
            <a:off x="430687" y="696501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rgbClr val="FF56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0" name="Google Shape;2030;p68"/>
          <p:cNvSpPr/>
          <p:nvPr/>
        </p:nvSpPr>
        <p:spPr>
          <a:xfrm>
            <a:off x="4666767" y="175721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rgbClr val="FF568C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BAB7C-AB96-CC08-04FE-E406FA18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208" r="90000">
                        <a14:foregroundMark x1="35991" y1="21597" x2="42453" y2="26639"/>
                        <a14:foregroundMark x1="33302" y1="21261" x2="34151" y2="31092"/>
                        <a14:foregroundMark x1="40802" y1="49412" x2="40142" y2="68067"/>
                        <a14:foregroundMark x1="40142" y1="68067" x2="43632" y2="74622"/>
                        <a14:foregroundMark x1="37123" y1="45294" x2="34481" y2="71261"/>
                        <a14:foregroundMark x1="34481" y1="71261" x2="32123" y2="74958"/>
                        <a14:foregroundMark x1="15519" y1="22437" x2="18255" y2="67731"/>
                        <a14:foregroundMark x1="19116" y1="70842" x2="20000" y2="74034"/>
                        <a14:foregroundMark x1="79575" y1="23025" x2="85189" y2="50000"/>
                        <a14:foregroundMark x1="85189" y1="50000" x2="85755" y2="73782"/>
                        <a14:foregroundMark x1="85755" y1="73782" x2="87075" y2="74034"/>
                        <a14:foregroundMark x1="81887" y1="71092" x2="78585" y2="73193"/>
                        <a14:foregroundMark x1="13160" y1="18908" x2="16745" y2="18908"/>
                        <a14:foregroundMark x1="21274" y1="32353" x2="21274" y2="38487"/>
                        <a14:foregroundMark x1="24245" y1="48403" x2="24245" y2="49244"/>
                        <a14:foregroundMark x1="45236" y1="50504" x2="44387" y2="51765"/>
                        <a14:foregroundMark x1="85943" y1="71849" x2="86934" y2="72773"/>
                        <a14:foregroundMark x1="63160" y1="72017" x2="64481" y2="72773"/>
                        <a14:foregroundMark x1="58632" y1="48908" x2="57028" y2="48739"/>
                        <a14:foregroundMark x1="41085" y1="71008" x2="39906" y2="71008"/>
                        <a14:foregroundMark x1="33962" y1="72437" x2="35566" y2="71008"/>
                        <a14:foregroundMark x1="36226" y1="69580" x2="36132" y2="72185"/>
                        <a14:foregroundMark x1="42594" y1="44370" x2="43349" y2="45798"/>
                        <a14:foregroundMark x1="44858" y1="42605" x2="45047" y2="45546"/>
                        <a14:foregroundMark x1="43774" y1="43782" x2="44575" y2="42269"/>
                        <a14:foregroundMark x1="44953" y1="42605" x2="45377" y2="46639"/>
                        <a14:foregroundMark x1="45236" y1="44706" x2="45660" y2="44874"/>
                        <a14:foregroundMark x1="44764" y1="42101" x2="44953" y2="42017"/>
                        <a14:foregroundMark x1="45236" y1="42017" x2="45472" y2="41849"/>
                        <a14:foregroundMark x1="18396" y1="44034" x2="21179" y2="43277"/>
                        <a14:foregroundMark x1="21415" y1="43445" x2="22877" y2="45798"/>
                        <a14:foregroundMark x1="24481" y1="42101" x2="22500" y2="45546"/>
                        <a14:foregroundMark x1="23962" y1="42605" x2="25330" y2="44370"/>
                        <a14:foregroundMark x1="8632" y1="31092" x2="8208" y2="40252"/>
                        <a14:foregroundMark x1="8208" y1="40252" x2="8632" y2="41345"/>
                        <a14:foregroundMark x1="81179" y1="55630" x2="81368" y2="70672"/>
                        <a14:foregroundMark x1="78443" y1="48403" x2="79717" y2="49664"/>
                        <a14:foregroundMark x1="84575" y1="70420" x2="83868" y2="72185"/>
                        <a14:foregroundMark x1="87925" y1="36050" x2="87311" y2="37479"/>
                        <a14:backgroundMark x1="22075" y1="39748" x2="21368" y2="41176"/>
                        <a14:backgroundMark x1="60708" y1="65294" x2="60708" y2="70084"/>
                        <a14:backgroundMark x1="65849" y1="40840" x2="64340" y2="42017"/>
                        <a14:backgroundMark x1="87736" y1="35042" x2="87641" y2="35720"/>
                        <a14:backgroundMark x1="18915" y1="70084" x2="19387" y2="70084"/>
                        <a14:backgroundMark x1="19009" y1="68151" x2="18915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60" y="1870745"/>
            <a:ext cx="7192501" cy="4037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08E8E-79DC-66C2-9281-34D0296B7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626" y="978895"/>
            <a:ext cx="6108721" cy="195698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/>
          <p:nvPr/>
        </p:nvSpPr>
        <p:spPr>
          <a:xfrm>
            <a:off x="222068" y="224790"/>
            <a:ext cx="8651965" cy="4808764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8706258" y="19745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;p3">
            <a:extLst>
              <a:ext uri="{FF2B5EF4-FFF2-40B4-BE49-F238E27FC236}">
                <a16:creationId xmlns:a16="http://schemas.microsoft.com/office/drawing/2014/main" id="{70AD52AB-BB08-A8DF-FDAF-FA8337CBCE6B}"/>
              </a:ext>
            </a:extLst>
          </p:cNvPr>
          <p:cNvSpPr/>
          <p:nvPr/>
        </p:nvSpPr>
        <p:spPr>
          <a:xfrm rot="10800000">
            <a:off x="204513" y="1095873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;p3">
            <a:extLst>
              <a:ext uri="{FF2B5EF4-FFF2-40B4-BE49-F238E27FC236}">
                <a16:creationId xmlns:a16="http://schemas.microsoft.com/office/drawing/2014/main" id="{F641661E-7DD2-92A4-399D-1E60AD85E801}"/>
              </a:ext>
            </a:extLst>
          </p:cNvPr>
          <p:cNvSpPr/>
          <p:nvPr/>
        </p:nvSpPr>
        <p:spPr>
          <a:xfrm rot="10800000">
            <a:off x="6206271" y="4842183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16B80-2EF9-8924-6A12-8F52B079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8" t="7450" r="10043" b="54910"/>
          <a:stretch/>
        </p:blipFill>
        <p:spPr>
          <a:xfrm>
            <a:off x="426720" y="478971"/>
            <a:ext cx="1539803" cy="1570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331EE-42F9-0A54-05A1-F33E6AD40083}"/>
              </a:ext>
            </a:extLst>
          </p:cNvPr>
          <p:cNvSpPr txBox="1"/>
          <p:nvPr/>
        </p:nvSpPr>
        <p:spPr>
          <a:xfrm>
            <a:off x="1907176" y="844729"/>
            <a:ext cx="656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76CE4-578E-50DB-6011-BB09DD8B71A2}"/>
              </a:ext>
            </a:extLst>
          </p:cNvPr>
          <p:cNvSpPr txBox="1"/>
          <p:nvPr/>
        </p:nvSpPr>
        <p:spPr>
          <a:xfrm>
            <a:off x="1132113" y="1550126"/>
            <a:ext cx="4119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EB4304-EA30-2EC0-A229-AD6FD6844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1" t="3427" r="23032" b="887"/>
          <a:stretch/>
        </p:blipFill>
        <p:spPr>
          <a:xfrm flipH="1">
            <a:off x="6288810" y="1689463"/>
            <a:ext cx="2445885" cy="323087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8D7A24E-E620-5955-E9C1-5BAAB27A9C89}"/>
              </a:ext>
            </a:extLst>
          </p:cNvPr>
          <p:cNvGrpSpPr/>
          <p:nvPr/>
        </p:nvGrpSpPr>
        <p:grpSpPr>
          <a:xfrm>
            <a:off x="3272246" y="2934789"/>
            <a:ext cx="2373084" cy="1598022"/>
            <a:chOff x="3405051" y="3030583"/>
            <a:chExt cx="2373084" cy="1598022"/>
          </a:xfrm>
        </p:grpSpPr>
        <p:sp>
          <p:nvSpPr>
            <p:cNvPr id="19" name="Thought Bubble: Cloud 18">
              <a:extLst>
                <a:ext uri="{FF2B5EF4-FFF2-40B4-BE49-F238E27FC236}">
                  <a16:creationId xmlns:a16="http://schemas.microsoft.com/office/drawing/2014/main" id="{DE64493B-E332-23E4-DF59-C57B2E257FB9}"/>
                </a:ext>
              </a:extLst>
            </p:cNvPr>
            <p:cNvSpPr/>
            <p:nvPr/>
          </p:nvSpPr>
          <p:spPr>
            <a:xfrm>
              <a:off x="3405051" y="3030583"/>
              <a:ext cx="2333897" cy="1550126"/>
            </a:xfrm>
            <a:prstGeom prst="cloudCallout">
              <a:avLst>
                <a:gd name="adj1" fmla="val 79913"/>
                <a:gd name="adj2" fmla="val -45365"/>
              </a:avLst>
            </a:prstGeom>
            <a:solidFill>
              <a:srgbClr val="ED5D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hought Bubble: Cloud 19">
              <a:extLst>
                <a:ext uri="{FF2B5EF4-FFF2-40B4-BE49-F238E27FC236}">
                  <a16:creationId xmlns:a16="http://schemas.microsoft.com/office/drawing/2014/main" id="{DD76F85A-862A-9237-570C-3584DA939751}"/>
                </a:ext>
              </a:extLst>
            </p:cNvPr>
            <p:cNvSpPr/>
            <p:nvPr/>
          </p:nvSpPr>
          <p:spPr>
            <a:xfrm>
              <a:off x="3444238" y="3078479"/>
              <a:ext cx="2333897" cy="1550126"/>
            </a:xfrm>
            <a:prstGeom prst="cloudCallout">
              <a:avLst>
                <a:gd name="adj1" fmla="val 79913"/>
                <a:gd name="adj2" fmla="val -45365"/>
              </a:avLst>
            </a:prstGeom>
            <a:solidFill>
              <a:schemeClr val="bg2"/>
            </a:solidFill>
            <a:ln>
              <a:solidFill>
                <a:srgbClr val="ED5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7B6405F-559D-C3EF-6F91-E133C722ACA8}"/>
              </a:ext>
            </a:extLst>
          </p:cNvPr>
          <p:cNvSpPr txBox="1"/>
          <p:nvPr/>
        </p:nvSpPr>
        <p:spPr>
          <a:xfrm rot="21388398">
            <a:off x="3640756" y="3226829"/>
            <a:ext cx="19321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Để</a:t>
            </a:r>
            <a:r>
              <a:rPr lang="en-US" sz="1600" dirty="0"/>
              <a:t> </a:t>
            </a:r>
            <a:r>
              <a:rPr lang="en-US" sz="1600" dirty="0" err="1"/>
              <a:t>tính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 15% </a:t>
            </a:r>
            <a:r>
              <a:rPr lang="en-US" sz="1600" dirty="0" err="1"/>
              <a:t>của</a:t>
            </a:r>
            <a:r>
              <a:rPr lang="en-US" sz="1600" dirty="0"/>
              <a:t> 120, </a:t>
            </a:r>
            <a:r>
              <a:rPr lang="en-US" sz="1600" dirty="0" err="1"/>
              <a:t>bạn</a:t>
            </a:r>
            <a:r>
              <a:rPr lang="en-US" sz="1600" dirty="0"/>
              <a:t> Dung </a:t>
            </a:r>
            <a:r>
              <a:rPr lang="en-US" sz="1600" dirty="0" err="1"/>
              <a:t>đã</a:t>
            </a:r>
            <a:r>
              <a:rPr lang="en-US" sz="1600" dirty="0"/>
              <a:t> </a:t>
            </a:r>
            <a:r>
              <a:rPr lang="en-US" sz="1600" dirty="0" err="1"/>
              <a:t>làm</a:t>
            </a:r>
            <a:r>
              <a:rPr lang="en-US" sz="1600" dirty="0"/>
              <a:t> </a:t>
            </a:r>
            <a:r>
              <a:rPr lang="en-US" sz="1600" dirty="0" err="1"/>
              <a:t>như</a:t>
            </a:r>
            <a:r>
              <a:rPr lang="en-US" sz="1600" dirty="0"/>
              <a:t> </a:t>
            </a:r>
            <a:r>
              <a:rPr lang="en-US" sz="1600" dirty="0" err="1"/>
              <a:t>thế</a:t>
            </a:r>
            <a:r>
              <a:rPr lang="en-US" sz="1600" dirty="0"/>
              <a:t> </a:t>
            </a:r>
            <a:r>
              <a:rPr lang="en-US" sz="1600" dirty="0" err="1"/>
              <a:t>nào</a:t>
            </a:r>
            <a:r>
              <a:rPr lang="en-US" sz="1600" dirty="0"/>
              <a:t>?</a:t>
            </a:r>
          </a:p>
        </p:txBody>
      </p:sp>
      <p:pic>
        <p:nvPicPr>
          <p:cNvPr id="2" name="Google Shape;1248;p33">
            <a:extLst>
              <a:ext uri="{FF2B5EF4-FFF2-40B4-BE49-F238E27FC236}">
                <a16:creationId xmlns:a16="http://schemas.microsoft.com/office/drawing/2014/main" id="{60CE3108-2285-5D46-3AE4-986ED032E2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450" r="15908"/>
          <a:stretch/>
        </p:blipFill>
        <p:spPr>
          <a:xfrm rot="19495220">
            <a:off x="474687" y="3049986"/>
            <a:ext cx="1503304" cy="2127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2923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/>
          <p:nvPr/>
        </p:nvSpPr>
        <p:spPr>
          <a:xfrm>
            <a:off x="222068" y="224790"/>
            <a:ext cx="8651965" cy="4808764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8706258" y="19745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;p3">
            <a:extLst>
              <a:ext uri="{FF2B5EF4-FFF2-40B4-BE49-F238E27FC236}">
                <a16:creationId xmlns:a16="http://schemas.microsoft.com/office/drawing/2014/main" id="{70AD52AB-BB08-A8DF-FDAF-FA8337CBCE6B}"/>
              </a:ext>
            </a:extLst>
          </p:cNvPr>
          <p:cNvSpPr/>
          <p:nvPr/>
        </p:nvSpPr>
        <p:spPr>
          <a:xfrm rot="10800000">
            <a:off x="204513" y="1095873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;p3">
            <a:extLst>
              <a:ext uri="{FF2B5EF4-FFF2-40B4-BE49-F238E27FC236}">
                <a16:creationId xmlns:a16="http://schemas.microsoft.com/office/drawing/2014/main" id="{F641661E-7DD2-92A4-399D-1E60AD85E801}"/>
              </a:ext>
            </a:extLst>
          </p:cNvPr>
          <p:cNvSpPr/>
          <p:nvPr/>
        </p:nvSpPr>
        <p:spPr>
          <a:xfrm rot="10800000">
            <a:off x="6206271" y="4842183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16B80-2EF9-8924-6A12-8F52B079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8" t="7450" r="10043" b="54910"/>
          <a:stretch/>
        </p:blipFill>
        <p:spPr>
          <a:xfrm>
            <a:off x="426720" y="478971"/>
            <a:ext cx="1539803" cy="1570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331EE-42F9-0A54-05A1-F33E6AD40083}"/>
              </a:ext>
            </a:extLst>
          </p:cNvPr>
          <p:cNvSpPr txBox="1"/>
          <p:nvPr/>
        </p:nvSpPr>
        <p:spPr>
          <a:xfrm>
            <a:off x="1907176" y="844729"/>
            <a:ext cx="656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76CE4-578E-50DB-6011-BB09DD8B71A2}"/>
              </a:ext>
            </a:extLst>
          </p:cNvPr>
          <p:cNvSpPr txBox="1"/>
          <p:nvPr/>
        </p:nvSpPr>
        <p:spPr>
          <a:xfrm>
            <a:off x="1132113" y="1550126"/>
            <a:ext cx="4119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EB4304-EA30-2EC0-A229-AD6FD6844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1" t="3427" r="23032" b="887"/>
          <a:stretch/>
        </p:blipFill>
        <p:spPr>
          <a:xfrm flipH="1">
            <a:off x="6288810" y="1689463"/>
            <a:ext cx="2445885" cy="3230879"/>
          </a:xfrm>
          <a:prstGeom prst="rect">
            <a:avLst/>
          </a:prstGeom>
        </p:spPr>
      </p:pic>
      <p:sp>
        <p:nvSpPr>
          <p:cNvPr id="14" name="Google Shape;670;p37">
            <a:extLst>
              <a:ext uri="{FF2B5EF4-FFF2-40B4-BE49-F238E27FC236}">
                <a16:creationId xmlns:a16="http://schemas.microsoft.com/office/drawing/2014/main" id="{2F41281B-1AE9-D375-6F68-A07E46A0403A}"/>
              </a:ext>
            </a:extLst>
          </p:cNvPr>
          <p:cNvSpPr/>
          <p:nvPr/>
        </p:nvSpPr>
        <p:spPr>
          <a:xfrm>
            <a:off x="1035339" y="3031908"/>
            <a:ext cx="5035495" cy="1649380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7B49F-B5D8-15F2-A145-40FB8D3524C5}"/>
              </a:ext>
            </a:extLst>
          </p:cNvPr>
          <p:cNvSpPr txBox="1"/>
          <p:nvPr/>
        </p:nvSpPr>
        <p:spPr>
          <a:xfrm>
            <a:off x="1310641" y="3259872"/>
            <a:ext cx="444572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10%, 5%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120. </a:t>
            </a:r>
          </a:p>
        </p:txBody>
      </p:sp>
    </p:spTree>
    <p:extLst>
      <p:ext uri="{BB962C8B-B14F-4D97-AF65-F5344CB8AC3E}">
        <p14:creationId xmlns:p14="http://schemas.microsoft.com/office/powerpoint/2010/main" val="2434057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39"/>
          <p:cNvSpPr/>
          <p:nvPr/>
        </p:nvSpPr>
        <p:spPr>
          <a:xfrm>
            <a:off x="222068" y="224790"/>
            <a:ext cx="8651965" cy="4808764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9;p3">
            <a:extLst>
              <a:ext uri="{FF2B5EF4-FFF2-40B4-BE49-F238E27FC236}">
                <a16:creationId xmlns:a16="http://schemas.microsoft.com/office/drawing/2014/main" id="{EDFB6027-EAE6-7601-6FD5-3613D6F8467F}"/>
              </a:ext>
            </a:extLst>
          </p:cNvPr>
          <p:cNvSpPr/>
          <p:nvPr/>
        </p:nvSpPr>
        <p:spPr>
          <a:xfrm>
            <a:off x="6707250" y="-742950"/>
            <a:ext cx="3637550" cy="3205271"/>
          </a:xfrm>
          <a:custGeom>
            <a:avLst/>
            <a:gdLst/>
            <a:ahLst/>
            <a:cxnLst/>
            <a:rect l="l" t="t" r="r" b="b"/>
            <a:pathLst>
              <a:path w="145502" h="89091" extrusionOk="0">
                <a:moveTo>
                  <a:pt x="579" y="62040"/>
                </a:moveTo>
                <a:cubicBezTo>
                  <a:pt x="452" y="52388"/>
                  <a:pt x="5786" y="30671"/>
                  <a:pt x="11247" y="21654"/>
                </a:cubicBezTo>
                <a:cubicBezTo>
                  <a:pt x="16708" y="12637"/>
                  <a:pt x="24582" y="11494"/>
                  <a:pt x="33345" y="7938"/>
                </a:cubicBezTo>
                <a:cubicBezTo>
                  <a:pt x="42108" y="4382"/>
                  <a:pt x="53665" y="-952"/>
                  <a:pt x="63825" y="318"/>
                </a:cubicBezTo>
                <a:cubicBezTo>
                  <a:pt x="73985" y="1588"/>
                  <a:pt x="82367" y="7176"/>
                  <a:pt x="94305" y="15558"/>
                </a:cubicBezTo>
                <a:cubicBezTo>
                  <a:pt x="106243" y="23940"/>
                  <a:pt x="127452" y="41466"/>
                  <a:pt x="135453" y="50610"/>
                </a:cubicBezTo>
                <a:cubicBezTo>
                  <a:pt x="143454" y="59754"/>
                  <a:pt x="149042" y="64072"/>
                  <a:pt x="142311" y="70422"/>
                </a:cubicBezTo>
                <a:cubicBezTo>
                  <a:pt x="135580" y="76772"/>
                  <a:pt x="116784" y="87186"/>
                  <a:pt x="95067" y="88710"/>
                </a:cubicBezTo>
                <a:cubicBezTo>
                  <a:pt x="73350" y="90234"/>
                  <a:pt x="27757" y="84011"/>
                  <a:pt x="12009" y="79566"/>
                </a:cubicBezTo>
                <a:cubicBezTo>
                  <a:pt x="-3739" y="75121"/>
                  <a:pt x="706" y="71692"/>
                  <a:pt x="579" y="62040"/>
                </a:cubicBezTo>
                <a:close/>
              </a:path>
            </a:pathLst>
          </a:custGeom>
          <a:solidFill>
            <a:srgbClr val="FFFFFF">
              <a:alpha val="13490"/>
            </a:srgbClr>
          </a:solidFill>
          <a:ln>
            <a:noFill/>
          </a:ln>
        </p:spPr>
      </p:sp>
      <p:sp>
        <p:nvSpPr>
          <p:cNvPr id="7" name="Google Shape;27;p3">
            <a:extLst>
              <a:ext uri="{FF2B5EF4-FFF2-40B4-BE49-F238E27FC236}">
                <a16:creationId xmlns:a16="http://schemas.microsoft.com/office/drawing/2014/main" id="{632EAF47-F8A4-8B85-2EDD-041A28BE7624}"/>
              </a:ext>
            </a:extLst>
          </p:cNvPr>
          <p:cNvSpPr/>
          <p:nvPr/>
        </p:nvSpPr>
        <p:spPr>
          <a:xfrm rot="10800000">
            <a:off x="3375998" y="4889802"/>
            <a:ext cx="164695" cy="162090"/>
          </a:xfrm>
          <a:custGeom>
            <a:avLst/>
            <a:gdLst/>
            <a:ahLst/>
            <a:cxnLst/>
            <a:rect l="l" t="t" r="r" b="b"/>
            <a:pathLst>
              <a:path w="380" h="374" extrusionOk="0">
                <a:moveTo>
                  <a:pt x="195" y="0"/>
                </a:moveTo>
                <a:cubicBezTo>
                  <a:pt x="193" y="0"/>
                  <a:pt x="190" y="3"/>
                  <a:pt x="190" y="8"/>
                </a:cubicBezTo>
                <a:lnTo>
                  <a:pt x="148" y="145"/>
                </a:lnTo>
                <a:lnTo>
                  <a:pt x="11" y="176"/>
                </a:lnTo>
                <a:cubicBezTo>
                  <a:pt x="1" y="176"/>
                  <a:pt x="1" y="197"/>
                  <a:pt x="11" y="197"/>
                </a:cubicBezTo>
                <a:lnTo>
                  <a:pt x="148" y="229"/>
                </a:lnTo>
                <a:lnTo>
                  <a:pt x="190" y="365"/>
                </a:lnTo>
                <a:cubicBezTo>
                  <a:pt x="190" y="371"/>
                  <a:pt x="193" y="373"/>
                  <a:pt x="195" y="373"/>
                </a:cubicBezTo>
                <a:cubicBezTo>
                  <a:pt x="198" y="373"/>
                  <a:pt x="201" y="371"/>
                  <a:pt x="201" y="365"/>
                </a:cubicBezTo>
                <a:lnTo>
                  <a:pt x="243" y="229"/>
                </a:lnTo>
                <a:lnTo>
                  <a:pt x="369" y="197"/>
                </a:lnTo>
                <a:cubicBezTo>
                  <a:pt x="379" y="197"/>
                  <a:pt x="379" y="176"/>
                  <a:pt x="369" y="176"/>
                </a:cubicBezTo>
                <a:lnTo>
                  <a:pt x="243" y="145"/>
                </a:lnTo>
                <a:lnTo>
                  <a:pt x="201" y="8"/>
                </a:lnTo>
                <a:cubicBezTo>
                  <a:pt x="201" y="3"/>
                  <a:pt x="198" y="0"/>
                  <a:pt x="19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8;p3">
            <a:extLst>
              <a:ext uri="{FF2B5EF4-FFF2-40B4-BE49-F238E27FC236}">
                <a16:creationId xmlns:a16="http://schemas.microsoft.com/office/drawing/2014/main" id="{7FB7E82F-8811-676B-4C41-C595D61C7753}"/>
              </a:ext>
            </a:extLst>
          </p:cNvPr>
          <p:cNvSpPr/>
          <p:nvPr/>
        </p:nvSpPr>
        <p:spPr>
          <a:xfrm rot="10800000">
            <a:off x="1294866" y="40762"/>
            <a:ext cx="351738" cy="351734"/>
          </a:xfrm>
          <a:custGeom>
            <a:avLst/>
            <a:gdLst/>
            <a:ahLst/>
            <a:cxnLst/>
            <a:rect l="l" t="t" r="r" b="b"/>
            <a:pathLst>
              <a:path w="380" h="380" extrusionOk="0">
                <a:moveTo>
                  <a:pt x="190" y="1"/>
                </a:moveTo>
                <a:cubicBezTo>
                  <a:pt x="185" y="1"/>
                  <a:pt x="179" y="6"/>
                  <a:pt x="179" y="17"/>
                </a:cubicBezTo>
                <a:lnTo>
                  <a:pt x="148" y="143"/>
                </a:lnTo>
                <a:lnTo>
                  <a:pt x="11" y="185"/>
                </a:lnTo>
                <a:cubicBezTo>
                  <a:pt x="1" y="185"/>
                  <a:pt x="1" y="195"/>
                  <a:pt x="11" y="195"/>
                </a:cubicBezTo>
                <a:lnTo>
                  <a:pt x="148" y="237"/>
                </a:lnTo>
                <a:lnTo>
                  <a:pt x="179" y="364"/>
                </a:lnTo>
                <a:cubicBezTo>
                  <a:pt x="179" y="374"/>
                  <a:pt x="185" y="379"/>
                  <a:pt x="190" y="379"/>
                </a:cubicBezTo>
                <a:cubicBezTo>
                  <a:pt x="195" y="379"/>
                  <a:pt x="200" y="374"/>
                  <a:pt x="200" y="364"/>
                </a:cubicBezTo>
                <a:lnTo>
                  <a:pt x="232" y="237"/>
                </a:lnTo>
                <a:lnTo>
                  <a:pt x="369" y="195"/>
                </a:lnTo>
                <a:cubicBezTo>
                  <a:pt x="379" y="195"/>
                  <a:pt x="379" y="185"/>
                  <a:pt x="369" y="185"/>
                </a:cubicBezTo>
                <a:lnTo>
                  <a:pt x="232" y="143"/>
                </a:lnTo>
                <a:lnTo>
                  <a:pt x="200" y="17"/>
                </a:lnTo>
                <a:cubicBezTo>
                  <a:pt x="200" y="6"/>
                  <a:pt x="195" y="1"/>
                  <a:pt x="19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31;p3">
            <a:extLst>
              <a:ext uri="{FF2B5EF4-FFF2-40B4-BE49-F238E27FC236}">
                <a16:creationId xmlns:a16="http://schemas.microsoft.com/office/drawing/2014/main" id="{FD452F86-8C95-9F43-71C1-75E33CAC2E90}"/>
              </a:ext>
            </a:extLst>
          </p:cNvPr>
          <p:cNvSpPr/>
          <p:nvPr/>
        </p:nvSpPr>
        <p:spPr>
          <a:xfrm rot="10800000">
            <a:off x="151399" y="2934818"/>
            <a:ext cx="323755" cy="317245"/>
          </a:xfrm>
          <a:custGeom>
            <a:avLst/>
            <a:gdLst/>
            <a:ahLst/>
            <a:cxnLst/>
            <a:rect l="l" t="t" r="r" b="b"/>
            <a:pathLst>
              <a:path w="747" h="732" extrusionOk="0">
                <a:moveTo>
                  <a:pt x="374" y="1"/>
                </a:moveTo>
                <a:cubicBezTo>
                  <a:pt x="366" y="1"/>
                  <a:pt x="358" y="3"/>
                  <a:pt x="358" y="9"/>
                </a:cubicBezTo>
                <a:lnTo>
                  <a:pt x="285" y="261"/>
                </a:lnTo>
                <a:cubicBezTo>
                  <a:pt x="285" y="261"/>
                  <a:pt x="285" y="271"/>
                  <a:pt x="263" y="271"/>
                </a:cubicBezTo>
                <a:lnTo>
                  <a:pt x="22" y="345"/>
                </a:lnTo>
                <a:cubicBezTo>
                  <a:pt x="1" y="345"/>
                  <a:pt x="1" y="376"/>
                  <a:pt x="22" y="376"/>
                </a:cubicBezTo>
                <a:lnTo>
                  <a:pt x="263" y="461"/>
                </a:lnTo>
                <a:cubicBezTo>
                  <a:pt x="263" y="461"/>
                  <a:pt x="285" y="461"/>
                  <a:pt x="285" y="471"/>
                </a:cubicBezTo>
                <a:lnTo>
                  <a:pt x="358" y="723"/>
                </a:lnTo>
                <a:cubicBezTo>
                  <a:pt x="358" y="729"/>
                  <a:pt x="366" y="731"/>
                  <a:pt x="374" y="731"/>
                </a:cubicBezTo>
                <a:cubicBezTo>
                  <a:pt x="382" y="731"/>
                  <a:pt x="390" y="729"/>
                  <a:pt x="390" y="723"/>
                </a:cubicBezTo>
                <a:lnTo>
                  <a:pt x="484" y="461"/>
                </a:lnTo>
                <a:lnTo>
                  <a:pt x="726" y="376"/>
                </a:lnTo>
                <a:cubicBezTo>
                  <a:pt x="747" y="376"/>
                  <a:pt x="747" y="345"/>
                  <a:pt x="726" y="345"/>
                </a:cubicBezTo>
                <a:lnTo>
                  <a:pt x="484" y="271"/>
                </a:lnTo>
                <a:cubicBezTo>
                  <a:pt x="484" y="271"/>
                  <a:pt x="463" y="271"/>
                  <a:pt x="463" y="261"/>
                </a:cubicBezTo>
                <a:lnTo>
                  <a:pt x="390" y="9"/>
                </a:lnTo>
                <a:cubicBezTo>
                  <a:pt x="390" y="3"/>
                  <a:pt x="382" y="1"/>
                  <a:pt x="374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;p3">
            <a:extLst>
              <a:ext uri="{FF2B5EF4-FFF2-40B4-BE49-F238E27FC236}">
                <a16:creationId xmlns:a16="http://schemas.microsoft.com/office/drawing/2014/main" id="{788D30C1-B68A-BF73-070B-9A6E577A6260}"/>
              </a:ext>
            </a:extLst>
          </p:cNvPr>
          <p:cNvSpPr/>
          <p:nvPr/>
        </p:nvSpPr>
        <p:spPr>
          <a:xfrm rot="10800000">
            <a:off x="8706258" y="197459"/>
            <a:ext cx="437742" cy="435562"/>
          </a:xfrm>
          <a:custGeom>
            <a:avLst/>
            <a:gdLst/>
            <a:ahLst/>
            <a:cxnLst/>
            <a:rect l="l" t="t" r="r" b="b"/>
            <a:pathLst>
              <a:path w="1010" h="1005" extrusionOk="0">
                <a:moveTo>
                  <a:pt x="509" y="0"/>
                </a:moveTo>
                <a:cubicBezTo>
                  <a:pt x="500" y="0"/>
                  <a:pt x="490" y="3"/>
                  <a:pt x="484" y="8"/>
                </a:cubicBezTo>
                <a:lnTo>
                  <a:pt x="379" y="366"/>
                </a:lnTo>
                <a:lnTo>
                  <a:pt x="369" y="376"/>
                </a:lnTo>
                <a:lnTo>
                  <a:pt x="11" y="481"/>
                </a:lnTo>
                <a:cubicBezTo>
                  <a:pt x="1" y="481"/>
                  <a:pt x="1" y="513"/>
                  <a:pt x="11" y="523"/>
                </a:cubicBezTo>
                <a:lnTo>
                  <a:pt x="369" y="628"/>
                </a:lnTo>
                <a:lnTo>
                  <a:pt x="379" y="639"/>
                </a:lnTo>
                <a:lnTo>
                  <a:pt x="484" y="996"/>
                </a:lnTo>
                <a:cubicBezTo>
                  <a:pt x="484" y="1002"/>
                  <a:pt x="490" y="1004"/>
                  <a:pt x="497" y="1004"/>
                </a:cubicBezTo>
                <a:cubicBezTo>
                  <a:pt x="505" y="1004"/>
                  <a:pt x="516" y="1002"/>
                  <a:pt x="526" y="996"/>
                </a:cubicBezTo>
                <a:lnTo>
                  <a:pt x="621" y="639"/>
                </a:lnTo>
                <a:cubicBezTo>
                  <a:pt x="621" y="628"/>
                  <a:pt x="621" y="628"/>
                  <a:pt x="642" y="628"/>
                </a:cubicBezTo>
                <a:lnTo>
                  <a:pt x="999" y="523"/>
                </a:lnTo>
                <a:cubicBezTo>
                  <a:pt x="1010" y="523"/>
                  <a:pt x="1010" y="492"/>
                  <a:pt x="999" y="481"/>
                </a:cubicBezTo>
                <a:lnTo>
                  <a:pt x="642" y="376"/>
                </a:lnTo>
                <a:lnTo>
                  <a:pt x="621" y="366"/>
                </a:lnTo>
                <a:lnTo>
                  <a:pt x="526" y="8"/>
                </a:lnTo>
                <a:cubicBezTo>
                  <a:pt x="526" y="3"/>
                  <a:pt x="518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;p3">
            <a:extLst>
              <a:ext uri="{FF2B5EF4-FFF2-40B4-BE49-F238E27FC236}">
                <a16:creationId xmlns:a16="http://schemas.microsoft.com/office/drawing/2014/main" id="{70AD52AB-BB08-A8DF-FDAF-FA8337CBCE6B}"/>
              </a:ext>
            </a:extLst>
          </p:cNvPr>
          <p:cNvSpPr/>
          <p:nvPr/>
        </p:nvSpPr>
        <p:spPr>
          <a:xfrm rot="10800000">
            <a:off x="204513" y="1095873"/>
            <a:ext cx="217511" cy="208581"/>
          </a:xfrm>
          <a:custGeom>
            <a:avLst/>
            <a:gdLst/>
            <a:ahLst/>
            <a:cxnLst/>
            <a:rect l="l" t="t" r="r" b="b"/>
            <a:pathLst>
              <a:path w="390" h="374" extrusionOk="0">
                <a:moveTo>
                  <a:pt x="195" y="1"/>
                </a:moveTo>
                <a:cubicBezTo>
                  <a:pt x="193" y="1"/>
                  <a:pt x="190" y="3"/>
                  <a:pt x="190" y="9"/>
                </a:cubicBezTo>
                <a:lnTo>
                  <a:pt x="148" y="145"/>
                </a:lnTo>
                <a:lnTo>
                  <a:pt x="22" y="177"/>
                </a:lnTo>
                <a:cubicBezTo>
                  <a:pt x="1" y="177"/>
                  <a:pt x="1" y="198"/>
                  <a:pt x="22" y="198"/>
                </a:cubicBezTo>
                <a:lnTo>
                  <a:pt x="148" y="229"/>
                </a:lnTo>
                <a:lnTo>
                  <a:pt x="190" y="366"/>
                </a:lnTo>
                <a:cubicBezTo>
                  <a:pt x="190" y="371"/>
                  <a:pt x="193" y="374"/>
                  <a:pt x="195" y="374"/>
                </a:cubicBezTo>
                <a:cubicBezTo>
                  <a:pt x="198" y="374"/>
                  <a:pt x="201" y="371"/>
                  <a:pt x="201" y="366"/>
                </a:cubicBezTo>
                <a:lnTo>
                  <a:pt x="243" y="229"/>
                </a:lnTo>
                <a:lnTo>
                  <a:pt x="379" y="198"/>
                </a:lnTo>
                <a:cubicBezTo>
                  <a:pt x="390" y="198"/>
                  <a:pt x="390" y="177"/>
                  <a:pt x="379" y="177"/>
                </a:cubicBezTo>
                <a:lnTo>
                  <a:pt x="243" y="145"/>
                </a:lnTo>
                <a:lnTo>
                  <a:pt x="201" y="9"/>
                </a:lnTo>
                <a:cubicBezTo>
                  <a:pt x="201" y="3"/>
                  <a:pt x="198" y="1"/>
                  <a:pt x="195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6;p3">
            <a:extLst>
              <a:ext uri="{FF2B5EF4-FFF2-40B4-BE49-F238E27FC236}">
                <a16:creationId xmlns:a16="http://schemas.microsoft.com/office/drawing/2014/main" id="{F641661E-7DD2-92A4-399D-1E60AD85E801}"/>
              </a:ext>
            </a:extLst>
          </p:cNvPr>
          <p:cNvSpPr/>
          <p:nvPr/>
        </p:nvSpPr>
        <p:spPr>
          <a:xfrm rot="10800000">
            <a:off x="6206271" y="4842183"/>
            <a:ext cx="437750" cy="437750"/>
          </a:xfrm>
          <a:custGeom>
            <a:avLst/>
            <a:gdLst/>
            <a:ahLst/>
            <a:cxnLst/>
            <a:rect l="l" t="t" r="r" b="b"/>
            <a:pathLst>
              <a:path w="737" h="737" extrusionOk="0">
                <a:moveTo>
                  <a:pt x="369" y="1"/>
                </a:moveTo>
                <a:cubicBezTo>
                  <a:pt x="363" y="1"/>
                  <a:pt x="358" y="6"/>
                  <a:pt x="358" y="16"/>
                </a:cubicBezTo>
                <a:lnTo>
                  <a:pt x="274" y="258"/>
                </a:lnTo>
                <a:cubicBezTo>
                  <a:pt x="274" y="258"/>
                  <a:pt x="274" y="279"/>
                  <a:pt x="264" y="279"/>
                </a:cubicBezTo>
                <a:lnTo>
                  <a:pt x="11" y="353"/>
                </a:lnTo>
                <a:cubicBezTo>
                  <a:pt x="1" y="353"/>
                  <a:pt x="1" y="384"/>
                  <a:pt x="11" y="384"/>
                </a:cubicBezTo>
                <a:lnTo>
                  <a:pt x="264" y="458"/>
                </a:lnTo>
                <a:cubicBezTo>
                  <a:pt x="264" y="458"/>
                  <a:pt x="274" y="458"/>
                  <a:pt x="274" y="479"/>
                </a:cubicBezTo>
                <a:lnTo>
                  <a:pt x="358" y="721"/>
                </a:lnTo>
                <a:cubicBezTo>
                  <a:pt x="358" y="731"/>
                  <a:pt x="363" y="736"/>
                  <a:pt x="369" y="736"/>
                </a:cubicBezTo>
                <a:cubicBezTo>
                  <a:pt x="374" y="736"/>
                  <a:pt x="379" y="731"/>
                  <a:pt x="379" y="721"/>
                </a:cubicBezTo>
                <a:lnTo>
                  <a:pt x="474" y="458"/>
                </a:lnTo>
                <a:lnTo>
                  <a:pt x="726" y="384"/>
                </a:lnTo>
                <a:cubicBezTo>
                  <a:pt x="737" y="384"/>
                  <a:pt x="737" y="353"/>
                  <a:pt x="726" y="353"/>
                </a:cubicBezTo>
                <a:lnTo>
                  <a:pt x="474" y="279"/>
                </a:lnTo>
                <a:cubicBezTo>
                  <a:pt x="474" y="279"/>
                  <a:pt x="463" y="279"/>
                  <a:pt x="463" y="258"/>
                </a:cubicBezTo>
                <a:lnTo>
                  <a:pt x="379" y="16"/>
                </a:lnTo>
                <a:cubicBezTo>
                  <a:pt x="379" y="6"/>
                  <a:pt x="374" y="1"/>
                  <a:pt x="369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16B80-2EF9-8924-6A12-8F52B0798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8" t="7450" r="10043" b="54910"/>
          <a:stretch/>
        </p:blipFill>
        <p:spPr>
          <a:xfrm>
            <a:off x="426720" y="478971"/>
            <a:ext cx="1539803" cy="1570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331EE-42F9-0A54-05A1-F33E6AD40083}"/>
              </a:ext>
            </a:extLst>
          </p:cNvPr>
          <p:cNvSpPr txBox="1"/>
          <p:nvPr/>
        </p:nvSpPr>
        <p:spPr>
          <a:xfrm>
            <a:off x="1907176" y="844729"/>
            <a:ext cx="656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176CE4-578E-50DB-6011-BB09DD8B71A2}"/>
              </a:ext>
            </a:extLst>
          </p:cNvPr>
          <p:cNvSpPr txBox="1"/>
          <p:nvPr/>
        </p:nvSpPr>
        <p:spPr>
          <a:xfrm>
            <a:off x="1132113" y="1550126"/>
            <a:ext cx="41191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10%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15%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EB4304-EA30-2EC0-A229-AD6FD68446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1" t="3427" r="23032" b="887"/>
          <a:stretch/>
        </p:blipFill>
        <p:spPr>
          <a:xfrm flipH="1">
            <a:off x="6288810" y="1689463"/>
            <a:ext cx="2445885" cy="3230879"/>
          </a:xfrm>
          <a:prstGeom prst="rect">
            <a:avLst/>
          </a:prstGeom>
        </p:spPr>
      </p:pic>
      <p:sp>
        <p:nvSpPr>
          <p:cNvPr id="14" name="Google Shape;670;p37">
            <a:extLst>
              <a:ext uri="{FF2B5EF4-FFF2-40B4-BE49-F238E27FC236}">
                <a16:creationId xmlns:a16="http://schemas.microsoft.com/office/drawing/2014/main" id="{2F41281B-1AE9-D375-6F68-A07E46A0403A}"/>
              </a:ext>
            </a:extLst>
          </p:cNvPr>
          <p:cNvSpPr/>
          <p:nvPr/>
        </p:nvSpPr>
        <p:spPr>
          <a:xfrm>
            <a:off x="1035339" y="3031908"/>
            <a:ext cx="5035495" cy="1649380"/>
          </a:xfrm>
          <a:custGeom>
            <a:avLst/>
            <a:gdLst/>
            <a:ahLst/>
            <a:cxnLst/>
            <a:rect l="l" t="t" r="r" b="b"/>
            <a:pathLst>
              <a:path w="35371" h="6360" extrusionOk="0">
                <a:moveTo>
                  <a:pt x="13673" y="0"/>
                </a:moveTo>
                <a:cubicBezTo>
                  <a:pt x="8661" y="0"/>
                  <a:pt x="4146" y="30"/>
                  <a:pt x="453" y="108"/>
                </a:cubicBezTo>
                <a:cubicBezTo>
                  <a:pt x="316" y="108"/>
                  <a:pt x="211" y="214"/>
                  <a:pt x="200" y="340"/>
                </a:cubicBezTo>
                <a:cubicBezTo>
                  <a:pt x="1" y="2337"/>
                  <a:pt x="11" y="3913"/>
                  <a:pt x="200" y="6068"/>
                </a:cubicBezTo>
                <a:cubicBezTo>
                  <a:pt x="211" y="6194"/>
                  <a:pt x="316" y="6289"/>
                  <a:pt x="453" y="6289"/>
                </a:cubicBezTo>
                <a:cubicBezTo>
                  <a:pt x="4657" y="6340"/>
                  <a:pt x="8911" y="6359"/>
                  <a:pt x="13006" y="6359"/>
                </a:cubicBezTo>
                <a:cubicBezTo>
                  <a:pt x="21563" y="6359"/>
                  <a:pt x="29423" y="6276"/>
                  <a:pt x="34677" y="6226"/>
                </a:cubicBezTo>
                <a:cubicBezTo>
                  <a:pt x="34803" y="6226"/>
                  <a:pt x="34908" y="6121"/>
                  <a:pt x="34929" y="5995"/>
                </a:cubicBezTo>
                <a:cubicBezTo>
                  <a:pt x="35171" y="3356"/>
                  <a:pt x="35371" y="1832"/>
                  <a:pt x="34950" y="298"/>
                </a:cubicBezTo>
                <a:cubicBezTo>
                  <a:pt x="34929" y="193"/>
                  <a:pt x="34835" y="108"/>
                  <a:pt x="34719" y="108"/>
                </a:cubicBezTo>
                <a:cubicBezTo>
                  <a:pt x="27343" y="49"/>
                  <a:pt x="20100" y="0"/>
                  <a:pt x="13673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57B6DB-B678-38A8-C1BC-3550579CF0E4}"/>
              </a:ext>
            </a:extLst>
          </p:cNvPr>
          <p:cNvSpPr txBox="1"/>
          <p:nvPr/>
        </p:nvSpPr>
        <p:spPr>
          <a:xfrm>
            <a:off x="1507223" y="3499567"/>
            <a:ext cx="449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15% = 10% + 5%</a:t>
            </a:r>
          </a:p>
        </p:txBody>
      </p:sp>
    </p:spTree>
    <p:extLst>
      <p:ext uri="{BB962C8B-B14F-4D97-AF65-F5344CB8AC3E}">
        <p14:creationId xmlns:p14="http://schemas.microsoft.com/office/powerpoint/2010/main" val="2405824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theme/theme1.xml><?xml version="1.0" encoding="utf-8"?>
<a:theme xmlns:a="http://schemas.openxmlformats.org/drawingml/2006/main" name="Kindergarten Graduation by Slidesgo">
  <a:themeElements>
    <a:clrScheme name="Simple Light">
      <a:dk1>
        <a:srgbClr val="987BF0"/>
      </a:dk1>
      <a:lt1>
        <a:srgbClr val="224F26"/>
      </a:lt1>
      <a:dk2>
        <a:srgbClr val="FFFFFF"/>
      </a:dk2>
      <a:lt2>
        <a:srgbClr val="203B56"/>
      </a:lt2>
      <a:accent1>
        <a:srgbClr val="FF5631"/>
      </a:accent1>
      <a:accent2>
        <a:srgbClr val="FF568C"/>
      </a:accent2>
      <a:accent3>
        <a:srgbClr val="4EDA8C"/>
      </a:accent3>
      <a:accent4>
        <a:srgbClr val="FAD21A"/>
      </a:accent4>
      <a:accent5>
        <a:srgbClr val="FFFFFF"/>
      </a:accent5>
      <a:accent6>
        <a:srgbClr val="FFFFFF"/>
      </a:accent6>
      <a:hlink>
        <a:srgbClr val="203B5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433</TotalTime>
  <Words>726</Words>
  <Application>Microsoft Office PowerPoint</Application>
  <PresentationFormat>On-screen Show (16:9)</PresentationFormat>
  <Paragraphs>111</Paragraphs>
  <Slides>22</Slides>
  <Notes>22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SVN-Grocery Rounded</vt:lpstr>
      <vt:lpstr>SVN-Transformer</vt:lpstr>
      <vt:lpstr>Cambria Math</vt:lpstr>
      <vt:lpstr>Luckiest Guy</vt:lpstr>
      <vt:lpstr>Bebas Neue</vt:lpstr>
      <vt:lpstr>Molengo</vt:lpstr>
      <vt:lpstr>iCiel Cadena</vt:lpstr>
      <vt:lpstr>Anaheim</vt:lpstr>
      <vt:lpstr>Nunito Light</vt:lpstr>
      <vt:lpstr>Arial</vt:lpstr>
      <vt:lpstr>SVN-Rio 2016</vt:lpstr>
      <vt:lpstr>Times New Roman</vt:lpstr>
      <vt:lpstr>Pacifico</vt:lpstr>
      <vt:lpstr>Kindergarten Graduation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9Slide</cp:lastModifiedBy>
  <cp:revision>18</cp:revision>
  <dcterms:modified xsi:type="dcterms:W3CDTF">2023-02-05T15:03:53Z</dcterms:modified>
  <cp:category>9Slide.vn</cp:category>
</cp:coreProperties>
</file>